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8" r:id="rId2"/>
    <p:sldId id="277" r:id="rId3"/>
    <p:sldId id="319" r:id="rId4"/>
    <p:sldId id="285" r:id="rId5"/>
    <p:sldId id="409" r:id="rId6"/>
    <p:sldId id="412" r:id="rId7"/>
    <p:sldId id="413" r:id="rId8"/>
    <p:sldId id="408" r:id="rId9"/>
    <p:sldId id="410" r:id="rId10"/>
    <p:sldId id="273" r:id="rId11"/>
    <p:sldId id="267" r:id="rId12"/>
    <p:sldId id="275" r:id="rId13"/>
    <p:sldId id="268"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 id="285"/>
          </p14:sldIdLst>
        </p14:section>
        <p14:section name="Service Fabric Catchup" id="{7BC36C05-4075-4693-BA70-46D6B6D36AE8}">
          <p14:sldIdLst>
            <p14:sldId id="409"/>
            <p14:sldId id="412"/>
            <p14:sldId id="413"/>
            <p14:sldId id="408"/>
          </p14:sldIdLst>
        </p14:section>
        <p14:section name="Q &amp; A" id="{EC3F6F94-2D82-4EB0-B8B3-D1EDFDD37945}">
          <p14:sldIdLst>
            <p14:sldId id="410"/>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39891" autoAdjust="0"/>
  </p:normalViewPr>
  <p:slideViewPr>
    <p:cSldViewPr snapToGrid="0">
      <p:cViewPr>
        <p:scale>
          <a:sx n="50" d="100"/>
          <a:sy n="50" d="100"/>
        </p:scale>
        <p:origin x="1308" y="384"/>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467D511C-E6EC-465F-B1EB-10FAF2C9FE4B}" type="presOf" srcId="{C423965E-2C67-4A27-B6E4-19934BCCECD5}" destId="{65308EB6-B019-4C9B-AE06-3040D088422C}" srcOrd="0" destOrd="0" presId="urn:microsoft.com/office/officeart/2005/8/layout/chevron1"/>
    <dgm:cxn modelId="{E37E3327-8CCD-4A8B-ABB7-E147D726789F}" type="presOf" srcId="{AE16C2FE-B749-444C-A08F-E0F7DAF307D9}" destId="{35790938-0B14-48B2-A316-59A2B53BA6D0}" srcOrd="0" destOrd="0" presId="urn:microsoft.com/office/officeart/2005/8/layout/chevron1"/>
    <dgm:cxn modelId="{485B5D2F-4F94-4582-8BAA-454329BB758D}" type="presOf" srcId="{F6275F84-BE2F-4A98-BC05-00109AAC37B8}" destId="{10DEF3C3-4ABC-4FBF-AF7E-4B5D02C34137}"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96FA2FDA-39B7-401B-AD7D-CA5C2D92626F}" type="presOf" srcId="{735E1791-E547-476B-8D52-54FD0294A194}" destId="{D8F87F9C-A652-4968-96EA-9309EF831909}" srcOrd="0" destOrd="0" presId="urn:microsoft.com/office/officeart/2005/8/layout/chevron1"/>
    <dgm:cxn modelId="{04430791-316E-4999-AC59-5864C6272F02}" type="presParOf" srcId="{65308EB6-B019-4C9B-AE06-3040D088422C}" destId="{10DEF3C3-4ABC-4FBF-AF7E-4B5D02C34137}" srcOrd="0" destOrd="0" presId="urn:microsoft.com/office/officeart/2005/8/layout/chevron1"/>
    <dgm:cxn modelId="{136E1CA4-02A2-42E6-8409-CF2E8F0EA64C}" type="presParOf" srcId="{65308EB6-B019-4C9B-AE06-3040D088422C}" destId="{FF7159AF-36D2-478F-AED5-A0FA717C33FE}" srcOrd="1" destOrd="0" presId="urn:microsoft.com/office/officeart/2005/8/layout/chevron1"/>
    <dgm:cxn modelId="{1E74ED14-59D1-4C3A-AD23-7C5A28330E8F}" type="presParOf" srcId="{65308EB6-B019-4C9B-AE06-3040D088422C}" destId="{D8F87F9C-A652-4968-96EA-9309EF831909}" srcOrd="2" destOrd="0" presId="urn:microsoft.com/office/officeart/2005/8/layout/chevron1"/>
    <dgm:cxn modelId="{56B076A6-D736-44D3-9AA6-C2C0B512CB1B}" type="presParOf" srcId="{65308EB6-B019-4C9B-AE06-3040D088422C}" destId="{1893531E-AA6D-431E-863A-42991CED2B0E}" srcOrd="3" destOrd="0" presId="urn:microsoft.com/office/officeart/2005/8/layout/chevron1"/>
    <dgm:cxn modelId="{42B1474C-6F86-47A3-91A7-727CBFBB0B63}"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1B4A141F-BCBD-477D-ADCE-7955B907E485}" type="presOf" srcId="{C423965E-2C67-4A27-B6E4-19934BCCECD5}" destId="{65308EB6-B019-4C9B-AE06-3040D088422C}" srcOrd="0" destOrd="0" presId="urn:microsoft.com/office/officeart/2005/8/layout/chevron1"/>
    <dgm:cxn modelId="{46F7E922-2475-4849-B069-C6414C5BC75D}" type="presOf" srcId="{735E1791-E547-476B-8D52-54FD0294A194}" destId="{D8F87F9C-A652-4968-96EA-9309EF831909}" srcOrd="0" destOrd="0" presId="urn:microsoft.com/office/officeart/2005/8/layout/chevron1"/>
    <dgm:cxn modelId="{F0F1394B-05D7-43A5-8008-57D0F7E8805C}"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BE9E0DB4-6C55-45DA-8C2F-EDFE7E62F56D}" type="presOf" srcId="{F6275F84-BE2F-4A98-BC05-00109AAC37B8}" destId="{10DEF3C3-4ABC-4FBF-AF7E-4B5D02C34137}" srcOrd="0" destOrd="0" presId="urn:microsoft.com/office/officeart/2005/8/layout/chevron1"/>
    <dgm:cxn modelId="{20A5D0FA-C5FD-4846-B77B-9FA2214F4CC0}" type="presParOf" srcId="{65308EB6-B019-4C9B-AE06-3040D088422C}" destId="{10DEF3C3-4ABC-4FBF-AF7E-4B5D02C34137}" srcOrd="0" destOrd="0" presId="urn:microsoft.com/office/officeart/2005/8/layout/chevron1"/>
    <dgm:cxn modelId="{EC4B9899-1B58-4A19-AA46-59E168418019}" type="presParOf" srcId="{65308EB6-B019-4C9B-AE06-3040D088422C}" destId="{FF7159AF-36D2-478F-AED5-A0FA717C33FE}" srcOrd="1" destOrd="0" presId="urn:microsoft.com/office/officeart/2005/8/layout/chevron1"/>
    <dgm:cxn modelId="{1855E922-D067-4F65-AF72-FEE4142AFC61}" type="presParOf" srcId="{65308EB6-B019-4C9B-AE06-3040D088422C}" destId="{D8F87F9C-A652-4968-96EA-9309EF831909}" srcOrd="2" destOrd="0" presId="urn:microsoft.com/office/officeart/2005/8/layout/chevron1"/>
    <dgm:cxn modelId="{E72475C0-2676-4AA2-A05C-E9EDB949D6CF}" type="presParOf" srcId="{65308EB6-B019-4C9B-AE06-3040D088422C}" destId="{1893531E-AA6D-431E-863A-42991CED2B0E}" srcOrd="3" destOrd="0" presId="urn:microsoft.com/office/officeart/2005/8/layout/chevron1"/>
    <dgm:cxn modelId="{E8BFF528-1FD4-4D7C-870E-5D0C95AFD635}"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0F0BF030-C1A5-4D6F-A0C1-3EB9C330BB0F}" type="presOf" srcId="{C423965E-2C67-4A27-B6E4-19934BCCECD5}" destId="{65308EB6-B019-4C9B-AE06-3040D088422C}" srcOrd="0" destOrd="0" presId="urn:microsoft.com/office/officeart/2005/8/layout/chevron1"/>
    <dgm:cxn modelId="{55B43D3F-F0A7-4B16-B3F9-678BD9F27D22}" type="presOf" srcId="{735E1791-E547-476B-8D52-54FD0294A194}" destId="{D8F87F9C-A652-4968-96EA-9309EF831909}"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FF15A0D3-3D98-4668-9E3E-9F2F531968E7}" type="presOf" srcId="{AE16C2FE-B749-444C-A08F-E0F7DAF307D9}" destId="{35790938-0B14-48B2-A316-59A2B53BA6D0}" srcOrd="0" destOrd="0" presId="urn:microsoft.com/office/officeart/2005/8/layout/chevron1"/>
    <dgm:cxn modelId="{EF51F4EC-B8D1-4740-BF46-4EFB26841CD3}" type="presOf" srcId="{F6275F84-BE2F-4A98-BC05-00109AAC37B8}" destId="{10DEF3C3-4ABC-4FBF-AF7E-4B5D02C34137}" srcOrd="0" destOrd="0" presId="urn:microsoft.com/office/officeart/2005/8/layout/chevron1"/>
    <dgm:cxn modelId="{FFE00924-A211-4603-9B51-041FA33FD9D1}" type="presParOf" srcId="{65308EB6-B019-4C9B-AE06-3040D088422C}" destId="{10DEF3C3-4ABC-4FBF-AF7E-4B5D02C34137}" srcOrd="0" destOrd="0" presId="urn:microsoft.com/office/officeart/2005/8/layout/chevron1"/>
    <dgm:cxn modelId="{230930F2-CFBA-423F-888A-EC3D90858C24}" type="presParOf" srcId="{65308EB6-B019-4C9B-AE06-3040D088422C}" destId="{FF7159AF-36D2-478F-AED5-A0FA717C33FE}" srcOrd="1" destOrd="0" presId="urn:microsoft.com/office/officeart/2005/8/layout/chevron1"/>
    <dgm:cxn modelId="{0CCF0096-F4C9-4035-9B36-D1F83A623199}" type="presParOf" srcId="{65308EB6-B019-4C9B-AE06-3040D088422C}" destId="{D8F87F9C-A652-4968-96EA-9309EF831909}" srcOrd="2" destOrd="0" presId="urn:microsoft.com/office/officeart/2005/8/layout/chevron1"/>
    <dgm:cxn modelId="{41A73FD1-5EC5-4FD0-9A01-7511186F3684}" type="presParOf" srcId="{65308EB6-B019-4C9B-AE06-3040D088422C}" destId="{1893531E-AA6D-431E-863A-42991CED2B0E}" srcOrd="3" destOrd="0" presId="urn:microsoft.com/office/officeart/2005/8/layout/chevron1"/>
    <dgm:cxn modelId="{3133604E-CC3D-4831-8CB1-BEBED7740C5F}"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20.04.2017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you are building applications and services today and you are not considering Platform as a Service, you are doing it wrong!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knowledge of Service Fabric</a:t>
            </a:r>
            <a:endParaRPr lang="de-CH" dirty="0"/>
          </a:p>
          <a:p>
            <a:r>
              <a:rPr lang="de-CH" dirty="0"/>
              <a:t>Basic </a:t>
            </a:r>
            <a:r>
              <a:rPr lang="de-CH" dirty="0" err="1"/>
              <a:t>knowledge</a:t>
            </a:r>
            <a:r>
              <a:rPr lang="de-CH" baseline="0" dirty="0"/>
              <a:t> </a:t>
            </a:r>
            <a:r>
              <a:rPr lang="de-CH" baseline="0" dirty="0" err="1"/>
              <a:t>of</a:t>
            </a:r>
            <a:r>
              <a:rPr lang="de-CH" baseline="0" dirty="0"/>
              <a:t> </a:t>
            </a:r>
            <a:r>
              <a:rPr lang="de-CH" baseline="0" dirty="0" err="1"/>
              <a:t>messaging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dived into three sections</a:t>
            </a:r>
          </a:p>
          <a:p>
            <a:endParaRPr lang="en-US" baseline="0" dirty="0"/>
          </a:p>
          <a:p>
            <a:r>
              <a:rPr lang="en-US" baseline="0" dirty="0"/>
              <a:t>The introduction to catch everybody up</a:t>
            </a:r>
          </a:p>
          <a:p>
            <a:r>
              <a:rPr lang="en-US" baseline="0" dirty="0"/>
              <a:t>Then I’ll show the four phases how you gradually move your code towards </a:t>
            </a:r>
            <a:r>
              <a:rPr lang="en-US" baseline="0" dirty="0" err="1"/>
              <a:t>async</a:t>
            </a:r>
            <a:endParaRPr lang="en-US" baseline="0" dirty="0"/>
          </a:p>
          <a:p>
            <a:r>
              <a:rPr lang="en-US" baseline="0" dirty="0"/>
              <a:t>Last but not least a </a:t>
            </a:r>
            <a:r>
              <a:rPr lang="en-US" baseline="0" dirty="0" err="1"/>
              <a:t>WrapUp</a:t>
            </a:r>
            <a:r>
              <a:rPr lang="en-US" baseline="0" dirty="0"/>
              <a:t> with a Q&amp;A section</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endParaRPr lang="en-US" baseline="0" dirty="0"/>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31123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Service Fabric also addresses the significant challenges in developing and managing cloud applications. Developers and administrators can avoid complex infrastructure problems and focus on implementing mission-critical, demanding workloads that are scalable, reliable, and manageable.</a:t>
            </a:r>
          </a:p>
          <a:p>
            <a:endParaRPr lang="en-US" dirty="0"/>
          </a:p>
          <a:p>
            <a:r>
              <a:rPr lang="en-US" dirty="0"/>
              <a:t>Focus on Data Partitioning and </a:t>
            </a:r>
            <a:r>
              <a:rPr lang="en-US" dirty="0" err="1"/>
              <a:t>Stateful</a:t>
            </a:r>
            <a:r>
              <a:rPr lang="en-US" dirty="0"/>
              <a:t> Services</a:t>
            </a:r>
          </a:p>
          <a:p>
            <a:endParaRPr lang="en-US" dirty="0"/>
          </a:p>
          <a:p>
            <a:r>
              <a:rPr lang="en-US" dirty="0"/>
              <a:t>Of you want to no more about Service Fabric there is a good documentation available.</a:t>
            </a:r>
          </a:p>
          <a:p>
            <a:endParaRPr lang="en-US" dirty="0"/>
          </a:p>
          <a:p>
            <a:r>
              <a:rPr lang="en-US" dirty="0"/>
              <a:t>Of course: </a:t>
            </a:r>
            <a:r>
              <a:rPr lang="en-US" sz="1200" b="0" i="0" kern="1200" dirty="0">
                <a:solidFill>
                  <a:schemeClr val="tx1"/>
                </a:solidFill>
                <a:effectLst/>
                <a:latin typeface="+mn-lt"/>
                <a:ea typeface="+mn-ea"/>
                <a:cs typeface="+mn-cs"/>
              </a:rPr>
              <a:t>Today's Internet-scale applications consist of a combination of stateless and </a:t>
            </a:r>
            <a:r>
              <a:rPr lang="en-US" sz="1200" b="0" i="0" kern="1200" dirty="0" err="1">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microservices.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60037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de-CH" dirty="0" err="1"/>
              <a:t>Phases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89921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WrapUp</a:t>
            </a:r>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74091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20.04.2017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20.04.2017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20.04.2017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20.04.2017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20.04.2017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20.04.2017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20.04.2017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20.04.2017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20.04.2017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20.04.2017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20.04.2017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20.04.2017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713566324"/>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755398850"/>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67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On-premises or in the cloud</a:t>
            </a:r>
            <a:endParaRPr lang="de-CH" sz="3600" dirty="0">
              <a:solidFill>
                <a:schemeClr val="accent4"/>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965522" y="646894"/>
            <a:ext cx="2794355"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Your Microservices</a:t>
            </a:r>
            <a:endParaRPr lang="de-CH" sz="3600" dirty="0">
              <a:solidFill>
                <a:schemeClr val="accent4"/>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1611339"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Stateless Services</a:t>
            </a:r>
            <a:endParaRPr lang="de-CH" sz="2000" dirty="0">
              <a:solidFill>
                <a:schemeClr val="tx2"/>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62565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2824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43409672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66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977516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98309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572</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266</cp:revision>
  <dcterms:created xsi:type="dcterms:W3CDTF">2016-02-22T14:00:45Z</dcterms:created>
  <dcterms:modified xsi:type="dcterms:W3CDTF">2017-04-20T13:27:41Z</dcterms:modified>
</cp:coreProperties>
</file>