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l" defTabSz="457200" rtl="0" fontAlgn="auto" latinLnBrk="0" hangingPunct="0">
      <a:lnSpc>
        <a:spcPts val="4500"/>
      </a:lnSpc>
      <a:spcBef>
        <a:spcPts val="0"/>
      </a:spcBef>
      <a:spcAft>
        <a:spcPts val="0"/>
      </a:spcAft>
      <a:buClrTx/>
      <a:buSzTx/>
      <a:buFontTx/>
      <a:buNone/>
      <a:tabLst>
        <a:tab pos="355600" algn="l"/>
        <a:tab pos="711200" algn="l"/>
        <a:tab pos="1066800" algn="l"/>
        <a:tab pos="1422400" algn="l"/>
        <a:tab pos="1778000" algn="l"/>
        <a:tab pos="2133600" algn="l"/>
        <a:tab pos="2489200" algn="l"/>
        <a:tab pos="2844800" algn="l"/>
        <a:tab pos="3200400" algn="l"/>
        <a:tab pos="3556000" algn="l"/>
        <a:tab pos="3911600" algn="l"/>
        <a:tab pos="4267200" algn="l"/>
      </a:tabLst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A9BC294-FFE2-49D5-8D69-9E1BD2C41BD5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4D4D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5E5E5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97E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2B1D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84C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形状"/>
          <p:cNvSpPr/>
          <p:nvPr>
            <p:ph type="body" sz="quarter" idx="13"/>
          </p:nvPr>
        </p:nvSpPr>
        <p:spPr>
          <a:xfrm>
            <a:off x="762000" y="7721600"/>
            <a:ext cx="26797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98" y="20737"/>
                </a:moveTo>
                <a:cubicBezTo>
                  <a:pt x="21498" y="21094"/>
                  <a:pt x="21360" y="21384"/>
                  <a:pt x="21190" y="21384"/>
                </a:cubicBezTo>
                <a:lnTo>
                  <a:pt x="410" y="21384"/>
                </a:lnTo>
                <a:cubicBezTo>
                  <a:pt x="240" y="21384"/>
                  <a:pt x="102" y="21093"/>
                  <a:pt x="102" y="20737"/>
                </a:cubicBezTo>
                <a:lnTo>
                  <a:pt x="102" y="863"/>
                </a:lnTo>
                <a:cubicBezTo>
                  <a:pt x="102" y="506"/>
                  <a:pt x="240" y="216"/>
                  <a:pt x="410" y="216"/>
                </a:cubicBezTo>
                <a:lnTo>
                  <a:pt x="21190" y="216"/>
                </a:lnTo>
                <a:cubicBezTo>
                  <a:pt x="21360" y="216"/>
                  <a:pt x="21498" y="507"/>
                  <a:pt x="21498" y="863"/>
                </a:cubicBezTo>
                <a:cubicBezTo>
                  <a:pt x="21498" y="863"/>
                  <a:pt x="21498" y="20737"/>
                  <a:pt x="21498" y="20737"/>
                </a:cubicBezTo>
                <a:close/>
                <a:moveTo>
                  <a:pt x="21190" y="0"/>
                </a:moveTo>
                <a:lnTo>
                  <a:pt x="410" y="0"/>
                </a:lnTo>
                <a:cubicBezTo>
                  <a:pt x="183" y="0"/>
                  <a:pt x="0" y="387"/>
                  <a:pt x="0" y="863"/>
                </a:cubicBezTo>
                <a:lnTo>
                  <a:pt x="0" y="20737"/>
                </a:lnTo>
                <a:cubicBezTo>
                  <a:pt x="0" y="21211"/>
                  <a:pt x="183" y="21600"/>
                  <a:pt x="410" y="21600"/>
                </a:cubicBezTo>
                <a:lnTo>
                  <a:pt x="21190" y="21600"/>
                </a:lnTo>
                <a:cubicBezTo>
                  <a:pt x="21417" y="21600"/>
                  <a:pt x="21600" y="21213"/>
                  <a:pt x="21600" y="20737"/>
                </a:cubicBezTo>
                <a:lnTo>
                  <a:pt x="21600" y="863"/>
                </a:lnTo>
                <a:cubicBezTo>
                  <a:pt x="21600" y="389"/>
                  <a:pt x="21417" y="0"/>
                  <a:pt x="21190" y="0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  <a:tabLst/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" name="形状"/>
          <p:cNvSpPr/>
          <p:nvPr>
            <p:ph type="body" sz="quarter" idx="14"/>
          </p:nvPr>
        </p:nvSpPr>
        <p:spPr>
          <a:xfrm>
            <a:off x="9563100" y="7721600"/>
            <a:ext cx="26797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98" y="20737"/>
                </a:moveTo>
                <a:cubicBezTo>
                  <a:pt x="21498" y="21094"/>
                  <a:pt x="21360" y="21384"/>
                  <a:pt x="21190" y="21384"/>
                </a:cubicBezTo>
                <a:lnTo>
                  <a:pt x="410" y="21384"/>
                </a:lnTo>
                <a:cubicBezTo>
                  <a:pt x="240" y="21384"/>
                  <a:pt x="102" y="21093"/>
                  <a:pt x="102" y="20737"/>
                </a:cubicBezTo>
                <a:lnTo>
                  <a:pt x="102" y="863"/>
                </a:lnTo>
                <a:cubicBezTo>
                  <a:pt x="102" y="506"/>
                  <a:pt x="240" y="216"/>
                  <a:pt x="410" y="216"/>
                </a:cubicBezTo>
                <a:lnTo>
                  <a:pt x="21190" y="216"/>
                </a:lnTo>
                <a:cubicBezTo>
                  <a:pt x="21360" y="216"/>
                  <a:pt x="21498" y="507"/>
                  <a:pt x="21498" y="863"/>
                </a:cubicBezTo>
                <a:cubicBezTo>
                  <a:pt x="21498" y="863"/>
                  <a:pt x="21498" y="20737"/>
                  <a:pt x="21498" y="20737"/>
                </a:cubicBezTo>
                <a:close/>
                <a:moveTo>
                  <a:pt x="21190" y="0"/>
                </a:moveTo>
                <a:lnTo>
                  <a:pt x="410" y="0"/>
                </a:lnTo>
                <a:cubicBezTo>
                  <a:pt x="183" y="0"/>
                  <a:pt x="0" y="387"/>
                  <a:pt x="0" y="863"/>
                </a:cubicBezTo>
                <a:lnTo>
                  <a:pt x="0" y="20737"/>
                </a:lnTo>
                <a:cubicBezTo>
                  <a:pt x="0" y="21211"/>
                  <a:pt x="183" y="21600"/>
                  <a:pt x="410" y="21600"/>
                </a:cubicBezTo>
                <a:lnTo>
                  <a:pt x="21190" y="21600"/>
                </a:lnTo>
                <a:cubicBezTo>
                  <a:pt x="21417" y="21600"/>
                  <a:pt x="21600" y="21213"/>
                  <a:pt x="21600" y="20737"/>
                </a:cubicBezTo>
                <a:lnTo>
                  <a:pt x="21600" y="863"/>
                </a:lnTo>
                <a:cubicBezTo>
                  <a:pt x="21600" y="389"/>
                  <a:pt x="21417" y="0"/>
                  <a:pt x="21190" y="0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  <a:tabLst/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" name="形状"/>
          <p:cNvSpPr/>
          <p:nvPr>
            <p:ph type="body" sz="quarter" idx="15"/>
          </p:nvPr>
        </p:nvSpPr>
        <p:spPr>
          <a:xfrm>
            <a:off x="6629400" y="7721600"/>
            <a:ext cx="26797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98" y="20737"/>
                </a:moveTo>
                <a:cubicBezTo>
                  <a:pt x="21498" y="21094"/>
                  <a:pt x="21360" y="21384"/>
                  <a:pt x="21190" y="21384"/>
                </a:cubicBezTo>
                <a:lnTo>
                  <a:pt x="410" y="21384"/>
                </a:lnTo>
                <a:cubicBezTo>
                  <a:pt x="240" y="21384"/>
                  <a:pt x="102" y="21093"/>
                  <a:pt x="102" y="20737"/>
                </a:cubicBezTo>
                <a:lnTo>
                  <a:pt x="102" y="863"/>
                </a:lnTo>
                <a:cubicBezTo>
                  <a:pt x="102" y="506"/>
                  <a:pt x="240" y="216"/>
                  <a:pt x="410" y="216"/>
                </a:cubicBezTo>
                <a:lnTo>
                  <a:pt x="21190" y="216"/>
                </a:lnTo>
                <a:cubicBezTo>
                  <a:pt x="21360" y="216"/>
                  <a:pt x="21498" y="507"/>
                  <a:pt x="21498" y="863"/>
                </a:cubicBezTo>
                <a:cubicBezTo>
                  <a:pt x="21498" y="863"/>
                  <a:pt x="21498" y="20737"/>
                  <a:pt x="21498" y="20737"/>
                </a:cubicBezTo>
                <a:close/>
                <a:moveTo>
                  <a:pt x="21190" y="0"/>
                </a:moveTo>
                <a:lnTo>
                  <a:pt x="410" y="0"/>
                </a:lnTo>
                <a:cubicBezTo>
                  <a:pt x="183" y="0"/>
                  <a:pt x="0" y="387"/>
                  <a:pt x="0" y="863"/>
                </a:cubicBezTo>
                <a:lnTo>
                  <a:pt x="0" y="20737"/>
                </a:lnTo>
                <a:cubicBezTo>
                  <a:pt x="0" y="21211"/>
                  <a:pt x="183" y="21600"/>
                  <a:pt x="410" y="21600"/>
                </a:cubicBezTo>
                <a:lnTo>
                  <a:pt x="21190" y="21600"/>
                </a:lnTo>
                <a:cubicBezTo>
                  <a:pt x="21417" y="21600"/>
                  <a:pt x="21600" y="21213"/>
                  <a:pt x="21600" y="20737"/>
                </a:cubicBezTo>
                <a:lnTo>
                  <a:pt x="21600" y="863"/>
                </a:lnTo>
                <a:cubicBezTo>
                  <a:pt x="21600" y="389"/>
                  <a:pt x="21417" y="0"/>
                  <a:pt x="21190" y="0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  <a:tabLst/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" name="形状"/>
          <p:cNvSpPr/>
          <p:nvPr>
            <p:ph type="body" sz="quarter" idx="16"/>
          </p:nvPr>
        </p:nvSpPr>
        <p:spPr>
          <a:xfrm>
            <a:off x="3695706" y="7721600"/>
            <a:ext cx="2679701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498" y="20737"/>
                </a:moveTo>
                <a:cubicBezTo>
                  <a:pt x="21498" y="21094"/>
                  <a:pt x="21360" y="21384"/>
                  <a:pt x="21190" y="21384"/>
                </a:cubicBezTo>
                <a:lnTo>
                  <a:pt x="410" y="21384"/>
                </a:lnTo>
                <a:cubicBezTo>
                  <a:pt x="240" y="21384"/>
                  <a:pt x="102" y="21093"/>
                  <a:pt x="102" y="20737"/>
                </a:cubicBezTo>
                <a:lnTo>
                  <a:pt x="102" y="863"/>
                </a:lnTo>
                <a:cubicBezTo>
                  <a:pt x="102" y="506"/>
                  <a:pt x="240" y="216"/>
                  <a:pt x="410" y="216"/>
                </a:cubicBezTo>
                <a:lnTo>
                  <a:pt x="21190" y="216"/>
                </a:lnTo>
                <a:cubicBezTo>
                  <a:pt x="21360" y="216"/>
                  <a:pt x="21498" y="507"/>
                  <a:pt x="21498" y="863"/>
                </a:cubicBezTo>
                <a:cubicBezTo>
                  <a:pt x="21498" y="863"/>
                  <a:pt x="21498" y="20737"/>
                  <a:pt x="21498" y="20737"/>
                </a:cubicBezTo>
                <a:close/>
                <a:moveTo>
                  <a:pt x="21190" y="0"/>
                </a:moveTo>
                <a:lnTo>
                  <a:pt x="410" y="0"/>
                </a:lnTo>
                <a:cubicBezTo>
                  <a:pt x="183" y="0"/>
                  <a:pt x="0" y="387"/>
                  <a:pt x="0" y="863"/>
                </a:cubicBezTo>
                <a:lnTo>
                  <a:pt x="0" y="20737"/>
                </a:lnTo>
                <a:cubicBezTo>
                  <a:pt x="0" y="21211"/>
                  <a:pt x="183" y="21600"/>
                  <a:pt x="410" y="21600"/>
                </a:cubicBezTo>
                <a:lnTo>
                  <a:pt x="21190" y="21600"/>
                </a:lnTo>
                <a:cubicBezTo>
                  <a:pt x="21417" y="21600"/>
                  <a:pt x="21600" y="21213"/>
                  <a:pt x="21600" y="20737"/>
                </a:cubicBezTo>
                <a:lnTo>
                  <a:pt x="21600" y="863"/>
                </a:lnTo>
                <a:cubicBezTo>
                  <a:pt x="21600" y="389"/>
                  <a:pt x="21417" y="0"/>
                  <a:pt x="21190" y="0"/>
                </a:cubicBezTo>
                <a:close/>
              </a:path>
            </a:pathLst>
          </a:custGeom>
          <a:solidFill>
            <a:srgbClr val="000000">
              <a:alpha val="15000"/>
            </a:srgbClr>
          </a:solidFill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  <a:tabLst/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382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723900" y="647700"/>
            <a:ext cx="1155700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62000" y="2044700"/>
            <a:ext cx="11480800" cy="694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411315" y="9283700"/>
            <a:ext cx="182170" cy="1735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lnSpc>
                <a:spcPct val="140000"/>
              </a:lnSpc>
              <a:tabLst/>
              <a:defRPr cap="all" sz="1200">
                <a:solidFill>
                  <a:srgbClr val="9999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457200" rtl="0" latinLnBrk="0">
        <a:lnSpc>
          <a:spcPts val="45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457200" rtl="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355600" algn="l"/>
          <a:tab pos="711200" algn="l"/>
          <a:tab pos="1066800" algn="l"/>
          <a:tab pos="1422400" algn="l"/>
          <a:tab pos="1778000" algn="l"/>
          <a:tab pos="2133600" algn="l"/>
          <a:tab pos="2489200" algn="l"/>
          <a:tab pos="2844800" algn="l"/>
          <a:tab pos="3200400" algn="l"/>
          <a:tab pos="3556000" algn="l"/>
          <a:tab pos="3911600" algn="l"/>
          <a:tab pos="4267200" algn="l"/>
        </a:tabLst>
        <a:defRPr b="0" baseline="0" cap="none" i="0" spc="0" strike="noStrike" sz="1200" u="none">
          <a:solidFill>
            <a:srgbClr val="999999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4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成组"/>
          <p:cNvGrpSpPr/>
          <p:nvPr/>
        </p:nvGrpSpPr>
        <p:grpSpPr>
          <a:xfrm>
            <a:off x="3763083" y="2738438"/>
            <a:ext cx="5478634" cy="4276716"/>
            <a:chOff x="0" y="-7"/>
            <a:chExt cx="5478632" cy="4276714"/>
          </a:xfrm>
        </p:grpSpPr>
        <p:grpSp>
          <p:nvGrpSpPr>
            <p:cNvPr id="33" name="成组"/>
            <p:cNvGrpSpPr/>
            <p:nvPr/>
          </p:nvGrpSpPr>
          <p:grpSpPr>
            <a:xfrm>
              <a:off x="1723683" y="-8"/>
              <a:ext cx="2031266" cy="2713446"/>
              <a:chOff x="0" y="-7"/>
              <a:chExt cx="2031265" cy="2713445"/>
            </a:xfrm>
          </p:grpSpPr>
          <p:sp>
            <p:nvSpPr>
              <p:cNvPr id="31" name="形状"/>
              <p:cNvSpPr/>
              <p:nvPr/>
            </p:nvSpPr>
            <p:spPr>
              <a:xfrm>
                <a:off x="0" y="-8"/>
                <a:ext cx="1061724" cy="2713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5" fill="norm" stroke="1" extrusionOk="0">
                    <a:moveTo>
                      <a:pt x="21600" y="21565"/>
                    </a:moveTo>
                    <a:lnTo>
                      <a:pt x="21338" y="8312"/>
                    </a:lnTo>
                    <a:cubicBezTo>
                      <a:pt x="21458" y="7437"/>
                      <a:pt x="21203" y="6561"/>
                      <a:pt x="20614" y="5716"/>
                    </a:cubicBezTo>
                    <a:cubicBezTo>
                      <a:pt x="20319" y="5292"/>
                      <a:pt x="19923" y="4878"/>
                      <a:pt x="19447" y="4480"/>
                    </a:cubicBezTo>
                    <a:cubicBezTo>
                      <a:pt x="18971" y="4082"/>
                      <a:pt x="18406" y="3701"/>
                      <a:pt x="17769" y="3340"/>
                    </a:cubicBezTo>
                    <a:cubicBezTo>
                      <a:pt x="17131" y="2978"/>
                      <a:pt x="16407" y="2641"/>
                      <a:pt x="15622" y="2328"/>
                    </a:cubicBezTo>
                    <a:cubicBezTo>
                      <a:pt x="14837" y="2015"/>
                      <a:pt x="13984" y="1729"/>
                      <a:pt x="13079" y="1471"/>
                    </a:cubicBezTo>
                    <a:cubicBezTo>
                      <a:pt x="12174" y="1213"/>
                      <a:pt x="11208" y="988"/>
                      <a:pt x="10205" y="795"/>
                    </a:cubicBezTo>
                    <a:cubicBezTo>
                      <a:pt x="9201" y="602"/>
                      <a:pt x="8155" y="443"/>
                      <a:pt x="7085" y="318"/>
                    </a:cubicBezTo>
                    <a:cubicBezTo>
                      <a:pt x="4944" y="66"/>
                      <a:pt x="2708" y="-35"/>
                      <a:pt x="476" y="10"/>
                    </a:cubicBezTo>
                    <a:lnTo>
                      <a:pt x="0" y="16"/>
                    </a:lnTo>
                    <a:lnTo>
                      <a:pt x="3" y="199"/>
                    </a:lnTo>
                    <a:lnTo>
                      <a:pt x="217" y="15959"/>
                    </a:lnTo>
                    <a:lnTo>
                      <a:pt x="218" y="16026"/>
                    </a:lnTo>
                    <a:lnTo>
                      <a:pt x="343" y="16026"/>
                    </a:lnTo>
                    <a:lnTo>
                      <a:pt x="379" y="16233"/>
                    </a:lnTo>
                    <a:cubicBezTo>
                      <a:pt x="387" y="16278"/>
                      <a:pt x="399" y="16324"/>
                      <a:pt x="413" y="16369"/>
                    </a:cubicBezTo>
                    <a:cubicBezTo>
                      <a:pt x="426" y="16414"/>
                      <a:pt x="440" y="16459"/>
                      <a:pt x="452" y="16504"/>
                    </a:cubicBezTo>
                    <a:cubicBezTo>
                      <a:pt x="472" y="16594"/>
                      <a:pt x="520" y="16684"/>
                      <a:pt x="552" y="16774"/>
                    </a:cubicBezTo>
                    <a:cubicBezTo>
                      <a:pt x="585" y="16863"/>
                      <a:pt x="635" y="16952"/>
                      <a:pt x="682" y="17041"/>
                    </a:cubicBezTo>
                    <a:cubicBezTo>
                      <a:pt x="703" y="17086"/>
                      <a:pt x="729" y="17130"/>
                      <a:pt x="755" y="17174"/>
                    </a:cubicBezTo>
                    <a:cubicBezTo>
                      <a:pt x="782" y="17219"/>
                      <a:pt x="812" y="17263"/>
                      <a:pt x="842" y="17306"/>
                    </a:cubicBezTo>
                    <a:lnTo>
                      <a:pt x="930" y="17438"/>
                    </a:lnTo>
                    <a:lnTo>
                      <a:pt x="1033" y="17568"/>
                    </a:lnTo>
                    <a:lnTo>
                      <a:pt x="1138" y="17699"/>
                    </a:lnTo>
                    <a:lnTo>
                      <a:pt x="1259" y="17826"/>
                    </a:lnTo>
                    <a:lnTo>
                      <a:pt x="1380" y="17954"/>
                    </a:lnTo>
                    <a:lnTo>
                      <a:pt x="1517" y="18080"/>
                    </a:lnTo>
                    <a:cubicBezTo>
                      <a:pt x="1540" y="18100"/>
                      <a:pt x="1563" y="18121"/>
                      <a:pt x="1586" y="18142"/>
                    </a:cubicBezTo>
                    <a:cubicBezTo>
                      <a:pt x="1609" y="18163"/>
                      <a:pt x="1633" y="18184"/>
                      <a:pt x="1657" y="18205"/>
                    </a:cubicBezTo>
                    <a:lnTo>
                      <a:pt x="1811" y="18327"/>
                    </a:lnTo>
                    <a:cubicBezTo>
                      <a:pt x="1860" y="18368"/>
                      <a:pt x="1913" y="18408"/>
                      <a:pt x="1968" y="18448"/>
                    </a:cubicBezTo>
                    <a:cubicBezTo>
                      <a:pt x="2022" y="18488"/>
                      <a:pt x="2080" y="18528"/>
                      <a:pt x="2137" y="18567"/>
                    </a:cubicBezTo>
                    <a:cubicBezTo>
                      <a:pt x="2192" y="18608"/>
                      <a:pt x="2251" y="18647"/>
                      <a:pt x="2312" y="18685"/>
                    </a:cubicBezTo>
                    <a:cubicBezTo>
                      <a:pt x="2373" y="18724"/>
                      <a:pt x="2436" y="18762"/>
                      <a:pt x="2498" y="18800"/>
                    </a:cubicBezTo>
                    <a:cubicBezTo>
                      <a:pt x="2558" y="18839"/>
                      <a:pt x="2623" y="18877"/>
                      <a:pt x="2690" y="18914"/>
                    </a:cubicBezTo>
                    <a:cubicBezTo>
                      <a:pt x="2756" y="18951"/>
                      <a:pt x="2825" y="18988"/>
                      <a:pt x="2891" y="19025"/>
                    </a:cubicBezTo>
                    <a:cubicBezTo>
                      <a:pt x="3163" y="19172"/>
                      <a:pt x="3458" y="19313"/>
                      <a:pt x="3771" y="19447"/>
                    </a:cubicBezTo>
                    <a:cubicBezTo>
                      <a:pt x="3927" y="19514"/>
                      <a:pt x="4093" y="19577"/>
                      <a:pt x="4254" y="19643"/>
                    </a:cubicBezTo>
                    <a:lnTo>
                      <a:pt x="4764" y="19827"/>
                    </a:lnTo>
                    <a:cubicBezTo>
                      <a:pt x="4853" y="19856"/>
                      <a:pt x="4940" y="19886"/>
                      <a:pt x="5030" y="19915"/>
                    </a:cubicBezTo>
                    <a:cubicBezTo>
                      <a:pt x="5119" y="19944"/>
                      <a:pt x="5207" y="19973"/>
                      <a:pt x="5298" y="20001"/>
                    </a:cubicBezTo>
                    <a:cubicBezTo>
                      <a:pt x="5391" y="20028"/>
                      <a:pt x="5482" y="20056"/>
                      <a:pt x="5574" y="20084"/>
                    </a:cubicBezTo>
                    <a:cubicBezTo>
                      <a:pt x="5665" y="20111"/>
                      <a:pt x="5758" y="20139"/>
                      <a:pt x="5853" y="20164"/>
                    </a:cubicBezTo>
                    <a:cubicBezTo>
                      <a:pt x="6231" y="20269"/>
                      <a:pt x="6620" y="20367"/>
                      <a:pt x="7020" y="20458"/>
                    </a:cubicBezTo>
                    <a:cubicBezTo>
                      <a:pt x="7419" y="20549"/>
                      <a:pt x="7828" y="20633"/>
                      <a:pt x="8247" y="20710"/>
                    </a:cubicBezTo>
                    <a:cubicBezTo>
                      <a:pt x="8456" y="20748"/>
                      <a:pt x="8664" y="20787"/>
                      <a:pt x="8878" y="20821"/>
                    </a:cubicBezTo>
                    <a:cubicBezTo>
                      <a:pt x="8985" y="20839"/>
                      <a:pt x="9091" y="20857"/>
                      <a:pt x="9198" y="20874"/>
                    </a:cubicBezTo>
                    <a:cubicBezTo>
                      <a:pt x="9304" y="20890"/>
                      <a:pt x="9411" y="20907"/>
                      <a:pt x="9520" y="20923"/>
                    </a:cubicBezTo>
                    <a:cubicBezTo>
                      <a:pt x="9628" y="20939"/>
                      <a:pt x="9735" y="20955"/>
                      <a:pt x="9844" y="20971"/>
                    </a:cubicBezTo>
                    <a:cubicBezTo>
                      <a:pt x="9952" y="20986"/>
                      <a:pt x="10061" y="21001"/>
                      <a:pt x="10171" y="21015"/>
                    </a:cubicBezTo>
                    <a:cubicBezTo>
                      <a:pt x="10280" y="21030"/>
                      <a:pt x="10389" y="21045"/>
                      <a:pt x="10498" y="21059"/>
                    </a:cubicBezTo>
                    <a:cubicBezTo>
                      <a:pt x="10608" y="21073"/>
                      <a:pt x="10717" y="21087"/>
                      <a:pt x="10828" y="21099"/>
                    </a:cubicBezTo>
                    <a:cubicBezTo>
                      <a:pt x="11268" y="21153"/>
                      <a:pt x="11714" y="21200"/>
                      <a:pt x="12162" y="21243"/>
                    </a:cubicBezTo>
                    <a:cubicBezTo>
                      <a:pt x="12609" y="21286"/>
                      <a:pt x="13061" y="21323"/>
                      <a:pt x="13513" y="21356"/>
                    </a:cubicBezTo>
                    <a:lnTo>
                      <a:pt x="14194" y="21403"/>
                    </a:lnTo>
                    <a:lnTo>
                      <a:pt x="14878" y="21442"/>
                    </a:lnTo>
                    <a:lnTo>
                      <a:pt x="14196" y="21399"/>
                    </a:lnTo>
                    <a:lnTo>
                      <a:pt x="13517" y="21348"/>
                    </a:lnTo>
                    <a:cubicBezTo>
                      <a:pt x="13067" y="21312"/>
                      <a:pt x="12618" y="21272"/>
                      <a:pt x="12172" y="21227"/>
                    </a:cubicBezTo>
                    <a:cubicBezTo>
                      <a:pt x="11727" y="21181"/>
                      <a:pt x="11284" y="21132"/>
                      <a:pt x="10848" y="21075"/>
                    </a:cubicBezTo>
                    <a:cubicBezTo>
                      <a:pt x="10738" y="21062"/>
                      <a:pt x="10629" y="21048"/>
                      <a:pt x="10520" y="21033"/>
                    </a:cubicBezTo>
                    <a:cubicBezTo>
                      <a:pt x="10412" y="21019"/>
                      <a:pt x="10304" y="21003"/>
                      <a:pt x="10195" y="20988"/>
                    </a:cubicBezTo>
                    <a:cubicBezTo>
                      <a:pt x="10087" y="20973"/>
                      <a:pt x="9979" y="20957"/>
                      <a:pt x="9872" y="20941"/>
                    </a:cubicBezTo>
                    <a:cubicBezTo>
                      <a:pt x="9765" y="20925"/>
                      <a:pt x="9658" y="20908"/>
                      <a:pt x="9551" y="20892"/>
                    </a:cubicBezTo>
                    <a:cubicBezTo>
                      <a:pt x="9444" y="20876"/>
                      <a:pt x="9338" y="20858"/>
                      <a:pt x="9232" y="20841"/>
                    </a:cubicBezTo>
                    <a:cubicBezTo>
                      <a:pt x="9127" y="20823"/>
                      <a:pt x="9022" y="20805"/>
                      <a:pt x="8917" y="20787"/>
                    </a:cubicBezTo>
                    <a:cubicBezTo>
                      <a:pt x="8705" y="20752"/>
                      <a:pt x="8500" y="20712"/>
                      <a:pt x="8294" y="20672"/>
                    </a:cubicBezTo>
                    <a:cubicBezTo>
                      <a:pt x="7881" y="20594"/>
                      <a:pt x="7478" y="20507"/>
                      <a:pt x="7085" y="20415"/>
                    </a:cubicBezTo>
                    <a:cubicBezTo>
                      <a:pt x="6693" y="20322"/>
                      <a:pt x="6311" y="20223"/>
                      <a:pt x="5942" y="20117"/>
                    </a:cubicBezTo>
                    <a:cubicBezTo>
                      <a:pt x="5848" y="20091"/>
                      <a:pt x="5758" y="20063"/>
                      <a:pt x="5668" y="20036"/>
                    </a:cubicBezTo>
                    <a:cubicBezTo>
                      <a:pt x="5578" y="20008"/>
                      <a:pt x="5489" y="19980"/>
                      <a:pt x="5399" y="19952"/>
                    </a:cubicBezTo>
                    <a:cubicBezTo>
                      <a:pt x="5310" y="19924"/>
                      <a:pt x="5224" y="19895"/>
                      <a:pt x="5137" y="19866"/>
                    </a:cubicBezTo>
                    <a:cubicBezTo>
                      <a:pt x="5050" y="19837"/>
                      <a:pt x="4965" y="19807"/>
                      <a:pt x="4878" y="19778"/>
                    </a:cubicBezTo>
                    <a:lnTo>
                      <a:pt x="4382" y="19592"/>
                    </a:lnTo>
                    <a:cubicBezTo>
                      <a:pt x="4226" y="19527"/>
                      <a:pt x="4065" y="19463"/>
                      <a:pt x="3914" y="19397"/>
                    </a:cubicBezTo>
                    <a:cubicBezTo>
                      <a:pt x="3611" y="19263"/>
                      <a:pt x="3327" y="19123"/>
                      <a:pt x="3065" y="18977"/>
                    </a:cubicBezTo>
                    <a:cubicBezTo>
                      <a:pt x="3002" y="18940"/>
                      <a:pt x="2936" y="18903"/>
                      <a:pt x="2871" y="18866"/>
                    </a:cubicBezTo>
                    <a:cubicBezTo>
                      <a:pt x="2807" y="18829"/>
                      <a:pt x="2744" y="18792"/>
                      <a:pt x="2687" y="18753"/>
                    </a:cubicBezTo>
                    <a:cubicBezTo>
                      <a:pt x="2628" y="18715"/>
                      <a:pt x="2568" y="18678"/>
                      <a:pt x="2510" y="18639"/>
                    </a:cubicBezTo>
                    <a:cubicBezTo>
                      <a:pt x="2451" y="18601"/>
                      <a:pt x="2395" y="18562"/>
                      <a:pt x="2343" y="18523"/>
                    </a:cubicBezTo>
                    <a:cubicBezTo>
                      <a:pt x="2288" y="18484"/>
                      <a:pt x="2233" y="18445"/>
                      <a:pt x="2181" y="18405"/>
                    </a:cubicBezTo>
                    <a:cubicBezTo>
                      <a:pt x="2129" y="18365"/>
                      <a:pt x="2078" y="18325"/>
                      <a:pt x="2031" y="18285"/>
                    </a:cubicBezTo>
                    <a:lnTo>
                      <a:pt x="1885" y="18164"/>
                    </a:lnTo>
                    <a:cubicBezTo>
                      <a:pt x="1863" y="18143"/>
                      <a:pt x="1841" y="18123"/>
                      <a:pt x="1819" y="18102"/>
                    </a:cubicBezTo>
                    <a:cubicBezTo>
                      <a:pt x="1797" y="18082"/>
                      <a:pt x="1775" y="18061"/>
                      <a:pt x="1754" y="18041"/>
                    </a:cubicBezTo>
                    <a:lnTo>
                      <a:pt x="1624" y="17917"/>
                    </a:lnTo>
                    <a:lnTo>
                      <a:pt x="1510" y="17791"/>
                    </a:lnTo>
                    <a:lnTo>
                      <a:pt x="1397" y="17665"/>
                    </a:lnTo>
                    <a:lnTo>
                      <a:pt x="1299" y="17537"/>
                    </a:lnTo>
                    <a:lnTo>
                      <a:pt x="1203" y="17409"/>
                    </a:lnTo>
                    <a:lnTo>
                      <a:pt x="1122" y="17279"/>
                    </a:lnTo>
                    <a:cubicBezTo>
                      <a:pt x="1094" y="17236"/>
                      <a:pt x="1067" y="17192"/>
                      <a:pt x="1042" y="17149"/>
                    </a:cubicBezTo>
                    <a:cubicBezTo>
                      <a:pt x="1018" y="17105"/>
                      <a:pt x="994" y="17062"/>
                      <a:pt x="975" y="17018"/>
                    </a:cubicBezTo>
                    <a:cubicBezTo>
                      <a:pt x="932" y="16930"/>
                      <a:pt x="887" y="16843"/>
                      <a:pt x="858" y="16755"/>
                    </a:cubicBezTo>
                    <a:cubicBezTo>
                      <a:pt x="830" y="16666"/>
                      <a:pt x="787" y="16579"/>
                      <a:pt x="771" y="16490"/>
                    </a:cubicBezTo>
                    <a:cubicBezTo>
                      <a:pt x="761" y="16445"/>
                      <a:pt x="749" y="16401"/>
                      <a:pt x="737" y="16356"/>
                    </a:cubicBezTo>
                    <a:cubicBezTo>
                      <a:pt x="726" y="16312"/>
                      <a:pt x="716" y="16268"/>
                      <a:pt x="709" y="16223"/>
                    </a:cubicBezTo>
                    <a:lnTo>
                      <a:pt x="674" y="15956"/>
                    </a:lnTo>
                    <a:lnTo>
                      <a:pt x="666" y="15892"/>
                    </a:lnTo>
                    <a:lnTo>
                      <a:pt x="563" y="15892"/>
                    </a:lnTo>
                    <a:lnTo>
                      <a:pt x="966" y="385"/>
                    </a:lnTo>
                    <a:cubicBezTo>
                      <a:pt x="2935" y="375"/>
                      <a:pt x="4898" y="484"/>
                      <a:pt x="6774" y="717"/>
                    </a:cubicBezTo>
                    <a:cubicBezTo>
                      <a:pt x="7781" y="843"/>
                      <a:pt x="8762" y="998"/>
                      <a:pt x="9702" y="1186"/>
                    </a:cubicBezTo>
                    <a:cubicBezTo>
                      <a:pt x="10642" y="1374"/>
                      <a:pt x="11543" y="1591"/>
                      <a:pt x="12385" y="1840"/>
                    </a:cubicBezTo>
                    <a:cubicBezTo>
                      <a:pt x="13227" y="2088"/>
                      <a:pt x="14018" y="2362"/>
                      <a:pt x="14744" y="2660"/>
                    </a:cubicBezTo>
                    <a:cubicBezTo>
                      <a:pt x="15469" y="2958"/>
                      <a:pt x="16136" y="3278"/>
                      <a:pt x="16719" y="3620"/>
                    </a:cubicBezTo>
                    <a:cubicBezTo>
                      <a:pt x="17302" y="3962"/>
                      <a:pt x="17816" y="4322"/>
                      <a:pt x="18245" y="4696"/>
                    </a:cubicBezTo>
                    <a:cubicBezTo>
                      <a:pt x="18675" y="5070"/>
                      <a:pt x="19030" y="5457"/>
                      <a:pt x="19288" y="5854"/>
                    </a:cubicBezTo>
                    <a:cubicBezTo>
                      <a:pt x="19675" y="6452"/>
                      <a:pt x="19880" y="7066"/>
                      <a:pt x="19874" y="7682"/>
                    </a:cubicBezTo>
                    <a:lnTo>
                      <a:pt x="19876" y="7722"/>
                    </a:lnTo>
                    <a:lnTo>
                      <a:pt x="19876" y="7755"/>
                    </a:lnTo>
                    <a:lnTo>
                      <a:pt x="19874" y="7834"/>
                    </a:lnTo>
                    <a:lnTo>
                      <a:pt x="19871" y="7994"/>
                    </a:lnTo>
                    <a:lnTo>
                      <a:pt x="19864" y="8312"/>
                    </a:lnTo>
                    <a:lnTo>
                      <a:pt x="19863" y="8385"/>
                    </a:lnTo>
                    <a:cubicBezTo>
                      <a:pt x="19855" y="8377"/>
                      <a:pt x="19847" y="8370"/>
                      <a:pt x="19839" y="8363"/>
                    </a:cubicBezTo>
                    <a:cubicBezTo>
                      <a:pt x="19831" y="8356"/>
                      <a:pt x="19823" y="8348"/>
                      <a:pt x="19815" y="8341"/>
                    </a:cubicBezTo>
                    <a:cubicBezTo>
                      <a:pt x="19508" y="8063"/>
                      <a:pt x="19120" y="7782"/>
                      <a:pt x="18684" y="7500"/>
                    </a:cubicBezTo>
                    <a:cubicBezTo>
                      <a:pt x="18247" y="7219"/>
                      <a:pt x="17731" y="6944"/>
                      <a:pt x="17171" y="6679"/>
                    </a:cubicBezTo>
                    <a:cubicBezTo>
                      <a:pt x="16611" y="6413"/>
                      <a:pt x="15984" y="6163"/>
                      <a:pt x="15318" y="5931"/>
                    </a:cubicBezTo>
                    <a:cubicBezTo>
                      <a:pt x="15154" y="5872"/>
                      <a:pt x="14984" y="5816"/>
                      <a:pt x="14812" y="5761"/>
                    </a:cubicBezTo>
                    <a:cubicBezTo>
                      <a:pt x="14640" y="5706"/>
                      <a:pt x="14465" y="5652"/>
                      <a:pt x="14292" y="5598"/>
                    </a:cubicBezTo>
                    <a:cubicBezTo>
                      <a:pt x="14114" y="5547"/>
                      <a:pt x="13936" y="5496"/>
                      <a:pt x="13757" y="5446"/>
                    </a:cubicBezTo>
                    <a:cubicBezTo>
                      <a:pt x="13578" y="5396"/>
                      <a:pt x="13397" y="5347"/>
                      <a:pt x="13212" y="5301"/>
                    </a:cubicBezTo>
                    <a:cubicBezTo>
                      <a:pt x="12846" y="5208"/>
                      <a:pt x="12475" y="5120"/>
                      <a:pt x="12102" y="5038"/>
                    </a:cubicBezTo>
                    <a:cubicBezTo>
                      <a:pt x="11729" y="4957"/>
                      <a:pt x="11352" y="4882"/>
                      <a:pt x="10975" y="4815"/>
                    </a:cubicBezTo>
                    <a:cubicBezTo>
                      <a:pt x="10928" y="4806"/>
                      <a:pt x="10881" y="4798"/>
                      <a:pt x="10834" y="4789"/>
                    </a:cubicBezTo>
                    <a:cubicBezTo>
                      <a:pt x="10788" y="4781"/>
                      <a:pt x="10741" y="4772"/>
                      <a:pt x="10695" y="4763"/>
                    </a:cubicBezTo>
                    <a:cubicBezTo>
                      <a:pt x="10600" y="4748"/>
                      <a:pt x="10506" y="4732"/>
                      <a:pt x="10411" y="4717"/>
                    </a:cubicBezTo>
                    <a:cubicBezTo>
                      <a:pt x="10223" y="4687"/>
                      <a:pt x="10038" y="4656"/>
                      <a:pt x="9853" y="4628"/>
                    </a:cubicBezTo>
                    <a:cubicBezTo>
                      <a:pt x="9664" y="4602"/>
                      <a:pt x="9480" y="4575"/>
                      <a:pt x="9296" y="4549"/>
                    </a:cubicBezTo>
                    <a:cubicBezTo>
                      <a:pt x="9113" y="4524"/>
                      <a:pt x="8931" y="4500"/>
                      <a:pt x="8748" y="4480"/>
                    </a:cubicBezTo>
                    <a:cubicBezTo>
                      <a:pt x="8657" y="4469"/>
                      <a:pt x="8569" y="4458"/>
                      <a:pt x="8478" y="4448"/>
                    </a:cubicBezTo>
                    <a:cubicBezTo>
                      <a:pt x="8390" y="4437"/>
                      <a:pt x="8301" y="4427"/>
                      <a:pt x="8212" y="4417"/>
                    </a:cubicBezTo>
                    <a:cubicBezTo>
                      <a:pt x="8034" y="4400"/>
                      <a:pt x="7858" y="4382"/>
                      <a:pt x="7685" y="4365"/>
                    </a:cubicBezTo>
                    <a:cubicBezTo>
                      <a:pt x="7600" y="4357"/>
                      <a:pt x="7514" y="4349"/>
                      <a:pt x="7429" y="4340"/>
                    </a:cubicBezTo>
                    <a:cubicBezTo>
                      <a:pt x="7344" y="4333"/>
                      <a:pt x="7259" y="4327"/>
                      <a:pt x="7174" y="4320"/>
                    </a:cubicBezTo>
                    <a:cubicBezTo>
                      <a:pt x="7006" y="4307"/>
                      <a:pt x="6841" y="4294"/>
                      <a:pt x="6679" y="4282"/>
                    </a:cubicBezTo>
                    <a:cubicBezTo>
                      <a:pt x="6517" y="4270"/>
                      <a:pt x="6357" y="4261"/>
                      <a:pt x="6201" y="4252"/>
                    </a:cubicBezTo>
                    <a:cubicBezTo>
                      <a:pt x="6046" y="4243"/>
                      <a:pt x="5893" y="4234"/>
                      <a:pt x="5745" y="4225"/>
                    </a:cubicBezTo>
                    <a:cubicBezTo>
                      <a:pt x="5596" y="4219"/>
                      <a:pt x="5450" y="4214"/>
                      <a:pt x="5309" y="4208"/>
                    </a:cubicBezTo>
                    <a:cubicBezTo>
                      <a:pt x="5168" y="4203"/>
                      <a:pt x="5031" y="4197"/>
                      <a:pt x="4898" y="4192"/>
                    </a:cubicBezTo>
                    <a:cubicBezTo>
                      <a:pt x="4631" y="4186"/>
                      <a:pt x="4382" y="4181"/>
                      <a:pt x="4151" y="4177"/>
                    </a:cubicBezTo>
                    <a:cubicBezTo>
                      <a:pt x="3921" y="4173"/>
                      <a:pt x="3709" y="4172"/>
                      <a:pt x="3517" y="4174"/>
                    </a:cubicBezTo>
                    <a:cubicBezTo>
                      <a:pt x="3422" y="4174"/>
                      <a:pt x="3331" y="4174"/>
                      <a:pt x="3246" y="4174"/>
                    </a:cubicBezTo>
                    <a:cubicBezTo>
                      <a:pt x="3161" y="4174"/>
                      <a:pt x="3081" y="4174"/>
                      <a:pt x="3006" y="4175"/>
                    </a:cubicBezTo>
                    <a:cubicBezTo>
                      <a:pt x="2858" y="4178"/>
                      <a:pt x="2732" y="4180"/>
                      <a:pt x="2630" y="4182"/>
                    </a:cubicBezTo>
                    <a:cubicBezTo>
                      <a:pt x="2425" y="4187"/>
                      <a:pt x="2316" y="4189"/>
                      <a:pt x="2316" y="4189"/>
                    </a:cubicBezTo>
                    <a:cubicBezTo>
                      <a:pt x="2316" y="4189"/>
                      <a:pt x="2426" y="4189"/>
                      <a:pt x="2630" y="4189"/>
                    </a:cubicBezTo>
                    <a:cubicBezTo>
                      <a:pt x="2733" y="4189"/>
                      <a:pt x="2859" y="4189"/>
                      <a:pt x="3007" y="4189"/>
                    </a:cubicBezTo>
                    <a:cubicBezTo>
                      <a:pt x="3081" y="4190"/>
                      <a:pt x="3160" y="4191"/>
                      <a:pt x="3245" y="4193"/>
                    </a:cubicBezTo>
                    <a:cubicBezTo>
                      <a:pt x="3330" y="4195"/>
                      <a:pt x="3420" y="4197"/>
                      <a:pt x="3516" y="4199"/>
                    </a:cubicBezTo>
                    <a:cubicBezTo>
                      <a:pt x="3706" y="4201"/>
                      <a:pt x="3917" y="4207"/>
                      <a:pt x="4145" y="4215"/>
                    </a:cubicBezTo>
                    <a:cubicBezTo>
                      <a:pt x="4374" y="4224"/>
                      <a:pt x="4621" y="4234"/>
                      <a:pt x="4884" y="4246"/>
                    </a:cubicBezTo>
                    <a:cubicBezTo>
                      <a:pt x="5015" y="4254"/>
                      <a:pt x="5150" y="4262"/>
                      <a:pt x="5289" y="4270"/>
                    </a:cubicBezTo>
                    <a:cubicBezTo>
                      <a:pt x="5428" y="4279"/>
                      <a:pt x="5571" y="4287"/>
                      <a:pt x="5717" y="4296"/>
                    </a:cubicBezTo>
                    <a:cubicBezTo>
                      <a:pt x="5863" y="4308"/>
                      <a:pt x="6012" y="4320"/>
                      <a:pt x="6165" y="4332"/>
                    </a:cubicBezTo>
                    <a:cubicBezTo>
                      <a:pt x="6317" y="4344"/>
                      <a:pt x="6473" y="4357"/>
                      <a:pt x="6631" y="4371"/>
                    </a:cubicBezTo>
                    <a:cubicBezTo>
                      <a:pt x="6789" y="4387"/>
                      <a:pt x="6949" y="4403"/>
                      <a:pt x="7113" y="4419"/>
                    </a:cubicBezTo>
                    <a:cubicBezTo>
                      <a:pt x="7196" y="4428"/>
                      <a:pt x="7278" y="4436"/>
                      <a:pt x="7361" y="4444"/>
                    </a:cubicBezTo>
                    <a:cubicBezTo>
                      <a:pt x="7444" y="4454"/>
                      <a:pt x="7527" y="4464"/>
                      <a:pt x="7610" y="4474"/>
                    </a:cubicBezTo>
                    <a:cubicBezTo>
                      <a:pt x="7777" y="4495"/>
                      <a:pt x="7947" y="4515"/>
                      <a:pt x="8120" y="4536"/>
                    </a:cubicBezTo>
                    <a:cubicBezTo>
                      <a:pt x="8205" y="4547"/>
                      <a:pt x="8291" y="4559"/>
                      <a:pt x="8377" y="4571"/>
                    </a:cubicBezTo>
                    <a:cubicBezTo>
                      <a:pt x="8464" y="4584"/>
                      <a:pt x="8550" y="4596"/>
                      <a:pt x="8637" y="4609"/>
                    </a:cubicBezTo>
                    <a:cubicBezTo>
                      <a:pt x="8813" y="4632"/>
                      <a:pt x="8988" y="4659"/>
                      <a:pt x="9163" y="4688"/>
                    </a:cubicBezTo>
                    <a:cubicBezTo>
                      <a:pt x="9339" y="4716"/>
                      <a:pt x="9516" y="4746"/>
                      <a:pt x="9695" y="4775"/>
                    </a:cubicBezTo>
                    <a:cubicBezTo>
                      <a:pt x="9873" y="4807"/>
                      <a:pt x="10049" y="4841"/>
                      <a:pt x="10228" y="4874"/>
                    </a:cubicBezTo>
                    <a:cubicBezTo>
                      <a:pt x="10318" y="4891"/>
                      <a:pt x="10408" y="4908"/>
                      <a:pt x="10498" y="4925"/>
                    </a:cubicBezTo>
                    <a:cubicBezTo>
                      <a:pt x="10542" y="4934"/>
                      <a:pt x="10586" y="4943"/>
                      <a:pt x="10630" y="4953"/>
                    </a:cubicBezTo>
                    <a:cubicBezTo>
                      <a:pt x="10674" y="4962"/>
                      <a:pt x="10719" y="4971"/>
                      <a:pt x="10763" y="4981"/>
                    </a:cubicBezTo>
                    <a:cubicBezTo>
                      <a:pt x="11121" y="5054"/>
                      <a:pt x="11476" y="5134"/>
                      <a:pt x="11827" y="5221"/>
                    </a:cubicBezTo>
                    <a:cubicBezTo>
                      <a:pt x="12178" y="5307"/>
                      <a:pt x="12524" y="5400"/>
                      <a:pt x="12865" y="5497"/>
                    </a:cubicBezTo>
                    <a:cubicBezTo>
                      <a:pt x="13037" y="5545"/>
                      <a:pt x="13205" y="5595"/>
                      <a:pt x="13370" y="5647"/>
                    </a:cubicBezTo>
                    <a:cubicBezTo>
                      <a:pt x="13536" y="5699"/>
                      <a:pt x="13700" y="5752"/>
                      <a:pt x="13865" y="5805"/>
                    </a:cubicBezTo>
                    <a:cubicBezTo>
                      <a:pt x="14024" y="5860"/>
                      <a:pt x="14185" y="5915"/>
                      <a:pt x="14343" y="5972"/>
                    </a:cubicBezTo>
                    <a:cubicBezTo>
                      <a:pt x="14500" y="6028"/>
                      <a:pt x="14656" y="6085"/>
                      <a:pt x="14805" y="6145"/>
                    </a:cubicBezTo>
                    <a:cubicBezTo>
                      <a:pt x="15411" y="6380"/>
                      <a:pt x="15977" y="6631"/>
                      <a:pt x="16474" y="6894"/>
                    </a:cubicBezTo>
                    <a:cubicBezTo>
                      <a:pt x="16970" y="7158"/>
                      <a:pt x="17423" y="7427"/>
                      <a:pt x="17797" y="7701"/>
                    </a:cubicBezTo>
                    <a:cubicBezTo>
                      <a:pt x="18172" y="7975"/>
                      <a:pt x="18499" y="8246"/>
                      <a:pt x="18750" y="8512"/>
                    </a:cubicBezTo>
                    <a:cubicBezTo>
                      <a:pt x="18883" y="8644"/>
                      <a:pt x="18995" y="8775"/>
                      <a:pt x="19095" y="8902"/>
                    </a:cubicBezTo>
                    <a:cubicBezTo>
                      <a:pt x="19194" y="9029"/>
                      <a:pt x="19280" y="9153"/>
                      <a:pt x="19361" y="9272"/>
                    </a:cubicBezTo>
                    <a:cubicBezTo>
                      <a:pt x="19395" y="9333"/>
                      <a:pt x="19429" y="9392"/>
                      <a:pt x="19461" y="9449"/>
                    </a:cubicBezTo>
                    <a:cubicBezTo>
                      <a:pt x="19494" y="9507"/>
                      <a:pt x="19525" y="9563"/>
                      <a:pt x="19552" y="9618"/>
                    </a:cubicBezTo>
                    <a:cubicBezTo>
                      <a:pt x="19575" y="9673"/>
                      <a:pt x="19599" y="9727"/>
                      <a:pt x="19622" y="9780"/>
                    </a:cubicBezTo>
                    <a:cubicBezTo>
                      <a:pt x="19645" y="9832"/>
                      <a:pt x="19666" y="9883"/>
                      <a:pt x="19685" y="9932"/>
                    </a:cubicBezTo>
                    <a:cubicBezTo>
                      <a:pt x="19700" y="9982"/>
                      <a:pt x="19714" y="10030"/>
                      <a:pt x="19728" y="10076"/>
                    </a:cubicBezTo>
                    <a:cubicBezTo>
                      <a:pt x="19742" y="10122"/>
                      <a:pt x="19756" y="10167"/>
                      <a:pt x="19769" y="10210"/>
                    </a:cubicBezTo>
                    <a:cubicBezTo>
                      <a:pt x="19790" y="10295"/>
                      <a:pt x="19798" y="10372"/>
                      <a:pt x="19812" y="10442"/>
                    </a:cubicBezTo>
                    <a:cubicBezTo>
                      <a:pt x="19815" y="10461"/>
                      <a:pt x="19818" y="10478"/>
                      <a:pt x="19821" y="10495"/>
                    </a:cubicBezTo>
                    <a:lnTo>
                      <a:pt x="19814" y="10861"/>
                    </a:lnTo>
                    <a:lnTo>
                      <a:pt x="19802" y="11454"/>
                    </a:lnTo>
                    <a:cubicBezTo>
                      <a:pt x="19497" y="11179"/>
                      <a:pt x="19115" y="10901"/>
                      <a:pt x="18684" y="10624"/>
                    </a:cubicBezTo>
                    <a:cubicBezTo>
                      <a:pt x="18247" y="10342"/>
                      <a:pt x="17731" y="10068"/>
                      <a:pt x="17171" y="9802"/>
                    </a:cubicBezTo>
                    <a:cubicBezTo>
                      <a:pt x="16611" y="9537"/>
                      <a:pt x="15984" y="9287"/>
                      <a:pt x="15318" y="9055"/>
                    </a:cubicBezTo>
                    <a:cubicBezTo>
                      <a:pt x="15154" y="8996"/>
                      <a:pt x="14984" y="8940"/>
                      <a:pt x="14812" y="8885"/>
                    </a:cubicBezTo>
                    <a:cubicBezTo>
                      <a:pt x="14640" y="8830"/>
                      <a:pt x="14465" y="8776"/>
                      <a:pt x="14292" y="8722"/>
                    </a:cubicBezTo>
                    <a:cubicBezTo>
                      <a:pt x="14114" y="8671"/>
                      <a:pt x="13936" y="8619"/>
                      <a:pt x="13757" y="8569"/>
                    </a:cubicBezTo>
                    <a:cubicBezTo>
                      <a:pt x="13578" y="8519"/>
                      <a:pt x="13397" y="8470"/>
                      <a:pt x="13212" y="8425"/>
                    </a:cubicBezTo>
                    <a:cubicBezTo>
                      <a:pt x="12846" y="8331"/>
                      <a:pt x="12475" y="8243"/>
                      <a:pt x="12102" y="8162"/>
                    </a:cubicBezTo>
                    <a:cubicBezTo>
                      <a:pt x="11729" y="8080"/>
                      <a:pt x="11352" y="8005"/>
                      <a:pt x="10975" y="7938"/>
                    </a:cubicBezTo>
                    <a:cubicBezTo>
                      <a:pt x="10928" y="7930"/>
                      <a:pt x="10881" y="7921"/>
                      <a:pt x="10834" y="7913"/>
                    </a:cubicBezTo>
                    <a:cubicBezTo>
                      <a:pt x="10788" y="7904"/>
                      <a:pt x="10741" y="7895"/>
                      <a:pt x="10695" y="7887"/>
                    </a:cubicBezTo>
                    <a:cubicBezTo>
                      <a:pt x="10600" y="7871"/>
                      <a:pt x="10506" y="7856"/>
                      <a:pt x="10411" y="7841"/>
                    </a:cubicBezTo>
                    <a:cubicBezTo>
                      <a:pt x="10223" y="7810"/>
                      <a:pt x="10038" y="7779"/>
                      <a:pt x="9853" y="7751"/>
                    </a:cubicBezTo>
                    <a:cubicBezTo>
                      <a:pt x="9664" y="7725"/>
                      <a:pt x="9480" y="7698"/>
                      <a:pt x="9296" y="7673"/>
                    </a:cubicBezTo>
                    <a:cubicBezTo>
                      <a:pt x="9113" y="7647"/>
                      <a:pt x="8931" y="7623"/>
                      <a:pt x="8748" y="7603"/>
                    </a:cubicBezTo>
                    <a:cubicBezTo>
                      <a:pt x="8657" y="7593"/>
                      <a:pt x="8569" y="7582"/>
                      <a:pt x="8478" y="7571"/>
                    </a:cubicBezTo>
                    <a:cubicBezTo>
                      <a:pt x="8390" y="7561"/>
                      <a:pt x="8301" y="7550"/>
                      <a:pt x="8212" y="7541"/>
                    </a:cubicBezTo>
                    <a:cubicBezTo>
                      <a:pt x="8034" y="7523"/>
                      <a:pt x="7858" y="7506"/>
                      <a:pt x="7685" y="7489"/>
                    </a:cubicBezTo>
                    <a:cubicBezTo>
                      <a:pt x="7600" y="7480"/>
                      <a:pt x="7514" y="7472"/>
                      <a:pt x="7429" y="7464"/>
                    </a:cubicBezTo>
                    <a:cubicBezTo>
                      <a:pt x="7344" y="7457"/>
                      <a:pt x="7259" y="7450"/>
                      <a:pt x="7174" y="7444"/>
                    </a:cubicBezTo>
                    <a:cubicBezTo>
                      <a:pt x="7006" y="7431"/>
                      <a:pt x="6841" y="7418"/>
                      <a:pt x="6679" y="7405"/>
                    </a:cubicBezTo>
                    <a:cubicBezTo>
                      <a:pt x="6517" y="7394"/>
                      <a:pt x="6357" y="7384"/>
                      <a:pt x="6201" y="7375"/>
                    </a:cubicBezTo>
                    <a:cubicBezTo>
                      <a:pt x="6046" y="7366"/>
                      <a:pt x="5893" y="7358"/>
                      <a:pt x="5745" y="7349"/>
                    </a:cubicBezTo>
                    <a:cubicBezTo>
                      <a:pt x="5596" y="7343"/>
                      <a:pt x="5450" y="7337"/>
                      <a:pt x="5309" y="7332"/>
                    </a:cubicBezTo>
                    <a:cubicBezTo>
                      <a:pt x="5168" y="7326"/>
                      <a:pt x="5031" y="7321"/>
                      <a:pt x="4898" y="7316"/>
                    </a:cubicBezTo>
                    <a:cubicBezTo>
                      <a:pt x="4631" y="7310"/>
                      <a:pt x="4382" y="7304"/>
                      <a:pt x="4151" y="7300"/>
                    </a:cubicBezTo>
                    <a:cubicBezTo>
                      <a:pt x="3921" y="7297"/>
                      <a:pt x="3709" y="7295"/>
                      <a:pt x="3517" y="7297"/>
                    </a:cubicBezTo>
                    <a:cubicBezTo>
                      <a:pt x="3422" y="7297"/>
                      <a:pt x="3331" y="7297"/>
                      <a:pt x="3246" y="7297"/>
                    </a:cubicBezTo>
                    <a:cubicBezTo>
                      <a:pt x="3161" y="7297"/>
                      <a:pt x="3081" y="7297"/>
                      <a:pt x="3006" y="7299"/>
                    </a:cubicBezTo>
                    <a:cubicBezTo>
                      <a:pt x="2858" y="7301"/>
                      <a:pt x="2732" y="7304"/>
                      <a:pt x="2630" y="7306"/>
                    </a:cubicBezTo>
                    <a:cubicBezTo>
                      <a:pt x="2425" y="7310"/>
                      <a:pt x="2316" y="7312"/>
                      <a:pt x="2316" y="7312"/>
                    </a:cubicBezTo>
                    <a:cubicBezTo>
                      <a:pt x="2316" y="7312"/>
                      <a:pt x="2426" y="7312"/>
                      <a:pt x="2630" y="7312"/>
                    </a:cubicBezTo>
                    <a:cubicBezTo>
                      <a:pt x="2733" y="7313"/>
                      <a:pt x="2859" y="7312"/>
                      <a:pt x="3007" y="7313"/>
                    </a:cubicBezTo>
                    <a:cubicBezTo>
                      <a:pt x="3155" y="7313"/>
                      <a:pt x="3325" y="7319"/>
                      <a:pt x="3516" y="7322"/>
                    </a:cubicBezTo>
                    <a:cubicBezTo>
                      <a:pt x="3706" y="7324"/>
                      <a:pt x="3917" y="7330"/>
                      <a:pt x="4145" y="7339"/>
                    </a:cubicBezTo>
                    <a:cubicBezTo>
                      <a:pt x="4374" y="7347"/>
                      <a:pt x="4621" y="7358"/>
                      <a:pt x="4884" y="7369"/>
                    </a:cubicBezTo>
                    <a:cubicBezTo>
                      <a:pt x="5015" y="7377"/>
                      <a:pt x="5150" y="7385"/>
                      <a:pt x="5289" y="7394"/>
                    </a:cubicBezTo>
                    <a:cubicBezTo>
                      <a:pt x="5428" y="7402"/>
                      <a:pt x="5571" y="7411"/>
                      <a:pt x="5717" y="7420"/>
                    </a:cubicBezTo>
                    <a:cubicBezTo>
                      <a:pt x="5863" y="7432"/>
                      <a:pt x="6012" y="7443"/>
                      <a:pt x="6165" y="7455"/>
                    </a:cubicBezTo>
                    <a:cubicBezTo>
                      <a:pt x="6317" y="7467"/>
                      <a:pt x="6473" y="7480"/>
                      <a:pt x="6631" y="7495"/>
                    </a:cubicBezTo>
                    <a:cubicBezTo>
                      <a:pt x="6789" y="7510"/>
                      <a:pt x="6949" y="7527"/>
                      <a:pt x="7113" y="7543"/>
                    </a:cubicBezTo>
                    <a:cubicBezTo>
                      <a:pt x="7196" y="7551"/>
                      <a:pt x="7278" y="7559"/>
                      <a:pt x="7361" y="7568"/>
                    </a:cubicBezTo>
                    <a:cubicBezTo>
                      <a:pt x="7444" y="7578"/>
                      <a:pt x="7527" y="7588"/>
                      <a:pt x="7610" y="7598"/>
                    </a:cubicBezTo>
                    <a:cubicBezTo>
                      <a:pt x="7777" y="7618"/>
                      <a:pt x="7947" y="7639"/>
                      <a:pt x="8120" y="7659"/>
                    </a:cubicBezTo>
                    <a:cubicBezTo>
                      <a:pt x="8205" y="7671"/>
                      <a:pt x="8291" y="7683"/>
                      <a:pt x="8377" y="7695"/>
                    </a:cubicBezTo>
                    <a:cubicBezTo>
                      <a:pt x="8464" y="7707"/>
                      <a:pt x="8550" y="7720"/>
                      <a:pt x="8637" y="7732"/>
                    </a:cubicBezTo>
                    <a:cubicBezTo>
                      <a:pt x="8813" y="7755"/>
                      <a:pt x="8988" y="7783"/>
                      <a:pt x="9163" y="7811"/>
                    </a:cubicBezTo>
                    <a:cubicBezTo>
                      <a:pt x="9339" y="7840"/>
                      <a:pt x="9516" y="7870"/>
                      <a:pt x="9695" y="7899"/>
                    </a:cubicBezTo>
                    <a:cubicBezTo>
                      <a:pt x="9873" y="7930"/>
                      <a:pt x="10049" y="7964"/>
                      <a:pt x="10228" y="7998"/>
                    </a:cubicBezTo>
                    <a:cubicBezTo>
                      <a:pt x="10318" y="8014"/>
                      <a:pt x="10408" y="8031"/>
                      <a:pt x="10498" y="8048"/>
                    </a:cubicBezTo>
                    <a:cubicBezTo>
                      <a:pt x="10542" y="8058"/>
                      <a:pt x="10586" y="8067"/>
                      <a:pt x="10630" y="8076"/>
                    </a:cubicBezTo>
                    <a:cubicBezTo>
                      <a:pt x="10674" y="8086"/>
                      <a:pt x="10719" y="8095"/>
                      <a:pt x="10763" y="8104"/>
                    </a:cubicBezTo>
                    <a:cubicBezTo>
                      <a:pt x="11121" y="8177"/>
                      <a:pt x="11476" y="8257"/>
                      <a:pt x="11827" y="8344"/>
                    </a:cubicBezTo>
                    <a:cubicBezTo>
                      <a:pt x="12178" y="8430"/>
                      <a:pt x="12524" y="8523"/>
                      <a:pt x="12865" y="8620"/>
                    </a:cubicBezTo>
                    <a:cubicBezTo>
                      <a:pt x="13037" y="8668"/>
                      <a:pt x="13205" y="8719"/>
                      <a:pt x="13370" y="8771"/>
                    </a:cubicBezTo>
                    <a:cubicBezTo>
                      <a:pt x="13536" y="8822"/>
                      <a:pt x="13700" y="8875"/>
                      <a:pt x="13865" y="8928"/>
                    </a:cubicBezTo>
                    <a:cubicBezTo>
                      <a:pt x="14024" y="8984"/>
                      <a:pt x="14185" y="9039"/>
                      <a:pt x="14343" y="9095"/>
                    </a:cubicBezTo>
                    <a:cubicBezTo>
                      <a:pt x="14500" y="9151"/>
                      <a:pt x="14656" y="9209"/>
                      <a:pt x="14805" y="9268"/>
                    </a:cubicBezTo>
                    <a:cubicBezTo>
                      <a:pt x="15411" y="9503"/>
                      <a:pt x="15977" y="9754"/>
                      <a:pt x="16474" y="10018"/>
                    </a:cubicBezTo>
                    <a:cubicBezTo>
                      <a:pt x="16970" y="10281"/>
                      <a:pt x="17423" y="10551"/>
                      <a:pt x="17797" y="10824"/>
                    </a:cubicBezTo>
                    <a:cubicBezTo>
                      <a:pt x="18172" y="11098"/>
                      <a:pt x="18499" y="11370"/>
                      <a:pt x="18750" y="11636"/>
                    </a:cubicBezTo>
                    <a:cubicBezTo>
                      <a:pt x="18883" y="11768"/>
                      <a:pt x="18995" y="11898"/>
                      <a:pt x="19095" y="12025"/>
                    </a:cubicBezTo>
                    <a:cubicBezTo>
                      <a:pt x="19194" y="12153"/>
                      <a:pt x="19280" y="12277"/>
                      <a:pt x="19361" y="12396"/>
                    </a:cubicBezTo>
                    <a:cubicBezTo>
                      <a:pt x="19395" y="12456"/>
                      <a:pt x="19429" y="12515"/>
                      <a:pt x="19461" y="12573"/>
                    </a:cubicBezTo>
                    <a:cubicBezTo>
                      <a:pt x="19494" y="12630"/>
                      <a:pt x="19525" y="12686"/>
                      <a:pt x="19552" y="12741"/>
                    </a:cubicBezTo>
                    <a:cubicBezTo>
                      <a:pt x="19575" y="12797"/>
                      <a:pt x="19599" y="12851"/>
                      <a:pt x="19622" y="12903"/>
                    </a:cubicBezTo>
                    <a:cubicBezTo>
                      <a:pt x="19645" y="12955"/>
                      <a:pt x="19666" y="13006"/>
                      <a:pt x="19685" y="13056"/>
                    </a:cubicBezTo>
                    <a:cubicBezTo>
                      <a:pt x="19699" y="13103"/>
                      <a:pt x="19713" y="13149"/>
                      <a:pt x="19726" y="13193"/>
                    </a:cubicBezTo>
                    <a:cubicBezTo>
                      <a:pt x="19740" y="13237"/>
                      <a:pt x="19753" y="13280"/>
                      <a:pt x="19765" y="13321"/>
                    </a:cubicBezTo>
                    <a:lnTo>
                      <a:pt x="19741" y="14525"/>
                    </a:lnTo>
                    <a:cubicBezTo>
                      <a:pt x="19446" y="14267"/>
                      <a:pt x="19087" y="14007"/>
                      <a:pt x="18684" y="13747"/>
                    </a:cubicBezTo>
                    <a:cubicBezTo>
                      <a:pt x="18247" y="13466"/>
                      <a:pt x="17731" y="13191"/>
                      <a:pt x="17171" y="12926"/>
                    </a:cubicBezTo>
                    <a:cubicBezTo>
                      <a:pt x="16611" y="12660"/>
                      <a:pt x="15984" y="12410"/>
                      <a:pt x="15318" y="12178"/>
                    </a:cubicBezTo>
                    <a:cubicBezTo>
                      <a:pt x="15154" y="12119"/>
                      <a:pt x="14984" y="12063"/>
                      <a:pt x="14812" y="12008"/>
                    </a:cubicBezTo>
                    <a:cubicBezTo>
                      <a:pt x="14640" y="11953"/>
                      <a:pt x="14465" y="11899"/>
                      <a:pt x="14292" y="11845"/>
                    </a:cubicBezTo>
                    <a:cubicBezTo>
                      <a:pt x="14114" y="11794"/>
                      <a:pt x="13936" y="11743"/>
                      <a:pt x="13757" y="11693"/>
                    </a:cubicBezTo>
                    <a:cubicBezTo>
                      <a:pt x="13578" y="11643"/>
                      <a:pt x="13397" y="11594"/>
                      <a:pt x="13212" y="11548"/>
                    </a:cubicBezTo>
                    <a:cubicBezTo>
                      <a:pt x="12846" y="11455"/>
                      <a:pt x="12475" y="11367"/>
                      <a:pt x="12102" y="11285"/>
                    </a:cubicBezTo>
                    <a:cubicBezTo>
                      <a:pt x="11729" y="11204"/>
                      <a:pt x="11352" y="11129"/>
                      <a:pt x="10975" y="11062"/>
                    </a:cubicBezTo>
                    <a:cubicBezTo>
                      <a:pt x="10928" y="11053"/>
                      <a:pt x="10881" y="11045"/>
                      <a:pt x="10834" y="11036"/>
                    </a:cubicBezTo>
                    <a:cubicBezTo>
                      <a:pt x="10788" y="11027"/>
                      <a:pt x="10741" y="11019"/>
                      <a:pt x="10695" y="11010"/>
                    </a:cubicBezTo>
                    <a:cubicBezTo>
                      <a:pt x="10600" y="10995"/>
                      <a:pt x="10506" y="10979"/>
                      <a:pt x="10411" y="10964"/>
                    </a:cubicBezTo>
                    <a:cubicBezTo>
                      <a:pt x="10223" y="10934"/>
                      <a:pt x="10038" y="10903"/>
                      <a:pt x="9853" y="10874"/>
                    </a:cubicBezTo>
                    <a:cubicBezTo>
                      <a:pt x="9664" y="10849"/>
                      <a:pt x="9480" y="10822"/>
                      <a:pt x="9296" y="10796"/>
                    </a:cubicBezTo>
                    <a:cubicBezTo>
                      <a:pt x="9113" y="10771"/>
                      <a:pt x="8931" y="10747"/>
                      <a:pt x="8748" y="10727"/>
                    </a:cubicBezTo>
                    <a:cubicBezTo>
                      <a:pt x="8657" y="10716"/>
                      <a:pt x="8569" y="10705"/>
                      <a:pt x="8478" y="10695"/>
                    </a:cubicBezTo>
                    <a:cubicBezTo>
                      <a:pt x="8390" y="10684"/>
                      <a:pt x="8301" y="10674"/>
                      <a:pt x="8212" y="10664"/>
                    </a:cubicBezTo>
                    <a:cubicBezTo>
                      <a:pt x="8034" y="10647"/>
                      <a:pt x="7858" y="10629"/>
                      <a:pt x="7685" y="10612"/>
                    </a:cubicBezTo>
                    <a:cubicBezTo>
                      <a:pt x="7600" y="10604"/>
                      <a:pt x="7514" y="10595"/>
                      <a:pt x="7429" y="10587"/>
                    </a:cubicBezTo>
                    <a:cubicBezTo>
                      <a:pt x="7344" y="10580"/>
                      <a:pt x="7259" y="10574"/>
                      <a:pt x="7174" y="10567"/>
                    </a:cubicBezTo>
                    <a:cubicBezTo>
                      <a:pt x="7006" y="10554"/>
                      <a:pt x="6841" y="10541"/>
                      <a:pt x="6679" y="10529"/>
                    </a:cubicBezTo>
                    <a:cubicBezTo>
                      <a:pt x="6517" y="10517"/>
                      <a:pt x="6357" y="10508"/>
                      <a:pt x="6201" y="10499"/>
                    </a:cubicBezTo>
                    <a:cubicBezTo>
                      <a:pt x="6046" y="10490"/>
                      <a:pt x="5893" y="10481"/>
                      <a:pt x="5745" y="10472"/>
                    </a:cubicBezTo>
                    <a:cubicBezTo>
                      <a:pt x="5596" y="10466"/>
                      <a:pt x="5450" y="10461"/>
                      <a:pt x="5309" y="10455"/>
                    </a:cubicBezTo>
                    <a:cubicBezTo>
                      <a:pt x="5168" y="10450"/>
                      <a:pt x="5031" y="10444"/>
                      <a:pt x="4898" y="10439"/>
                    </a:cubicBezTo>
                    <a:cubicBezTo>
                      <a:pt x="4631" y="10433"/>
                      <a:pt x="4382" y="10427"/>
                      <a:pt x="4151" y="10424"/>
                    </a:cubicBezTo>
                    <a:cubicBezTo>
                      <a:pt x="3921" y="10420"/>
                      <a:pt x="3709" y="10419"/>
                      <a:pt x="3517" y="10421"/>
                    </a:cubicBezTo>
                    <a:cubicBezTo>
                      <a:pt x="3422" y="10421"/>
                      <a:pt x="3331" y="10421"/>
                      <a:pt x="3246" y="10421"/>
                    </a:cubicBezTo>
                    <a:cubicBezTo>
                      <a:pt x="3161" y="10421"/>
                      <a:pt x="3081" y="10421"/>
                      <a:pt x="3006" y="10422"/>
                    </a:cubicBezTo>
                    <a:cubicBezTo>
                      <a:pt x="2858" y="10425"/>
                      <a:pt x="2732" y="10427"/>
                      <a:pt x="2630" y="10429"/>
                    </a:cubicBezTo>
                    <a:cubicBezTo>
                      <a:pt x="2425" y="10433"/>
                      <a:pt x="2316" y="10436"/>
                      <a:pt x="2316" y="10436"/>
                    </a:cubicBezTo>
                    <a:cubicBezTo>
                      <a:pt x="2316" y="10436"/>
                      <a:pt x="2426" y="10436"/>
                      <a:pt x="2630" y="10436"/>
                    </a:cubicBezTo>
                    <a:cubicBezTo>
                      <a:pt x="2733" y="10436"/>
                      <a:pt x="2859" y="10436"/>
                      <a:pt x="3007" y="10436"/>
                    </a:cubicBezTo>
                    <a:cubicBezTo>
                      <a:pt x="3155" y="10437"/>
                      <a:pt x="3325" y="10442"/>
                      <a:pt x="3516" y="10446"/>
                    </a:cubicBezTo>
                    <a:cubicBezTo>
                      <a:pt x="3706" y="10448"/>
                      <a:pt x="3917" y="10454"/>
                      <a:pt x="4145" y="10462"/>
                    </a:cubicBezTo>
                    <a:cubicBezTo>
                      <a:pt x="4374" y="10471"/>
                      <a:pt x="4621" y="10481"/>
                      <a:pt x="4884" y="10493"/>
                    </a:cubicBezTo>
                    <a:cubicBezTo>
                      <a:pt x="5015" y="10501"/>
                      <a:pt x="5150" y="10509"/>
                      <a:pt x="5289" y="10517"/>
                    </a:cubicBezTo>
                    <a:cubicBezTo>
                      <a:pt x="5428" y="10526"/>
                      <a:pt x="5571" y="10534"/>
                      <a:pt x="5717" y="10543"/>
                    </a:cubicBezTo>
                    <a:cubicBezTo>
                      <a:pt x="5863" y="10555"/>
                      <a:pt x="6012" y="10567"/>
                      <a:pt x="6165" y="10579"/>
                    </a:cubicBezTo>
                    <a:cubicBezTo>
                      <a:pt x="6317" y="10591"/>
                      <a:pt x="6473" y="10603"/>
                      <a:pt x="6631" y="10618"/>
                    </a:cubicBezTo>
                    <a:cubicBezTo>
                      <a:pt x="6789" y="10634"/>
                      <a:pt x="6949" y="10650"/>
                      <a:pt x="7113" y="10666"/>
                    </a:cubicBezTo>
                    <a:cubicBezTo>
                      <a:pt x="7196" y="10675"/>
                      <a:pt x="7278" y="10683"/>
                      <a:pt x="7361" y="10691"/>
                    </a:cubicBezTo>
                    <a:cubicBezTo>
                      <a:pt x="7444" y="10701"/>
                      <a:pt x="7527" y="10711"/>
                      <a:pt x="7610" y="10721"/>
                    </a:cubicBezTo>
                    <a:cubicBezTo>
                      <a:pt x="7777" y="10741"/>
                      <a:pt x="7947" y="10762"/>
                      <a:pt x="8120" y="10783"/>
                    </a:cubicBezTo>
                    <a:cubicBezTo>
                      <a:pt x="8205" y="10794"/>
                      <a:pt x="8291" y="10806"/>
                      <a:pt x="8377" y="10818"/>
                    </a:cubicBezTo>
                    <a:cubicBezTo>
                      <a:pt x="8464" y="10831"/>
                      <a:pt x="8550" y="10843"/>
                      <a:pt x="8637" y="10855"/>
                    </a:cubicBezTo>
                    <a:cubicBezTo>
                      <a:pt x="8813" y="10879"/>
                      <a:pt x="8988" y="10906"/>
                      <a:pt x="9163" y="10935"/>
                    </a:cubicBezTo>
                    <a:cubicBezTo>
                      <a:pt x="9339" y="10963"/>
                      <a:pt x="9516" y="10993"/>
                      <a:pt x="9695" y="11022"/>
                    </a:cubicBezTo>
                    <a:cubicBezTo>
                      <a:pt x="9873" y="11054"/>
                      <a:pt x="10049" y="11088"/>
                      <a:pt x="10228" y="11121"/>
                    </a:cubicBezTo>
                    <a:cubicBezTo>
                      <a:pt x="10318" y="11138"/>
                      <a:pt x="10408" y="11155"/>
                      <a:pt x="10498" y="11172"/>
                    </a:cubicBezTo>
                    <a:cubicBezTo>
                      <a:pt x="10542" y="11181"/>
                      <a:pt x="10586" y="11190"/>
                      <a:pt x="10630" y="11200"/>
                    </a:cubicBezTo>
                    <a:cubicBezTo>
                      <a:pt x="10674" y="11209"/>
                      <a:pt x="10719" y="11218"/>
                      <a:pt x="10763" y="11228"/>
                    </a:cubicBezTo>
                    <a:cubicBezTo>
                      <a:pt x="11121" y="11301"/>
                      <a:pt x="11476" y="11381"/>
                      <a:pt x="11827" y="11467"/>
                    </a:cubicBezTo>
                    <a:cubicBezTo>
                      <a:pt x="12178" y="11554"/>
                      <a:pt x="12524" y="11647"/>
                      <a:pt x="12865" y="11744"/>
                    </a:cubicBezTo>
                    <a:cubicBezTo>
                      <a:pt x="13037" y="11792"/>
                      <a:pt x="13205" y="11842"/>
                      <a:pt x="13370" y="11894"/>
                    </a:cubicBezTo>
                    <a:cubicBezTo>
                      <a:pt x="13536" y="11946"/>
                      <a:pt x="13700" y="11999"/>
                      <a:pt x="13865" y="12052"/>
                    </a:cubicBezTo>
                    <a:cubicBezTo>
                      <a:pt x="14024" y="12107"/>
                      <a:pt x="14185" y="12162"/>
                      <a:pt x="14343" y="12219"/>
                    </a:cubicBezTo>
                    <a:cubicBezTo>
                      <a:pt x="14500" y="12275"/>
                      <a:pt x="14656" y="12332"/>
                      <a:pt x="14805" y="12392"/>
                    </a:cubicBezTo>
                    <a:cubicBezTo>
                      <a:pt x="15411" y="12627"/>
                      <a:pt x="15977" y="12878"/>
                      <a:pt x="16474" y="13141"/>
                    </a:cubicBezTo>
                    <a:cubicBezTo>
                      <a:pt x="16970" y="13405"/>
                      <a:pt x="17422" y="13674"/>
                      <a:pt x="17797" y="13948"/>
                    </a:cubicBezTo>
                    <a:cubicBezTo>
                      <a:pt x="18172" y="14222"/>
                      <a:pt x="18499" y="14493"/>
                      <a:pt x="18750" y="14759"/>
                    </a:cubicBezTo>
                    <a:cubicBezTo>
                      <a:pt x="18883" y="14891"/>
                      <a:pt x="18995" y="15022"/>
                      <a:pt x="19095" y="15149"/>
                    </a:cubicBezTo>
                    <a:cubicBezTo>
                      <a:pt x="19194" y="15276"/>
                      <a:pt x="19280" y="15400"/>
                      <a:pt x="19361" y="15519"/>
                    </a:cubicBezTo>
                    <a:cubicBezTo>
                      <a:pt x="19395" y="15580"/>
                      <a:pt x="19429" y="15639"/>
                      <a:pt x="19461" y="15696"/>
                    </a:cubicBezTo>
                    <a:cubicBezTo>
                      <a:pt x="19494" y="15754"/>
                      <a:pt x="19525" y="15810"/>
                      <a:pt x="19552" y="15865"/>
                    </a:cubicBezTo>
                    <a:cubicBezTo>
                      <a:pt x="19575" y="15920"/>
                      <a:pt x="19599" y="15974"/>
                      <a:pt x="19622" y="16026"/>
                    </a:cubicBezTo>
                    <a:cubicBezTo>
                      <a:pt x="19645" y="16079"/>
                      <a:pt x="19666" y="16130"/>
                      <a:pt x="19685" y="16179"/>
                    </a:cubicBezTo>
                    <a:cubicBezTo>
                      <a:pt x="19688" y="16191"/>
                      <a:pt x="19692" y="16203"/>
                      <a:pt x="19696" y="16215"/>
                    </a:cubicBezTo>
                    <a:cubicBezTo>
                      <a:pt x="19699" y="16227"/>
                      <a:pt x="19703" y="16239"/>
                      <a:pt x="19707" y="16251"/>
                    </a:cubicBezTo>
                    <a:lnTo>
                      <a:pt x="19680" y="17596"/>
                    </a:lnTo>
                    <a:cubicBezTo>
                      <a:pt x="19397" y="17355"/>
                      <a:pt x="19060" y="17113"/>
                      <a:pt x="18684" y="16871"/>
                    </a:cubicBezTo>
                    <a:cubicBezTo>
                      <a:pt x="18247" y="16589"/>
                      <a:pt x="17731" y="16315"/>
                      <a:pt x="17171" y="16049"/>
                    </a:cubicBezTo>
                    <a:cubicBezTo>
                      <a:pt x="16611" y="15784"/>
                      <a:pt x="15984" y="15533"/>
                      <a:pt x="15318" y="15302"/>
                    </a:cubicBezTo>
                    <a:cubicBezTo>
                      <a:pt x="15154" y="15243"/>
                      <a:pt x="14984" y="15187"/>
                      <a:pt x="14812" y="15132"/>
                    </a:cubicBezTo>
                    <a:cubicBezTo>
                      <a:pt x="14640" y="15077"/>
                      <a:pt x="14465" y="15023"/>
                      <a:pt x="14292" y="14969"/>
                    </a:cubicBezTo>
                    <a:cubicBezTo>
                      <a:pt x="14114" y="14917"/>
                      <a:pt x="13936" y="14866"/>
                      <a:pt x="13757" y="14816"/>
                    </a:cubicBezTo>
                    <a:cubicBezTo>
                      <a:pt x="13578" y="14766"/>
                      <a:pt x="13397" y="14717"/>
                      <a:pt x="13212" y="14672"/>
                    </a:cubicBezTo>
                    <a:cubicBezTo>
                      <a:pt x="12846" y="14578"/>
                      <a:pt x="12475" y="14490"/>
                      <a:pt x="12102" y="14409"/>
                    </a:cubicBezTo>
                    <a:cubicBezTo>
                      <a:pt x="11729" y="14327"/>
                      <a:pt x="11352" y="14252"/>
                      <a:pt x="10975" y="14185"/>
                    </a:cubicBezTo>
                    <a:cubicBezTo>
                      <a:pt x="10928" y="14177"/>
                      <a:pt x="10881" y="14168"/>
                      <a:pt x="10834" y="14160"/>
                    </a:cubicBezTo>
                    <a:cubicBezTo>
                      <a:pt x="10788" y="14151"/>
                      <a:pt x="10741" y="14142"/>
                      <a:pt x="10695" y="14134"/>
                    </a:cubicBezTo>
                    <a:cubicBezTo>
                      <a:pt x="10600" y="14118"/>
                      <a:pt x="10506" y="14103"/>
                      <a:pt x="10411" y="14087"/>
                    </a:cubicBezTo>
                    <a:cubicBezTo>
                      <a:pt x="10223" y="14057"/>
                      <a:pt x="10038" y="14026"/>
                      <a:pt x="9853" y="13998"/>
                    </a:cubicBezTo>
                    <a:cubicBezTo>
                      <a:pt x="9664" y="13972"/>
                      <a:pt x="9480" y="13945"/>
                      <a:pt x="9296" y="13920"/>
                    </a:cubicBezTo>
                    <a:cubicBezTo>
                      <a:pt x="9113" y="13894"/>
                      <a:pt x="8931" y="13870"/>
                      <a:pt x="8748" y="13850"/>
                    </a:cubicBezTo>
                    <a:cubicBezTo>
                      <a:pt x="8657" y="13840"/>
                      <a:pt x="8569" y="13829"/>
                      <a:pt x="8478" y="13818"/>
                    </a:cubicBezTo>
                    <a:cubicBezTo>
                      <a:pt x="8390" y="13808"/>
                      <a:pt x="8301" y="13797"/>
                      <a:pt x="8212" y="13788"/>
                    </a:cubicBezTo>
                    <a:cubicBezTo>
                      <a:pt x="8034" y="13770"/>
                      <a:pt x="7858" y="13753"/>
                      <a:pt x="7685" y="13736"/>
                    </a:cubicBezTo>
                    <a:cubicBezTo>
                      <a:pt x="7600" y="13727"/>
                      <a:pt x="7514" y="13719"/>
                      <a:pt x="7429" y="13711"/>
                    </a:cubicBezTo>
                    <a:cubicBezTo>
                      <a:pt x="7344" y="13704"/>
                      <a:pt x="7259" y="13697"/>
                      <a:pt x="7174" y="13691"/>
                    </a:cubicBezTo>
                    <a:cubicBezTo>
                      <a:pt x="7006" y="13677"/>
                      <a:pt x="6841" y="13665"/>
                      <a:pt x="6679" y="13652"/>
                    </a:cubicBezTo>
                    <a:cubicBezTo>
                      <a:pt x="6517" y="13641"/>
                      <a:pt x="6357" y="13631"/>
                      <a:pt x="6201" y="13622"/>
                    </a:cubicBezTo>
                    <a:cubicBezTo>
                      <a:pt x="6046" y="13613"/>
                      <a:pt x="5893" y="13605"/>
                      <a:pt x="5745" y="13596"/>
                    </a:cubicBezTo>
                    <a:cubicBezTo>
                      <a:pt x="5596" y="13590"/>
                      <a:pt x="5450" y="13584"/>
                      <a:pt x="5309" y="13579"/>
                    </a:cubicBezTo>
                    <a:cubicBezTo>
                      <a:pt x="5168" y="13573"/>
                      <a:pt x="5031" y="13568"/>
                      <a:pt x="4898" y="13562"/>
                    </a:cubicBezTo>
                    <a:cubicBezTo>
                      <a:pt x="4631" y="13556"/>
                      <a:pt x="4382" y="13551"/>
                      <a:pt x="4151" y="13547"/>
                    </a:cubicBezTo>
                    <a:cubicBezTo>
                      <a:pt x="3921" y="13544"/>
                      <a:pt x="3709" y="13542"/>
                      <a:pt x="3517" y="13544"/>
                    </a:cubicBezTo>
                    <a:cubicBezTo>
                      <a:pt x="3422" y="13544"/>
                      <a:pt x="3331" y="13544"/>
                      <a:pt x="3246" y="13544"/>
                    </a:cubicBezTo>
                    <a:cubicBezTo>
                      <a:pt x="3161" y="13544"/>
                      <a:pt x="3081" y="13544"/>
                      <a:pt x="3006" y="13545"/>
                    </a:cubicBezTo>
                    <a:cubicBezTo>
                      <a:pt x="2858" y="13548"/>
                      <a:pt x="2732" y="13551"/>
                      <a:pt x="2630" y="13553"/>
                    </a:cubicBezTo>
                    <a:cubicBezTo>
                      <a:pt x="2425" y="13557"/>
                      <a:pt x="2316" y="13559"/>
                      <a:pt x="2316" y="13559"/>
                    </a:cubicBezTo>
                    <a:cubicBezTo>
                      <a:pt x="2316" y="13559"/>
                      <a:pt x="2426" y="13559"/>
                      <a:pt x="2630" y="13559"/>
                    </a:cubicBezTo>
                    <a:cubicBezTo>
                      <a:pt x="2733" y="13560"/>
                      <a:pt x="2859" y="13559"/>
                      <a:pt x="3007" y="13560"/>
                    </a:cubicBezTo>
                    <a:cubicBezTo>
                      <a:pt x="3155" y="13560"/>
                      <a:pt x="3325" y="13566"/>
                      <a:pt x="3516" y="13569"/>
                    </a:cubicBezTo>
                    <a:cubicBezTo>
                      <a:pt x="3706" y="13571"/>
                      <a:pt x="3917" y="13577"/>
                      <a:pt x="4145" y="13586"/>
                    </a:cubicBezTo>
                    <a:cubicBezTo>
                      <a:pt x="4374" y="13594"/>
                      <a:pt x="4621" y="13605"/>
                      <a:pt x="4884" y="13616"/>
                    </a:cubicBezTo>
                    <a:cubicBezTo>
                      <a:pt x="5015" y="13624"/>
                      <a:pt x="5150" y="13632"/>
                      <a:pt x="5289" y="13641"/>
                    </a:cubicBezTo>
                    <a:cubicBezTo>
                      <a:pt x="5428" y="13649"/>
                      <a:pt x="5571" y="13658"/>
                      <a:pt x="5717" y="13667"/>
                    </a:cubicBezTo>
                    <a:cubicBezTo>
                      <a:pt x="5863" y="13679"/>
                      <a:pt x="6012" y="13690"/>
                      <a:pt x="6165" y="13702"/>
                    </a:cubicBezTo>
                    <a:cubicBezTo>
                      <a:pt x="6317" y="13714"/>
                      <a:pt x="6473" y="13727"/>
                      <a:pt x="6631" y="13742"/>
                    </a:cubicBezTo>
                    <a:cubicBezTo>
                      <a:pt x="6789" y="13757"/>
                      <a:pt x="6949" y="13773"/>
                      <a:pt x="7113" y="13790"/>
                    </a:cubicBezTo>
                    <a:cubicBezTo>
                      <a:pt x="7196" y="13798"/>
                      <a:pt x="7278" y="13806"/>
                      <a:pt x="7361" y="13815"/>
                    </a:cubicBezTo>
                    <a:cubicBezTo>
                      <a:pt x="7444" y="13825"/>
                      <a:pt x="7527" y="13835"/>
                      <a:pt x="7610" y="13845"/>
                    </a:cubicBezTo>
                    <a:cubicBezTo>
                      <a:pt x="7777" y="13865"/>
                      <a:pt x="7947" y="13886"/>
                      <a:pt x="8120" y="13906"/>
                    </a:cubicBezTo>
                    <a:cubicBezTo>
                      <a:pt x="8205" y="13918"/>
                      <a:pt x="8291" y="13930"/>
                      <a:pt x="8377" y="13942"/>
                    </a:cubicBezTo>
                    <a:cubicBezTo>
                      <a:pt x="8464" y="13954"/>
                      <a:pt x="8550" y="13967"/>
                      <a:pt x="8637" y="13979"/>
                    </a:cubicBezTo>
                    <a:cubicBezTo>
                      <a:pt x="8813" y="14002"/>
                      <a:pt x="8988" y="14029"/>
                      <a:pt x="9163" y="14058"/>
                    </a:cubicBezTo>
                    <a:cubicBezTo>
                      <a:pt x="9339" y="14087"/>
                      <a:pt x="9516" y="14117"/>
                      <a:pt x="9695" y="14146"/>
                    </a:cubicBezTo>
                    <a:cubicBezTo>
                      <a:pt x="9873" y="14177"/>
                      <a:pt x="10049" y="14211"/>
                      <a:pt x="10228" y="14245"/>
                    </a:cubicBezTo>
                    <a:cubicBezTo>
                      <a:pt x="10318" y="14261"/>
                      <a:pt x="10408" y="14278"/>
                      <a:pt x="10498" y="14295"/>
                    </a:cubicBezTo>
                    <a:cubicBezTo>
                      <a:pt x="10542" y="14305"/>
                      <a:pt x="10586" y="14314"/>
                      <a:pt x="10630" y="14323"/>
                    </a:cubicBezTo>
                    <a:cubicBezTo>
                      <a:pt x="10674" y="14333"/>
                      <a:pt x="10719" y="14342"/>
                      <a:pt x="10763" y="14351"/>
                    </a:cubicBezTo>
                    <a:cubicBezTo>
                      <a:pt x="11121" y="14424"/>
                      <a:pt x="11476" y="14504"/>
                      <a:pt x="11827" y="14591"/>
                    </a:cubicBezTo>
                    <a:cubicBezTo>
                      <a:pt x="12178" y="14677"/>
                      <a:pt x="12524" y="14770"/>
                      <a:pt x="12865" y="14867"/>
                    </a:cubicBezTo>
                    <a:cubicBezTo>
                      <a:pt x="13037" y="14915"/>
                      <a:pt x="13205" y="14966"/>
                      <a:pt x="13370" y="15018"/>
                    </a:cubicBezTo>
                    <a:cubicBezTo>
                      <a:pt x="13536" y="15069"/>
                      <a:pt x="13700" y="15122"/>
                      <a:pt x="13865" y="15175"/>
                    </a:cubicBezTo>
                    <a:cubicBezTo>
                      <a:pt x="14024" y="15231"/>
                      <a:pt x="14185" y="15286"/>
                      <a:pt x="14343" y="15342"/>
                    </a:cubicBezTo>
                    <a:cubicBezTo>
                      <a:pt x="14500" y="15398"/>
                      <a:pt x="14656" y="15455"/>
                      <a:pt x="14805" y="15515"/>
                    </a:cubicBezTo>
                    <a:cubicBezTo>
                      <a:pt x="15411" y="15750"/>
                      <a:pt x="15977" y="16001"/>
                      <a:pt x="16474" y="16265"/>
                    </a:cubicBezTo>
                    <a:cubicBezTo>
                      <a:pt x="16970" y="16528"/>
                      <a:pt x="17422" y="16797"/>
                      <a:pt x="17797" y="17071"/>
                    </a:cubicBezTo>
                    <a:cubicBezTo>
                      <a:pt x="18172" y="17345"/>
                      <a:pt x="18499" y="17617"/>
                      <a:pt x="18750" y="17883"/>
                    </a:cubicBezTo>
                    <a:cubicBezTo>
                      <a:pt x="18883" y="18015"/>
                      <a:pt x="18995" y="18145"/>
                      <a:pt x="19095" y="18272"/>
                    </a:cubicBezTo>
                    <a:cubicBezTo>
                      <a:pt x="19194" y="18400"/>
                      <a:pt x="19280" y="18524"/>
                      <a:pt x="19361" y="18643"/>
                    </a:cubicBezTo>
                    <a:cubicBezTo>
                      <a:pt x="19395" y="18703"/>
                      <a:pt x="19429" y="18762"/>
                      <a:pt x="19461" y="18819"/>
                    </a:cubicBezTo>
                    <a:cubicBezTo>
                      <a:pt x="19494" y="18877"/>
                      <a:pt x="19525" y="18933"/>
                      <a:pt x="19552" y="18988"/>
                    </a:cubicBezTo>
                    <a:cubicBezTo>
                      <a:pt x="19569" y="19027"/>
                      <a:pt x="19585" y="19065"/>
                      <a:pt x="19601" y="19103"/>
                    </a:cubicBezTo>
                    <a:cubicBezTo>
                      <a:pt x="19617" y="19140"/>
                      <a:pt x="19633" y="19176"/>
                      <a:pt x="19648" y="19212"/>
                    </a:cubicBezTo>
                    <a:lnTo>
                      <a:pt x="19601" y="21565"/>
                    </a:lnTo>
                    <a:lnTo>
                      <a:pt x="21600" y="2156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/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" name="形状"/>
              <p:cNvSpPr/>
              <p:nvPr/>
            </p:nvSpPr>
            <p:spPr>
              <a:xfrm flipH="1">
                <a:off x="969542" y="-8"/>
                <a:ext cx="1061724" cy="27134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5" fill="norm" stroke="1" extrusionOk="0">
                    <a:moveTo>
                      <a:pt x="21600" y="21565"/>
                    </a:moveTo>
                    <a:lnTo>
                      <a:pt x="21338" y="8312"/>
                    </a:lnTo>
                    <a:cubicBezTo>
                      <a:pt x="21458" y="7437"/>
                      <a:pt x="21203" y="6561"/>
                      <a:pt x="20614" y="5716"/>
                    </a:cubicBezTo>
                    <a:cubicBezTo>
                      <a:pt x="20319" y="5292"/>
                      <a:pt x="19923" y="4878"/>
                      <a:pt x="19447" y="4480"/>
                    </a:cubicBezTo>
                    <a:cubicBezTo>
                      <a:pt x="18971" y="4082"/>
                      <a:pt x="18406" y="3701"/>
                      <a:pt x="17769" y="3340"/>
                    </a:cubicBezTo>
                    <a:cubicBezTo>
                      <a:pt x="17131" y="2978"/>
                      <a:pt x="16407" y="2641"/>
                      <a:pt x="15622" y="2328"/>
                    </a:cubicBezTo>
                    <a:cubicBezTo>
                      <a:pt x="14837" y="2015"/>
                      <a:pt x="13984" y="1729"/>
                      <a:pt x="13079" y="1471"/>
                    </a:cubicBezTo>
                    <a:cubicBezTo>
                      <a:pt x="12174" y="1213"/>
                      <a:pt x="11208" y="988"/>
                      <a:pt x="10205" y="795"/>
                    </a:cubicBezTo>
                    <a:cubicBezTo>
                      <a:pt x="9201" y="602"/>
                      <a:pt x="8155" y="443"/>
                      <a:pt x="7085" y="318"/>
                    </a:cubicBezTo>
                    <a:cubicBezTo>
                      <a:pt x="4944" y="66"/>
                      <a:pt x="2708" y="-35"/>
                      <a:pt x="476" y="10"/>
                    </a:cubicBezTo>
                    <a:lnTo>
                      <a:pt x="0" y="16"/>
                    </a:lnTo>
                    <a:lnTo>
                      <a:pt x="3" y="199"/>
                    </a:lnTo>
                    <a:lnTo>
                      <a:pt x="217" y="15959"/>
                    </a:lnTo>
                    <a:lnTo>
                      <a:pt x="218" y="16026"/>
                    </a:lnTo>
                    <a:lnTo>
                      <a:pt x="343" y="16026"/>
                    </a:lnTo>
                    <a:lnTo>
                      <a:pt x="379" y="16233"/>
                    </a:lnTo>
                    <a:cubicBezTo>
                      <a:pt x="387" y="16278"/>
                      <a:pt x="399" y="16324"/>
                      <a:pt x="413" y="16369"/>
                    </a:cubicBezTo>
                    <a:cubicBezTo>
                      <a:pt x="426" y="16414"/>
                      <a:pt x="440" y="16459"/>
                      <a:pt x="452" y="16504"/>
                    </a:cubicBezTo>
                    <a:cubicBezTo>
                      <a:pt x="472" y="16594"/>
                      <a:pt x="520" y="16684"/>
                      <a:pt x="552" y="16774"/>
                    </a:cubicBezTo>
                    <a:cubicBezTo>
                      <a:pt x="585" y="16863"/>
                      <a:pt x="635" y="16952"/>
                      <a:pt x="682" y="17041"/>
                    </a:cubicBezTo>
                    <a:cubicBezTo>
                      <a:pt x="703" y="17086"/>
                      <a:pt x="729" y="17130"/>
                      <a:pt x="755" y="17174"/>
                    </a:cubicBezTo>
                    <a:cubicBezTo>
                      <a:pt x="782" y="17219"/>
                      <a:pt x="812" y="17263"/>
                      <a:pt x="842" y="17306"/>
                    </a:cubicBezTo>
                    <a:lnTo>
                      <a:pt x="930" y="17438"/>
                    </a:lnTo>
                    <a:lnTo>
                      <a:pt x="1033" y="17568"/>
                    </a:lnTo>
                    <a:lnTo>
                      <a:pt x="1138" y="17699"/>
                    </a:lnTo>
                    <a:lnTo>
                      <a:pt x="1259" y="17826"/>
                    </a:lnTo>
                    <a:lnTo>
                      <a:pt x="1380" y="17954"/>
                    </a:lnTo>
                    <a:lnTo>
                      <a:pt x="1517" y="18080"/>
                    </a:lnTo>
                    <a:cubicBezTo>
                      <a:pt x="1540" y="18100"/>
                      <a:pt x="1563" y="18121"/>
                      <a:pt x="1586" y="18142"/>
                    </a:cubicBezTo>
                    <a:cubicBezTo>
                      <a:pt x="1609" y="18163"/>
                      <a:pt x="1633" y="18184"/>
                      <a:pt x="1657" y="18205"/>
                    </a:cubicBezTo>
                    <a:lnTo>
                      <a:pt x="1811" y="18327"/>
                    </a:lnTo>
                    <a:cubicBezTo>
                      <a:pt x="1860" y="18368"/>
                      <a:pt x="1913" y="18408"/>
                      <a:pt x="1968" y="18448"/>
                    </a:cubicBezTo>
                    <a:cubicBezTo>
                      <a:pt x="2022" y="18488"/>
                      <a:pt x="2080" y="18528"/>
                      <a:pt x="2137" y="18567"/>
                    </a:cubicBezTo>
                    <a:cubicBezTo>
                      <a:pt x="2192" y="18608"/>
                      <a:pt x="2251" y="18647"/>
                      <a:pt x="2312" y="18685"/>
                    </a:cubicBezTo>
                    <a:cubicBezTo>
                      <a:pt x="2373" y="18724"/>
                      <a:pt x="2436" y="18762"/>
                      <a:pt x="2498" y="18800"/>
                    </a:cubicBezTo>
                    <a:cubicBezTo>
                      <a:pt x="2558" y="18839"/>
                      <a:pt x="2623" y="18877"/>
                      <a:pt x="2690" y="18914"/>
                    </a:cubicBezTo>
                    <a:cubicBezTo>
                      <a:pt x="2756" y="18951"/>
                      <a:pt x="2825" y="18988"/>
                      <a:pt x="2891" y="19025"/>
                    </a:cubicBezTo>
                    <a:cubicBezTo>
                      <a:pt x="3163" y="19172"/>
                      <a:pt x="3458" y="19313"/>
                      <a:pt x="3771" y="19447"/>
                    </a:cubicBezTo>
                    <a:cubicBezTo>
                      <a:pt x="3927" y="19514"/>
                      <a:pt x="4093" y="19577"/>
                      <a:pt x="4254" y="19643"/>
                    </a:cubicBezTo>
                    <a:lnTo>
                      <a:pt x="4764" y="19827"/>
                    </a:lnTo>
                    <a:cubicBezTo>
                      <a:pt x="4853" y="19856"/>
                      <a:pt x="4940" y="19886"/>
                      <a:pt x="5030" y="19915"/>
                    </a:cubicBezTo>
                    <a:cubicBezTo>
                      <a:pt x="5119" y="19944"/>
                      <a:pt x="5207" y="19973"/>
                      <a:pt x="5298" y="20001"/>
                    </a:cubicBezTo>
                    <a:cubicBezTo>
                      <a:pt x="5391" y="20028"/>
                      <a:pt x="5482" y="20056"/>
                      <a:pt x="5574" y="20084"/>
                    </a:cubicBezTo>
                    <a:cubicBezTo>
                      <a:pt x="5665" y="20111"/>
                      <a:pt x="5758" y="20139"/>
                      <a:pt x="5853" y="20164"/>
                    </a:cubicBezTo>
                    <a:cubicBezTo>
                      <a:pt x="6231" y="20269"/>
                      <a:pt x="6620" y="20367"/>
                      <a:pt x="7020" y="20458"/>
                    </a:cubicBezTo>
                    <a:cubicBezTo>
                      <a:pt x="7419" y="20549"/>
                      <a:pt x="7828" y="20633"/>
                      <a:pt x="8247" y="20710"/>
                    </a:cubicBezTo>
                    <a:cubicBezTo>
                      <a:pt x="8456" y="20748"/>
                      <a:pt x="8664" y="20787"/>
                      <a:pt x="8878" y="20821"/>
                    </a:cubicBezTo>
                    <a:cubicBezTo>
                      <a:pt x="8985" y="20839"/>
                      <a:pt x="9091" y="20857"/>
                      <a:pt x="9198" y="20874"/>
                    </a:cubicBezTo>
                    <a:cubicBezTo>
                      <a:pt x="9304" y="20890"/>
                      <a:pt x="9411" y="20907"/>
                      <a:pt x="9520" y="20923"/>
                    </a:cubicBezTo>
                    <a:cubicBezTo>
                      <a:pt x="9628" y="20939"/>
                      <a:pt x="9735" y="20955"/>
                      <a:pt x="9844" y="20971"/>
                    </a:cubicBezTo>
                    <a:cubicBezTo>
                      <a:pt x="9952" y="20986"/>
                      <a:pt x="10061" y="21001"/>
                      <a:pt x="10171" y="21015"/>
                    </a:cubicBezTo>
                    <a:cubicBezTo>
                      <a:pt x="10280" y="21030"/>
                      <a:pt x="10389" y="21045"/>
                      <a:pt x="10498" y="21059"/>
                    </a:cubicBezTo>
                    <a:cubicBezTo>
                      <a:pt x="10608" y="21073"/>
                      <a:pt x="10717" y="21087"/>
                      <a:pt x="10828" y="21099"/>
                    </a:cubicBezTo>
                    <a:cubicBezTo>
                      <a:pt x="11268" y="21153"/>
                      <a:pt x="11714" y="21200"/>
                      <a:pt x="12162" y="21243"/>
                    </a:cubicBezTo>
                    <a:cubicBezTo>
                      <a:pt x="12609" y="21286"/>
                      <a:pt x="13061" y="21323"/>
                      <a:pt x="13513" y="21356"/>
                    </a:cubicBezTo>
                    <a:lnTo>
                      <a:pt x="14194" y="21403"/>
                    </a:lnTo>
                    <a:lnTo>
                      <a:pt x="14878" y="21442"/>
                    </a:lnTo>
                    <a:lnTo>
                      <a:pt x="14196" y="21399"/>
                    </a:lnTo>
                    <a:lnTo>
                      <a:pt x="13517" y="21348"/>
                    </a:lnTo>
                    <a:cubicBezTo>
                      <a:pt x="13067" y="21312"/>
                      <a:pt x="12618" y="21272"/>
                      <a:pt x="12172" y="21227"/>
                    </a:cubicBezTo>
                    <a:cubicBezTo>
                      <a:pt x="11727" y="21181"/>
                      <a:pt x="11284" y="21132"/>
                      <a:pt x="10848" y="21075"/>
                    </a:cubicBezTo>
                    <a:cubicBezTo>
                      <a:pt x="10738" y="21062"/>
                      <a:pt x="10629" y="21048"/>
                      <a:pt x="10520" y="21033"/>
                    </a:cubicBezTo>
                    <a:cubicBezTo>
                      <a:pt x="10412" y="21019"/>
                      <a:pt x="10304" y="21003"/>
                      <a:pt x="10195" y="20988"/>
                    </a:cubicBezTo>
                    <a:cubicBezTo>
                      <a:pt x="10087" y="20973"/>
                      <a:pt x="9979" y="20957"/>
                      <a:pt x="9872" y="20941"/>
                    </a:cubicBezTo>
                    <a:cubicBezTo>
                      <a:pt x="9765" y="20925"/>
                      <a:pt x="9658" y="20908"/>
                      <a:pt x="9551" y="20892"/>
                    </a:cubicBezTo>
                    <a:cubicBezTo>
                      <a:pt x="9444" y="20876"/>
                      <a:pt x="9338" y="20858"/>
                      <a:pt x="9232" y="20841"/>
                    </a:cubicBezTo>
                    <a:cubicBezTo>
                      <a:pt x="9127" y="20823"/>
                      <a:pt x="9022" y="20805"/>
                      <a:pt x="8917" y="20787"/>
                    </a:cubicBezTo>
                    <a:cubicBezTo>
                      <a:pt x="8705" y="20752"/>
                      <a:pt x="8500" y="20712"/>
                      <a:pt x="8294" y="20672"/>
                    </a:cubicBezTo>
                    <a:cubicBezTo>
                      <a:pt x="7881" y="20594"/>
                      <a:pt x="7478" y="20507"/>
                      <a:pt x="7085" y="20415"/>
                    </a:cubicBezTo>
                    <a:cubicBezTo>
                      <a:pt x="6693" y="20322"/>
                      <a:pt x="6311" y="20223"/>
                      <a:pt x="5942" y="20117"/>
                    </a:cubicBezTo>
                    <a:cubicBezTo>
                      <a:pt x="5848" y="20091"/>
                      <a:pt x="5758" y="20063"/>
                      <a:pt x="5668" y="20036"/>
                    </a:cubicBezTo>
                    <a:cubicBezTo>
                      <a:pt x="5578" y="20008"/>
                      <a:pt x="5489" y="19980"/>
                      <a:pt x="5399" y="19952"/>
                    </a:cubicBezTo>
                    <a:cubicBezTo>
                      <a:pt x="5310" y="19924"/>
                      <a:pt x="5224" y="19895"/>
                      <a:pt x="5137" y="19866"/>
                    </a:cubicBezTo>
                    <a:cubicBezTo>
                      <a:pt x="5050" y="19837"/>
                      <a:pt x="4965" y="19807"/>
                      <a:pt x="4878" y="19778"/>
                    </a:cubicBezTo>
                    <a:lnTo>
                      <a:pt x="4382" y="19592"/>
                    </a:lnTo>
                    <a:cubicBezTo>
                      <a:pt x="4226" y="19527"/>
                      <a:pt x="4065" y="19463"/>
                      <a:pt x="3914" y="19397"/>
                    </a:cubicBezTo>
                    <a:cubicBezTo>
                      <a:pt x="3611" y="19263"/>
                      <a:pt x="3327" y="19123"/>
                      <a:pt x="3065" y="18977"/>
                    </a:cubicBezTo>
                    <a:cubicBezTo>
                      <a:pt x="3002" y="18940"/>
                      <a:pt x="2936" y="18903"/>
                      <a:pt x="2871" y="18866"/>
                    </a:cubicBezTo>
                    <a:cubicBezTo>
                      <a:pt x="2807" y="18829"/>
                      <a:pt x="2744" y="18792"/>
                      <a:pt x="2687" y="18753"/>
                    </a:cubicBezTo>
                    <a:cubicBezTo>
                      <a:pt x="2628" y="18715"/>
                      <a:pt x="2568" y="18678"/>
                      <a:pt x="2510" y="18639"/>
                    </a:cubicBezTo>
                    <a:cubicBezTo>
                      <a:pt x="2451" y="18601"/>
                      <a:pt x="2395" y="18562"/>
                      <a:pt x="2343" y="18523"/>
                    </a:cubicBezTo>
                    <a:cubicBezTo>
                      <a:pt x="2288" y="18484"/>
                      <a:pt x="2233" y="18445"/>
                      <a:pt x="2181" y="18405"/>
                    </a:cubicBezTo>
                    <a:cubicBezTo>
                      <a:pt x="2129" y="18365"/>
                      <a:pt x="2078" y="18325"/>
                      <a:pt x="2031" y="18285"/>
                    </a:cubicBezTo>
                    <a:lnTo>
                      <a:pt x="1885" y="18164"/>
                    </a:lnTo>
                    <a:cubicBezTo>
                      <a:pt x="1863" y="18143"/>
                      <a:pt x="1841" y="18123"/>
                      <a:pt x="1819" y="18102"/>
                    </a:cubicBezTo>
                    <a:cubicBezTo>
                      <a:pt x="1797" y="18082"/>
                      <a:pt x="1775" y="18061"/>
                      <a:pt x="1754" y="18041"/>
                    </a:cubicBezTo>
                    <a:lnTo>
                      <a:pt x="1624" y="17917"/>
                    </a:lnTo>
                    <a:lnTo>
                      <a:pt x="1510" y="17791"/>
                    </a:lnTo>
                    <a:lnTo>
                      <a:pt x="1397" y="17665"/>
                    </a:lnTo>
                    <a:lnTo>
                      <a:pt x="1299" y="17537"/>
                    </a:lnTo>
                    <a:lnTo>
                      <a:pt x="1203" y="17409"/>
                    </a:lnTo>
                    <a:lnTo>
                      <a:pt x="1122" y="17279"/>
                    </a:lnTo>
                    <a:cubicBezTo>
                      <a:pt x="1094" y="17236"/>
                      <a:pt x="1067" y="17192"/>
                      <a:pt x="1042" y="17149"/>
                    </a:cubicBezTo>
                    <a:cubicBezTo>
                      <a:pt x="1018" y="17105"/>
                      <a:pt x="994" y="17062"/>
                      <a:pt x="975" y="17018"/>
                    </a:cubicBezTo>
                    <a:cubicBezTo>
                      <a:pt x="932" y="16930"/>
                      <a:pt x="887" y="16843"/>
                      <a:pt x="858" y="16755"/>
                    </a:cubicBezTo>
                    <a:cubicBezTo>
                      <a:pt x="830" y="16666"/>
                      <a:pt x="787" y="16579"/>
                      <a:pt x="771" y="16490"/>
                    </a:cubicBezTo>
                    <a:cubicBezTo>
                      <a:pt x="761" y="16445"/>
                      <a:pt x="749" y="16401"/>
                      <a:pt x="737" y="16356"/>
                    </a:cubicBezTo>
                    <a:cubicBezTo>
                      <a:pt x="726" y="16312"/>
                      <a:pt x="716" y="16268"/>
                      <a:pt x="709" y="16223"/>
                    </a:cubicBezTo>
                    <a:lnTo>
                      <a:pt x="674" y="15956"/>
                    </a:lnTo>
                    <a:lnTo>
                      <a:pt x="666" y="15892"/>
                    </a:lnTo>
                    <a:lnTo>
                      <a:pt x="563" y="15892"/>
                    </a:lnTo>
                    <a:lnTo>
                      <a:pt x="966" y="385"/>
                    </a:lnTo>
                    <a:cubicBezTo>
                      <a:pt x="2935" y="375"/>
                      <a:pt x="4898" y="484"/>
                      <a:pt x="6774" y="717"/>
                    </a:cubicBezTo>
                    <a:cubicBezTo>
                      <a:pt x="7781" y="843"/>
                      <a:pt x="8762" y="998"/>
                      <a:pt x="9702" y="1186"/>
                    </a:cubicBezTo>
                    <a:cubicBezTo>
                      <a:pt x="10642" y="1374"/>
                      <a:pt x="11543" y="1591"/>
                      <a:pt x="12385" y="1840"/>
                    </a:cubicBezTo>
                    <a:cubicBezTo>
                      <a:pt x="13227" y="2088"/>
                      <a:pt x="14018" y="2362"/>
                      <a:pt x="14744" y="2660"/>
                    </a:cubicBezTo>
                    <a:cubicBezTo>
                      <a:pt x="15469" y="2958"/>
                      <a:pt x="16136" y="3278"/>
                      <a:pt x="16719" y="3620"/>
                    </a:cubicBezTo>
                    <a:cubicBezTo>
                      <a:pt x="17302" y="3962"/>
                      <a:pt x="17816" y="4322"/>
                      <a:pt x="18245" y="4696"/>
                    </a:cubicBezTo>
                    <a:cubicBezTo>
                      <a:pt x="18675" y="5070"/>
                      <a:pt x="19030" y="5457"/>
                      <a:pt x="19288" y="5854"/>
                    </a:cubicBezTo>
                    <a:cubicBezTo>
                      <a:pt x="19675" y="6452"/>
                      <a:pt x="19880" y="7066"/>
                      <a:pt x="19874" y="7682"/>
                    </a:cubicBezTo>
                    <a:lnTo>
                      <a:pt x="19876" y="7722"/>
                    </a:lnTo>
                    <a:lnTo>
                      <a:pt x="19876" y="7755"/>
                    </a:lnTo>
                    <a:lnTo>
                      <a:pt x="19874" y="7834"/>
                    </a:lnTo>
                    <a:lnTo>
                      <a:pt x="19871" y="7994"/>
                    </a:lnTo>
                    <a:lnTo>
                      <a:pt x="19864" y="8312"/>
                    </a:lnTo>
                    <a:lnTo>
                      <a:pt x="19863" y="8385"/>
                    </a:lnTo>
                    <a:cubicBezTo>
                      <a:pt x="19855" y="8377"/>
                      <a:pt x="19847" y="8370"/>
                      <a:pt x="19839" y="8363"/>
                    </a:cubicBezTo>
                    <a:cubicBezTo>
                      <a:pt x="19831" y="8356"/>
                      <a:pt x="19823" y="8348"/>
                      <a:pt x="19815" y="8341"/>
                    </a:cubicBezTo>
                    <a:cubicBezTo>
                      <a:pt x="19508" y="8063"/>
                      <a:pt x="19120" y="7782"/>
                      <a:pt x="18684" y="7500"/>
                    </a:cubicBezTo>
                    <a:cubicBezTo>
                      <a:pt x="18247" y="7219"/>
                      <a:pt x="17731" y="6944"/>
                      <a:pt x="17171" y="6679"/>
                    </a:cubicBezTo>
                    <a:cubicBezTo>
                      <a:pt x="16611" y="6413"/>
                      <a:pt x="15984" y="6163"/>
                      <a:pt x="15318" y="5931"/>
                    </a:cubicBezTo>
                    <a:cubicBezTo>
                      <a:pt x="15154" y="5872"/>
                      <a:pt x="14984" y="5816"/>
                      <a:pt x="14812" y="5761"/>
                    </a:cubicBezTo>
                    <a:cubicBezTo>
                      <a:pt x="14640" y="5706"/>
                      <a:pt x="14465" y="5652"/>
                      <a:pt x="14292" y="5598"/>
                    </a:cubicBezTo>
                    <a:cubicBezTo>
                      <a:pt x="14114" y="5547"/>
                      <a:pt x="13936" y="5496"/>
                      <a:pt x="13757" y="5446"/>
                    </a:cubicBezTo>
                    <a:cubicBezTo>
                      <a:pt x="13578" y="5396"/>
                      <a:pt x="13397" y="5347"/>
                      <a:pt x="13212" y="5301"/>
                    </a:cubicBezTo>
                    <a:cubicBezTo>
                      <a:pt x="12846" y="5208"/>
                      <a:pt x="12475" y="5120"/>
                      <a:pt x="12102" y="5038"/>
                    </a:cubicBezTo>
                    <a:cubicBezTo>
                      <a:pt x="11729" y="4957"/>
                      <a:pt x="11352" y="4882"/>
                      <a:pt x="10975" y="4815"/>
                    </a:cubicBezTo>
                    <a:cubicBezTo>
                      <a:pt x="10928" y="4806"/>
                      <a:pt x="10881" y="4798"/>
                      <a:pt x="10834" y="4789"/>
                    </a:cubicBezTo>
                    <a:cubicBezTo>
                      <a:pt x="10788" y="4781"/>
                      <a:pt x="10741" y="4772"/>
                      <a:pt x="10695" y="4763"/>
                    </a:cubicBezTo>
                    <a:cubicBezTo>
                      <a:pt x="10600" y="4748"/>
                      <a:pt x="10506" y="4732"/>
                      <a:pt x="10411" y="4717"/>
                    </a:cubicBezTo>
                    <a:cubicBezTo>
                      <a:pt x="10223" y="4687"/>
                      <a:pt x="10038" y="4656"/>
                      <a:pt x="9853" y="4628"/>
                    </a:cubicBezTo>
                    <a:cubicBezTo>
                      <a:pt x="9664" y="4602"/>
                      <a:pt x="9480" y="4575"/>
                      <a:pt x="9296" y="4549"/>
                    </a:cubicBezTo>
                    <a:cubicBezTo>
                      <a:pt x="9113" y="4524"/>
                      <a:pt x="8931" y="4500"/>
                      <a:pt x="8748" y="4480"/>
                    </a:cubicBezTo>
                    <a:cubicBezTo>
                      <a:pt x="8657" y="4469"/>
                      <a:pt x="8569" y="4458"/>
                      <a:pt x="8478" y="4448"/>
                    </a:cubicBezTo>
                    <a:cubicBezTo>
                      <a:pt x="8390" y="4437"/>
                      <a:pt x="8301" y="4427"/>
                      <a:pt x="8212" y="4417"/>
                    </a:cubicBezTo>
                    <a:cubicBezTo>
                      <a:pt x="8034" y="4400"/>
                      <a:pt x="7858" y="4382"/>
                      <a:pt x="7685" y="4365"/>
                    </a:cubicBezTo>
                    <a:cubicBezTo>
                      <a:pt x="7600" y="4357"/>
                      <a:pt x="7514" y="4349"/>
                      <a:pt x="7429" y="4340"/>
                    </a:cubicBezTo>
                    <a:cubicBezTo>
                      <a:pt x="7344" y="4333"/>
                      <a:pt x="7259" y="4327"/>
                      <a:pt x="7174" y="4320"/>
                    </a:cubicBezTo>
                    <a:cubicBezTo>
                      <a:pt x="7006" y="4307"/>
                      <a:pt x="6841" y="4294"/>
                      <a:pt x="6679" y="4282"/>
                    </a:cubicBezTo>
                    <a:cubicBezTo>
                      <a:pt x="6517" y="4270"/>
                      <a:pt x="6357" y="4261"/>
                      <a:pt x="6201" y="4252"/>
                    </a:cubicBezTo>
                    <a:cubicBezTo>
                      <a:pt x="6046" y="4243"/>
                      <a:pt x="5893" y="4234"/>
                      <a:pt x="5745" y="4225"/>
                    </a:cubicBezTo>
                    <a:cubicBezTo>
                      <a:pt x="5596" y="4219"/>
                      <a:pt x="5450" y="4214"/>
                      <a:pt x="5309" y="4208"/>
                    </a:cubicBezTo>
                    <a:cubicBezTo>
                      <a:pt x="5168" y="4203"/>
                      <a:pt x="5031" y="4197"/>
                      <a:pt x="4898" y="4192"/>
                    </a:cubicBezTo>
                    <a:cubicBezTo>
                      <a:pt x="4631" y="4186"/>
                      <a:pt x="4382" y="4181"/>
                      <a:pt x="4151" y="4177"/>
                    </a:cubicBezTo>
                    <a:cubicBezTo>
                      <a:pt x="3921" y="4173"/>
                      <a:pt x="3709" y="4172"/>
                      <a:pt x="3517" y="4174"/>
                    </a:cubicBezTo>
                    <a:cubicBezTo>
                      <a:pt x="3422" y="4174"/>
                      <a:pt x="3331" y="4174"/>
                      <a:pt x="3246" y="4174"/>
                    </a:cubicBezTo>
                    <a:cubicBezTo>
                      <a:pt x="3161" y="4174"/>
                      <a:pt x="3081" y="4174"/>
                      <a:pt x="3006" y="4175"/>
                    </a:cubicBezTo>
                    <a:cubicBezTo>
                      <a:pt x="2858" y="4178"/>
                      <a:pt x="2732" y="4180"/>
                      <a:pt x="2630" y="4182"/>
                    </a:cubicBezTo>
                    <a:cubicBezTo>
                      <a:pt x="2425" y="4187"/>
                      <a:pt x="2316" y="4189"/>
                      <a:pt x="2316" y="4189"/>
                    </a:cubicBezTo>
                    <a:cubicBezTo>
                      <a:pt x="2316" y="4189"/>
                      <a:pt x="2426" y="4189"/>
                      <a:pt x="2630" y="4189"/>
                    </a:cubicBezTo>
                    <a:cubicBezTo>
                      <a:pt x="2733" y="4189"/>
                      <a:pt x="2859" y="4189"/>
                      <a:pt x="3007" y="4189"/>
                    </a:cubicBezTo>
                    <a:cubicBezTo>
                      <a:pt x="3081" y="4190"/>
                      <a:pt x="3160" y="4191"/>
                      <a:pt x="3245" y="4193"/>
                    </a:cubicBezTo>
                    <a:cubicBezTo>
                      <a:pt x="3330" y="4195"/>
                      <a:pt x="3420" y="4197"/>
                      <a:pt x="3516" y="4199"/>
                    </a:cubicBezTo>
                    <a:cubicBezTo>
                      <a:pt x="3706" y="4201"/>
                      <a:pt x="3917" y="4207"/>
                      <a:pt x="4145" y="4215"/>
                    </a:cubicBezTo>
                    <a:cubicBezTo>
                      <a:pt x="4374" y="4224"/>
                      <a:pt x="4621" y="4234"/>
                      <a:pt x="4884" y="4246"/>
                    </a:cubicBezTo>
                    <a:cubicBezTo>
                      <a:pt x="5015" y="4254"/>
                      <a:pt x="5150" y="4262"/>
                      <a:pt x="5289" y="4270"/>
                    </a:cubicBezTo>
                    <a:cubicBezTo>
                      <a:pt x="5428" y="4279"/>
                      <a:pt x="5571" y="4287"/>
                      <a:pt x="5717" y="4296"/>
                    </a:cubicBezTo>
                    <a:cubicBezTo>
                      <a:pt x="5863" y="4308"/>
                      <a:pt x="6012" y="4320"/>
                      <a:pt x="6165" y="4332"/>
                    </a:cubicBezTo>
                    <a:cubicBezTo>
                      <a:pt x="6317" y="4344"/>
                      <a:pt x="6473" y="4357"/>
                      <a:pt x="6631" y="4371"/>
                    </a:cubicBezTo>
                    <a:cubicBezTo>
                      <a:pt x="6789" y="4387"/>
                      <a:pt x="6949" y="4403"/>
                      <a:pt x="7113" y="4419"/>
                    </a:cubicBezTo>
                    <a:cubicBezTo>
                      <a:pt x="7196" y="4428"/>
                      <a:pt x="7278" y="4436"/>
                      <a:pt x="7361" y="4444"/>
                    </a:cubicBezTo>
                    <a:cubicBezTo>
                      <a:pt x="7444" y="4454"/>
                      <a:pt x="7527" y="4464"/>
                      <a:pt x="7610" y="4474"/>
                    </a:cubicBezTo>
                    <a:cubicBezTo>
                      <a:pt x="7777" y="4495"/>
                      <a:pt x="7947" y="4515"/>
                      <a:pt x="8120" y="4536"/>
                    </a:cubicBezTo>
                    <a:cubicBezTo>
                      <a:pt x="8205" y="4547"/>
                      <a:pt x="8291" y="4559"/>
                      <a:pt x="8377" y="4571"/>
                    </a:cubicBezTo>
                    <a:cubicBezTo>
                      <a:pt x="8464" y="4584"/>
                      <a:pt x="8550" y="4596"/>
                      <a:pt x="8637" y="4609"/>
                    </a:cubicBezTo>
                    <a:cubicBezTo>
                      <a:pt x="8813" y="4632"/>
                      <a:pt x="8988" y="4659"/>
                      <a:pt x="9163" y="4688"/>
                    </a:cubicBezTo>
                    <a:cubicBezTo>
                      <a:pt x="9339" y="4716"/>
                      <a:pt x="9516" y="4746"/>
                      <a:pt x="9695" y="4775"/>
                    </a:cubicBezTo>
                    <a:cubicBezTo>
                      <a:pt x="9873" y="4807"/>
                      <a:pt x="10049" y="4841"/>
                      <a:pt x="10228" y="4874"/>
                    </a:cubicBezTo>
                    <a:cubicBezTo>
                      <a:pt x="10318" y="4891"/>
                      <a:pt x="10408" y="4908"/>
                      <a:pt x="10498" y="4925"/>
                    </a:cubicBezTo>
                    <a:cubicBezTo>
                      <a:pt x="10542" y="4934"/>
                      <a:pt x="10586" y="4943"/>
                      <a:pt x="10630" y="4953"/>
                    </a:cubicBezTo>
                    <a:cubicBezTo>
                      <a:pt x="10674" y="4962"/>
                      <a:pt x="10719" y="4971"/>
                      <a:pt x="10763" y="4981"/>
                    </a:cubicBezTo>
                    <a:cubicBezTo>
                      <a:pt x="11121" y="5054"/>
                      <a:pt x="11476" y="5134"/>
                      <a:pt x="11827" y="5221"/>
                    </a:cubicBezTo>
                    <a:cubicBezTo>
                      <a:pt x="12178" y="5307"/>
                      <a:pt x="12524" y="5400"/>
                      <a:pt x="12865" y="5497"/>
                    </a:cubicBezTo>
                    <a:cubicBezTo>
                      <a:pt x="13037" y="5545"/>
                      <a:pt x="13205" y="5595"/>
                      <a:pt x="13370" y="5647"/>
                    </a:cubicBezTo>
                    <a:cubicBezTo>
                      <a:pt x="13536" y="5699"/>
                      <a:pt x="13700" y="5752"/>
                      <a:pt x="13865" y="5805"/>
                    </a:cubicBezTo>
                    <a:cubicBezTo>
                      <a:pt x="14024" y="5860"/>
                      <a:pt x="14185" y="5915"/>
                      <a:pt x="14343" y="5972"/>
                    </a:cubicBezTo>
                    <a:cubicBezTo>
                      <a:pt x="14500" y="6028"/>
                      <a:pt x="14656" y="6085"/>
                      <a:pt x="14805" y="6145"/>
                    </a:cubicBezTo>
                    <a:cubicBezTo>
                      <a:pt x="15411" y="6380"/>
                      <a:pt x="15977" y="6631"/>
                      <a:pt x="16474" y="6894"/>
                    </a:cubicBezTo>
                    <a:cubicBezTo>
                      <a:pt x="16970" y="7158"/>
                      <a:pt x="17423" y="7427"/>
                      <a:pt x="17797" y="7701"/>
                    </a:cubicBezTo>
                    <a:cubicBezTo>
                      <a:pt x="18172" y="7975"/>
                      <a:pt x="18499" y="8246"/>
                      <a:pt x="18750" y="8512"/>
                    </a:cubicBezTo>
                    <a:cubicBezTo>
                      <a:pt x="18883" y="8644"/>
                      <a:pt x="18995" y="8775"/>
                      <a:pt x="19095" y="8902"/>
                    </a:cubicBezTo>
                    <a:cubicBezTo>
                      <a:pt x="19194" y="9029"/>
                      <a:pt x="19280" y="9153"/>
                      <a:pt x="19361" y="9272"/>
                    </a:cubicBezTo>
                    <a:cubicBezTo>
                      <a:pt x="19395" y="9333"/>
                      <a:pt x="19429" y="9392"/>
                      <a:pt x="19461" y="9449"/>
                    </a:cubicBezTo>
                    <a:cubicBezTo>
                      <a:pt x="19494" y="9507"/>
                      <a:pt x="19525" y="9563"/>
                      <a:pt x="19552" y="9618"/>
                    </a:cubicBezTo>
                    <a:cubicBezTo>
                      <a:pt x="19575" y="9673"/>
                      <a:pt x="19599" y="9727"/>
                      <a:pt x="19622" y="9780"/>
                    </a:cubicBezTo>
                    <a:cubicBezTo>
                      <a:pt x="19645" y="9832"/>
                      <a:pt x="19666" y="9883"/>
                      <a:pt x="19685" y="9932"/>
                    </a:cubicBezTo>
                    <a:cubicBezTo>
                      <a:pt x="19700" y="9982"/>
                      <a:pt x="19714" y="10030"/>
                      <a:pt x="19728" y="10076"/>
                    </a:cubicBezTo>
                    <a:cubicBezTo>
                      <a:pt x="19742" y="10122"/>
                      <a:pt x="19756" y="10167"/>
                      <a:pt x="19769" y="10210"/>
                    </a:cubicBezTo>
                    <a:cubicBezTo>
                      <a:pt x="19790" y="10295"/>
                      <a:pt x="19798" y="10372"/>
                      <a:pt x="19812" y="10442"/>
                    </a:cubicBezTo>
                    <a:cubicBezTo>
                      <a:pt x="19815" y="10461"/>
                      <a:pt x="19818" y="10478"/>
                      <a:pt x="19821" y="10495"/>
                    </a:cubicBezTo>
                    <a:lnTo>
                      <a:pt x="19814" y="10861"/>
                    </a:lnTo>
                    <a:lnTo>
                      <a:pt x="19802" y="11454"/>
                    </a:lnTo>
                    <a:cubicBezTo>
                      <a:pt x="19497" y="11179"/>
                      <a:pt x="19115" y="10901"/>
                      <a:pt x="18684" y="10624"/>
                    </a:cubicBezTo>
                    <a:cubicBezTo>
                      <a:pt x="18247" y="10342"/>
                      <a:pt x="17731" y="10068"/>
                      <a:pt x="17171" y="9802"/>
                    </a:cubicBezTo>
                    <a:cubicBezTo>
                      <a:pt x="16611" y="9537"/>
                      <a:pt x="15984" y="9287"/>
                      <a:pt x="15318" y="9055"/>
                    </a:cubicBezTo>
                    <a:cubicBezTo>
                      <a:pt x="15154" y="8996"/>
                      <a:pt x="14984" y="8940"/>
                      <a:pt x="14812" y="8885"/>
                    </a:cubicBezTo>
                    <a:cubicBezTo>
                      <a:pt x="14640" y="8830"/>
                      <a:pt x="14465" y="8776"/>
                      <a:pt x="14292" y="8722"/>
                    </a:cubicBezTo>
                    <a:cubicBezTo>
                      <a:pt x="14114" y="8671"/>
                      <a:pt x="13936" y="8619"/>
                      <a:pt x="13757" y="8569"/>
                    </a:cubicBezTo>
                    <a:cubicBezTo>
                      <a:pt x="13578" y="8519"/>
                      <a:pt x="13397" y="8470"/>
                      <a:pt x="13212" y="8425"/>
                    </a:cubicBezTo>
                    <a:cubicBezTo>
                      <a:pt x="12846" y="8331"/>
                      <a:pt x="12475" y="8243"/>
                      <a:pt x="12102" y="8162"/>
                    </a:cubicBezTo>
                    <a:cubicBezTo>
                      <a:pt x="11729" y="8080"/>
                      <a:pt x="11352" y="8005"/>
                      <a:pt x="10975" y="7938"/>
                    </a:cubicBezTo>
                    <a:cubicBezTo>
                      <a:pt x="10928" y="7930"/>
                      <a:pt x="10881" y="7921"/>
                      <a:pt x="10834" y="7913"/>
                    </a:cubicBezTo>
                    <a:cubicBezTo>
                      <a:pt x="10788" y="7904"/>
                      <a:pt x="10741" y="7895"/>
                      <a:pt x="10695" y="7887"/>
                    </a:cubicBezTo>
                    <a:cubicBezTo>
                      <a:pt x="10600" y="7871"/>
                      <a:pt x="10506" y="7856"/>
                      <a:pt x="10411" y="7841"/>
                    </a:cubicBezTo>
                    <a:cubicBezTo>
                      <a:pt x="10223" y="7810"/>
                      <a:pt x="10038" y="7779"/>
                      <a:pt x="9853" y="7751"/>
                    </a:cubicBezTo>
                    <a:cubicBezTo>
                      <a:pt x="9664" y="7725"/>
                      <a:pt x="9480" y="7698"/>
                      <a:pt x="9296" y="7673"/>
                    </a:cubicBezTo>
                    <a:cubicBezTo>
                      <a:pt x="9113" y="7647"/>
                      <a:pt x="8931" y="7623"/>
                      <a:pt x="8748" y="7603"/>
                    </a:cubicBezTo>
                    <a:cubicBezTo>
                      <a:pt x="8657" y="7593"/>
                      <a:pt x="8569" y="7582"/>
                      <a:pt x="8478" y="7571"/>
                    </a:cubicBezTo>
                    <a:cubicBezTo>
                      <a:pt x="8390" y="7561"/>
                      <a:pt x="8301" y="7550"/>
                      <a:pt x="8212" y="7541"/>
                    </a:cubicBezTo>
                    <a:cubicBezTo>
                      <a:pt x="8034" y="7523"/>
                      <a:pt x="7858" y="7506"/>
                      <a:pt x="7685" y="7489"/>
                    </a:cubicBezTo>
                    <a:cubicBezTo>
                      <a:pt x="7600" y="7480"/>
                      <a:pt x="7514" y="7472"/>
                      <a:pt x="7429" y="7464"/>
                    </a:cubicBezTo>
                    <a:cubicBezTo>
                      <a:pt x="7344" y="7457"/>
                      <a:pt x="7259" y="7450"/>
                      <a:pt x="7174" y="7444"/>
                    </a:cubicBezTo>
                    <a:cubicBezTo>
                      <a:pt x="7006" y="7431"/>
                      <a:pt x="6841" y="7418"/>
                      <a:pt x="6679" y="7405"/>
                    </a:cubicBezTo>
                    <a:cubicBezTo>
                      <a:pt x="6517" y="7394"/>
                      <a:pt x="6357" y="7384"/>
                      <a:pt x="6201" y="7375"/>
                    </a:cubicBezTo>
                    <a:cubicBezTo>
                      <a:pt x="6046" y="7366"/>
                      <a:pt x="5893" y="7358"/>
                      <a:pt x="5745" y="7349"/>
                    </a:cubicBezTo>
                    <a:cubicBezTo>
                      <a:pt x="5596" y="7343"/>
                      <a:pt x="5450" y="7337"/>
                      <a:pt x="5309" y="7332"/>
                    </a:cubicBezTo>
                    <a:cubicBezTo>
                      <a:pt x="5168" y="7326"/>
                      <a:pt x="5031" y="7321"/>
                      <a:pt x="4898" y="7316"/>
                    </a:cubicBezTo>
                    <a:cubicBezTo>
                      <a:pt x="4631" y="7310"/>
                      <a:pt x="4382" y="7304"/>
                      <a:pt x="4151" y="7300"/>
                    </a:cubicBezTo>
                    <a:cubicBezTo>
                      <a:pt x="3921" y="7297"/>
                      <a:pt x="3709" y="7295"/>
                      <a:pt x="3517" y="7297"/>
                    </a:cubicBezTo>
                    <a:cubicBezTo>
                      <a:pt x="3422" y="7297"/>
                      <a:pt x="3331" y="7297"/>
                      <a:pt x="3246" y="7297"/>
                    </a:cubicBezTo>
                    <a:cubicBezTo>
                      <a:pt x="3161" y="7297"/>
                      <a:pt x="3081" y="7297"/>
                      <a:pt x="3006" y="7299"/>
                    </a:cubicBezTo>
                    <a:cubicBezTo>
                      <a:pt x="2858" y="7301"/>
                      <a:pt x="2732" y="7304"/>
                      <a:pt x="2630" y="7306"/>
                    </a:cubicBezTo>
                    <a:cubicBezTo>
                      <a:pt x="2425" y="7310"/>
                      <a:pt x="2316" y="7312"/>
                      <a:pt x="2316" y="7312"/>
                    </a:cubicBezTo>
                    <a:cubicBezTo>
                      <a:pt x="2316" y="7312"/>
                      <a:pt x="2426" y="7312"/>
                      <a:pt x="2630" y="7312"/>
                    </a:cubicBezTo>
                    <a:cubicBezTo>
                      <a:pt x="2733" y="7313"/>
                      <a:pt x="2859" y="7312"/>
                      <a:pt x="3007" y="7313"/>
                    </a:cubicBezTo>
                    <a:cubicBezTo>
                      <a:pt x="3155" y="7313"/>
                      <a:pt x="3325" y="7319"/>
                      <a:pt x="3516" y="7322"/>
                    </a:cubicBezTo>
                    <a:cubicBezTo>
                      <a:pt x="3706" y="7324"/>
                      <a:pt x="3917" y="7330"/>
                      <a:pt x="4145" y="7339"/>
                    </a:cubicBezTo>
                    <a:cubicBezTo>
                      <a:pt x="4374" y="7347"/>
                      <a:pt x="4621" y="7358"/>
                      <a:pt x="4884" y="7369"/>
                    </a:cubicBezTo>
                    <a:cubicBezTo>
                      <a:pt x="5015" y="7377"/>
                      <a:pt x="5150" y="7385"/>
                      <a:pt x="5289" y="7394"/>
                    </a:cubicBezTo>
                    <a:cubicBezTo>
                      <a:pt x="5428" y="7402"/>
                      <a:pt x="5571" y="7411"/>
                      <a:pt x="5717" y="7420"/>
                    </a:cubicBezTo>
                    <a:cubicBezTo>
                      <a:pt x="5863" y="7432"/>
                      <a:pt x="6012" y="7443"/>
                      <a:pt x="6165" y="7455"/>
                    </a:cubicBezTo>
                    <a:cubicBezTo>
                      <a:pt x="6317" y="7467"/>
                      <a:pt x="6473" y="7480"/>
                      <a:pt x="6631" y="7495"/>
                    </a:cubicBezTo>
                    <a:cubicBezTo>
                      <a:pt x="6789" y="7510"/>
                      <a:pt x="6949" y="7527"/>
                      <a:pt x="7113" y="7543"/>
                    </a:cubicBezTo>
                    <a:cubicBezTo>
                      <a:pt x="7196" y="7551"/>
                      <a:pt x="7278" y="7559"/>
                      <a:pt x="7361" y="7568"/>
                    </a:cubicBezTo>
                    <a:cubicBezTo>
                      <a:pt x="7444" y="7578"/>
                      <a:pt x="7527" y="7588"/>
                      <a:pt x="7610" y="7598"/>
                    </a:cubicBezTo>
                    <a:cubicBezTo>
                      <a:pt x="7777" y="7618"/>
                      <a:pt x="7947" y="7639"/>
                      <a:pt x="8120" y="7659"/>
                    </a:cubicBezTo>
                    <a:cubicBezTo>
                      <a:pt x="8205" y="7671"/>
                      <a:pt x="8291" y="7683"/>
                      <a:pt x="8377" y="7695"/>
                    </a:cubicBezTo>
                    <a:cubicBezTo>
                      <a:pt x="8464" y="7707"/>
                      <a:pt x="8550" y="7720"/>
                      <a:pt x="8637" y="7732"/>
                    </a:cubicBezTo>
                    <a:cubicBezTo>
                      <a:pt x="8813" y="7755"/>
                      <a:pt x="8988" y="7783"/>
                      <a:pt x="9163" y="7811"/>
                    </a:cubicBezTo>
                    <a:cubicBezTo>
                      <a:pt x="9339" y="7840"/>
                      <a:pt x="9516" y="7870"/>
                      <a:pt x="9695" y="7899"/>
                    </a:cubicBezTo>
                    <a:cubicBezTo>
                      <a:pt x="9873" y="7930"/>
                      <a:pt x="10049" y="7964"/>
                      <a:pt x="10228" y="7998"/>
                    </a:cubicBezTo>
                    <a:cubicBezTo>
                      <a:pt x="10318" y="8014"/>
                      <a:pt x="10408" y="8031"/>
                      <a:pt x="10498" y="8048"/>
                    </a:cubicBezTo>
                    <a:cubicBezTo>
                      <a:pt x="10542" y="8058"/>
                      <a:pt x="10586" y="8067"/>
                      <a:pt x="10630" y="8076"/>
                    </a:cubicBezTo>
                    <a:cubicBezTo>
                      <a:pt x="10674" y="8086"/>
                      <a:pt x="10719" y="8095"/>
                      <a:pt x="10763" y="8104"/>
                    </a:cubicBezTo>
                    <a:cubicBezTo>
                      <a:pt x="11121" y="8177"/>
                      <a:pt x="11476" y="8257"/>
                      <a:pt x="11827" y="8344"/>
                    </a:cubicBezTo>
                    <a:cubicBezTo>
                      <a:pt x="12178" y="8430"/>
                      <a:pt x="12524" y="8523"/>
                      <a:pt x="12865" y="8620"/>
                    </a:cubicBezTo>
                    <a:cubicBezTo>
                      <a:pt x="13037" y="8668"/>
                      <a:pt x="13205" y="8719"/>
                      <a:pt x="13370" y="8771"/>
                    </a:cubicBezTo>
                    <a:cubicBezTo>
                      <a:pt x="13536" y="8822"/>
                      <a:pt x="13700" y="8875"/>
                      <a:pt x="13865" y="8928"/>
                    </a:cubicBezTo>
                    <a:cubicBezTo>
                      <a:pt x="14024" y="8984"/>
                      <a:pt x="14185" y="9039"/>
                      <a:pt x="14343" y="9095"/>
                    </a:cubicBezTo>
                    <a:cubicBezTo>
                      <a:pt x="14500" y="9151"/>
                      <a:pt x="14656" y="9209"/>
                      <a:pt x="14805" y="9268"/>
                    </a:cubicBezTo>
                    <a:cubicBezTo>
                      <a:pt x="15411" y="9503"/>
                      <a:pt x="15977" y="9754"/>
                      <a:pt x="16474" y="10018"/>
                    </a:cubicBezTo>
                    <a:cubicBezTo>
                      <a:pt x="16970" y="10281"/>
                      <a:pt x="17423" y="10551"/>
                      <a:pt x="17797" y="10824"/>
                    </a:cubicBezTo>
                    <a:cubicBezTo>
                      <a:pt x="18172" y="11098"/>
                      <a:pt x="18499" y="11370"/>
                      <a:pt x="18750" y="11636"/>
                    </a:cubicBezTo>
                    <a:cubicBezTo>
                      <a:pt x="18883" y="11768"/>
                      <a:pt x="18995" y="11898"/>
                      <a:pt x="19095" y="12025"/>
                    </a:cubicBezTo>
                    <a:cubicBezTo>
                      <a:pt x="19194" y="12153"/>
                      <a:pt x="19280" y="12277"/>
                      <a:pt x="19361" y="12396"/>
                    </a:cubicBezTo>
                    <a:cubicBezTo>
                      <a:pt x="19395" y="12456"/>
                      <a:pt x="19429" y="12515"/>
                      <a:pt x="19461" y="12573"/>
                    </a:cubicBezTo>
                    <a:cubicBezTo>
                      <a:pt x="19494" y="12630"/>
                      <a:pt x="19525" y="12686"/>
                      <a:pt x="19552" y="12741"/>
                    </a:cubicBezTo>
                    <a:cubicBezTo>
                      <a:pt x="19575" y="12797"/>
                      <a:pt x="19599" y="12851"/>
                      <a:pt x="19622" y="12903"/>
                    </a:cubicBezTo>
                    <a:cubicBezTo>
                      <a:pt x="19645" y="12955"/>
                      <a:pt x="19666" y="13006"/>
                      <a:pt x="19685" y="13056"/>
                    </a:cubicBezTo>
                    <a:cubicBezTo>
                      <a:pt x="19699" y="13103"/>
                      <a:pt x="19713" y="13149"/>
                      <a:pt x="19726" y="13193"/>
                    </a:cubicBezTo>
                    <a:cubicBezTo>
                      <a:pt x="19740" y="13237"/>
                      <a:pt x="19753" y="13280"/>
                      <a:pt x="19765" y="13321"/>
                    </a:cubicBezTo>
                    <a:lnTo>
                      <a:pt x="19741" y="14525"/>
                    </a:lnTo>
                    <a:cubicBezTo>
                      <a:pt x="19446" y="14267"/>
                      <a:pt x="19087" y="14007"/>
                      <a:pt x="18684" y="13747"/>
                    </a:cubicBezTo>
                    <a:cubicBezTo>
                      <a:pt x="18247" y="13466"/>
                      <a:pt x="17731" y="13191"/>
                      <a:pt x="17171" y="12926"/>
                    </a:cubicBezTo>
                    <a:cubicBezTo>
                      <a:pt x="16611" y="12660"/>
                      <a:pt x="15984" y="12410"/>
                      <a:pt x="15318" y="12178"/>
                    </a:cubicBezTo>
                    <a:cubicBezTo>
                      <a:pt x="15154" y="12119"/>
                      <a:pt x="14984" y="12063"/>
                      <a:pt x="14812" y="12008"/>
                    </a:cubicBezTo>
                    <a:cubicBezTo>
                      <a:pt x="14640" y="11953"/>
                      <a:pt x="14465" y="11899"/>
                      <a:pt x="14292" y="11845"/>
                    </a:cubicBezTo>
                    <a:cubicBezTo>
                      <a:pt x="14114" y="11794"/>
                      <a:pt x="13936" y="11743"/>
                      <a:pt x="13757" y="11693"/>
                    </a:cubicBezTo>
                    <a:cubicBezTo>
                      <a:pt x="13578" y="11643"/>
                      <a:pt x="13397" y="11594"/>
                      <a:pt x="13212" y="11548"/>
                    </a:cubicBezTo>
                    <a:cubicBezTo>
                      <a:pt x="12846" y="11455"/>
                      <a:pt x="12475" y="11367"/>
                      <a:pt x="12102" y="11285"/>
                    </a:cubicBezTo>
                    <a:cubicBezTo>
                      <a:pt x="11729" y="11204"/>
                      <a:pt x="11352" y="11129"/>
                      <a:pt x="10975" y="11062"/>
                    </a:cubicBezTo>
                    <a:cubicBezTo>
                      <a:pt x="10928" y="11053"/>
                      <a:pt x="10881" y="11045"/>
                      <a:pt x="10834" y="11036"/>
                    </a:cubicBezTo>
                    <a:cubicBezTo>
                      <a:pt x="10788" y="11027"/>
                      <a:pt x="10741" y="11019"/>
                      <a:pt x="10695" y="11010"/>
                    </a:cubicBezTo>
                    <a:cubicBezTo>
                      <a:pt x="10600" y="10995"/>
                      <a:pt x="10506" y="10979"/>
                      <a:pt x="10411" y="10964"/>
                    </a:cubicBezTo>
                    <a:cubicBezTo>
                      <a:pt x="10223" y="10934"/>
                      <a:pt x="10038" y="10903"/>
                      <a:pt x="9853" y="10874"/>
                    </a:cubicBezTo>
                    <a:cubicBezTo>
                      <a:pt x="9664" y="10849"/>
                      <a:pt x="9480" y="10822"/>
                      <a:pt x="9296" y="10796"/>
                    </a:cubicBezTo>
                    <a:cubicBezTo>
                      <a:pt x="9113" y="10771"/>
                      <a:pt x="8931" y="10747"/>
                      <a:pt x="8748" y="10727"/>
                    </a:cubicBezTo>
                    <a:cubicBezTo>
                      <a:pt x="8657" y="10716"/>
                      <a:pt x="8569" y="10705"/>
                      <a:pt x="8478" y="10695"/>
                    </a:cubicBezTo>
                    <a:cubicBezTo>
                      <a:pt x="8390" y="10684"/>
                      <a:pt x="8301" y="10674"/>
                      <a:pt x="8212" y="10664"/>
                    </a:cubicBezTo>
                    <a:cubicBezTo>
                      <a:pt x="8034" y="10647"/>
                      <a:pt x="7858" y="10629"/>
                      <a:pt x="7685" y="10612"/>
                    </a:cubicBezTo>
                    <a:cubicBezTo>
                      <a:pt x="7600" y="10604"/>
                      <a:pt x="7514" y="10595"/>
                      <a:pt x="7429" y="10587"/>
                    </a:cubicBezTo>
                    <a:cubicBezTo>
                      <a:pt x="7344" y="10580"/>
                      <a:pt x="7259" y="10574"/>
                      <a:pt x="7174" y="10567"/>
                    </a:cubicBezTo>
                    <a:cubicBezTo>
                      <a:pt x="7006" y="10554"/>
                      <a:pt x="6841" y="10541"/>
                      <a:pt x="6679" y="10529"/>
                    </a:cubicBezTo>
                    <a:cubicBezTo>
                      <a:pt x="6517" y="10517"/>
                      <a:pt x="6357" y="10508"/>
                      <a:pt x="6201" y="10499"/>
                    </a:cubicBezTo>
                    <a:cubicBezTo>
                      <a:pt x="6046" y="10490"/>
                      <a:pt x="5893" y="10481"/>
                      <a:pt x="5745" y="10472"/>
                    </a:cubicBezTo>
                    <a:cubicBezTo>
                      <a:pt x="5596" y="10466"/>
                      <a:pt x="5450" y="10461"/>
                      <a:pt x="5309" y="10455"/>
                    </a:cubicBezTo>
                    <a:cubicBezTo>
                      <a:pt x="5168" y="10450"/>
                      <a:pt x="5031" y="10444"/>
                      <a:pt x="4898" y="10439"/>
                    </a:cubicBezTo>
                    <a:cubicBezTo>
                      <a:pt x="4631" y="10433"/>
                      <a:pt x="4382" y="10427"/>
                      <a:pt x="4151" y="10424"/>
                    </a:cubicBezTo>
                    <a:cubicBezTo>
                      <a:pt x="3921" y="10420"/>
                      <a:pt x="3709" y="10419"/>
                      <a:pt x="3517" y="10421"/>
                    </a:cubicBezTo>
                    <a:cubicBezTo>
                      <a:pt x="3422" y="10421"/>
                      <a:pt x="3331" y="10421"/>
                      <a:pt x="3246" y="10421"/>
                    </a:cubicBezTo>
                    <a:cubicBezTo>
                      <a:pt x="3161" y="10421"/>
                      <a:pt x="3081" y="10421"/>
                      <a:pt x="3006" y="10422"/>
                    </a:cubicBezTo>
                    <a:cubicBezTo>
                      <a:pt x="2858" y="10425"/>
                      <a:pt x="2732" y="10427"/>
                      <a:pt x="2630" y="10429"/>
                    </a:cubicBezTo>
                    <a:cubicBezTo>
                      <a:pt x="2425" y="10433"/>
                      <a:pt x="2316" y="10436"/>
                      <a:pt x="2316" y="10436"/>
                    </a:cubicBezTo>
                    <a:cubicBezTo>
                      <a:pt x="2316" y="10436"/>
                      <a:pt x="2426" y="10436"/>
                      <a:pt x="2630" y="10436"/>
                    </a:cubicBezTo>
                    <a:cubicBezTo>
                      <a:pt x="2733" y="10436"/>
                      <a:pt x="2859" y="10436"/>
                      <a:pt x="3007" y="10436"/>
                    </a:cubicBezTo>
                    <a:cubicBezTo>
                      <a:pt x="3155" y="10437"/>
                      <a:pt x="3325" y="10442"/>
                      <a:pt x="3516" y="10446"/>
                    </a:cubicBezTo>
                    <a:cubicBezTo>
                      <a:pt x="3706" y="10448"/>
                      <a:pt x="3917" y="10454"/>
                      <a:pt x="4145" y="10462"/>
                    </a:cubicBezTo>
                    <a:cubicBezTo>
                      <a:pt x="4374" y="10471"/>
                      <a:pt x="4621" y="10481"/>
                      <a:pt x="4884" y="10493"/>
                    </a:cubicBezTo>
                    <a:cubicBezTo>
                      <a:pt x="5015" y="10501"/>
                      <a:pt x="5150" y="10509"/>
                      <a:pt x="5289" y="10517"/>
                    </a:cubicBezTo>
                    <a:cubicBezTo>
                      <a:pt x="5428" y="10526"/>
                      <a:pt x="5571" y="10534"/>
                      <a:pt x="5717" y="10543"/>
                    </a:cubicBezTo>
                    <a:cubicBezTo>
                      <a:pt x="5863" y="10555"/>
                      <a:pt x="6012" y="10567"/>
                      <a:pt x="6165" y="10579"/>
                    </a:cubicBezTo>
                    <a:cubicBezTo>
                      <a:pt x="6317" y="10591"/>
                      <a:pt x="6473" y="10603"/>
                      <a:pt x="6631" y="10618"/>
                    </a:cubicBezTo>
                    <a:cubicBezTo>
                      <a:pt x="6789" y="10634"/>
                      <a:pt x="6949" y="10650"/>
                      <a:pt x="7113" y="10666"/>
                    </a:cubicBezTo>
                    <a:cubicBezTo>
                      <a:pt x="7196" y="10675"/>
                      <a:pt x="7278" y="10683"/>
                      <a:pt x="7361" y="10691"/>
                    </a:cubicBezTo>
                    <a:cubicBezTo>
                      <a:pt x="7444" y="10701"/>
                      <a:pt x="7527" y="10711"/>
                      <a:pt x="7610" y="10721"/>
                    </a:cubicBezTo>
                    <a:cubicBezTo>
                      <a:pt x="7777" y="10741"/>
                      <a:pt x="7947" y="10762"/>
                      <a:pt x="8120" y="10783"/>
                    </a:cubicBezTo>
                    <a:cubicBezTo>
                      <a:pt x="8205" y="10794"/>
                      <a:pt x="8291" y="10806"/>
                      <a:pt x="8377" y="10818"/>
                    </a:cubicBezTo>
                    <a:cubicBezTo>
                      <a:pt x="8464" y="10831"/>
                      <a:pt x="8550" y="10843"/>
                      <a:pt x="8637" y="10855"/>
                    </a:cubicBezTo>
                    <a:cubicBezTo>
                      <a:pt x="8813" y="10879"/>
                      <a:pt x="8988" y="10906"/>
                      <a:pt x="9163" y="10935"/>
                    </a:cubicBezTo>
                    <a:cubicBezTo>
                      <a:pt x="9339" y="10963"/>
                      <a:pt x="9516" y="10993"/>
                      <a:pt x="9695" y="11022"/>
                    </a:cubicBezTo>
                    <a:cubicBezTo>
                      <a:pt x="9873" y="11054"/>
                      <a:pt x="10049" y="11088"/>
                      <a:pt x="10228" y="11121"/>
                    </a:cubicBezTo>
                    <a:cubicBezTo>
                      <a:pt x="10318" y="11138"/>
                      <a:pt x="10408" y="11155"/>
                      <a:pt x="10498" y="11172"/>
                    </a:cubicBezTo>
                    <a:cubicBezTo>
                      <a:pt x="10542" y="11181"/>
                      <a:pt x="10586" y="11190"/>
                      <a:pt x="10630" y="11200"/>
                    </a:cubicBezTo>
                    <a:cubicBezTo>
                      <a:pt x="10674" y="11209"/>
                      <a:pt x="10719" y="11218"/>
                      <a:pt x="10763" y="11228"/>
                    </a:cubicBezTo>
                    <a:cubicBezTo>
                      <a:pt x="11121" y="11301"/>
                      <a:pt x="11476" y="11381"/>
                      <a:pt x="11827" y="11467"/>
                    </a:cubicBezTo>
                    <a:cubicBezTo>
                      <a:pt x="12178" y="11554"/>
                      <a:pt x="12524" y="11647"/>
                      <a:pt x="12865" y="11744"/>
                    </a:cubicBezTo>
                    <a:cubicBezTo>
                      <a:pt x="13037" y="11792"/>
                      <a:pt x="13205" y="11842"/>
                      <a:pt x="13370" y="11894"/>
                    </a:cubicBezTo>
                    <a:cubicBezTo>
                      <a:pt x="13536" y="11946"/>
                      <a:pt x="13700" y="11999"/>
                      <a:pt x="13865" y="12052"/>
                    </a:cubicBezTo>
                    <a:cubicBezTo>
                      <a:pt x="14024" y="12107"/>
                      <a:pt x="14185" y="12162"/>
                      <a:pt x="14343" y="12219"/>
                    </a:cubicBezTo>
                    <a:cubicBezTo>
                      <a:pt x="14500" y="12275"/>
                      <a:pt x="14656" y="12332"/>
                      <a:pt x="14805" y="12392"/>
                    </a:cubicBezTo>
                    <a:cubicBezTo>
                      <a:pt x="15411" y="12627"/>
                      <a:pt x="15977" y="12878"/>
                      <a:pt x="16474" y="13141"/>
                    </a:cubicBezTo>
                    <a:cubicBezTo>
                      <a:pt x="16970" y="13405"/>
                      <a:pt x="17422" y="13674"/>
                      <a:pt x="17797" y="13948"/>
                    </a:cubicBezTo>
                    <a:cubicBezTo>
                      <a:pt x="18172" y="14222"/>
                      <a:pt x="18499" y="14493"/>
                      <a:pt x="18750" y="14759"/>
                    </a:cubicBezTo>
                    <a:cubicBezTo>
                      <a:pt x="18883" y="14891"/>
                      <a:pt x="18995" y="15022"/>
                      <a:pt x="19095" y="15149"/>
                    </a:cubicBezTo>
                    <a:cubicBezTo>
                      <a:pt x="19194" y="15276"/>
                      <a:pt x="19280" y="15400"/>
                      <a:pt x="19361" y="15519"/>
                    </a:cubicBezTo>
                    <a:cubicBezTo>
                      <a:pt x="19395" y="15580"/>
                      <a:pt x="19429" y="15639"/>
                      <a:pt x="19461" y="15696"/>
                    </a:cubicBezTo>
                    <a:cubicBezTo>
                      <a:pt x="19494" y="15754"/>
                      <a:pt x="19525" y="15810"/>
                      <a:pt x="19552" y="15865"/>
                    </a:cubicBezTo>
                    <a:cubicBezTo>
                      <a:pt x="19575" y="15920"/>
                      <a:pt x="19599" y="15974"/>
                      <a:pt x="19622" y="16026"/>
                    </a:cubicBezTo>
                    <a:cubicBezTo>
                      <a:pt x="19645" y="16079"/>
                      <a:pt x="19666" y="16130"/>
                      <a:pt x="19685" y="16179"/>
                    </a:cubicBezTo>
                    <a:cubicBezTo>
                      <a:pt x="19688" y="16191"/>
                      <a:pt x="19692" y="16203"/>
                      <a:pt x="19696" y="16215"/>
                    </a:cubicBezTo>
                    <a:cubicBezTo>
                      <a:pt x="19699" y="16227"/>
                      <a:pt x="19703" y="16239"/>
                      <a:pt x="19707" y="16251"/>
                    </a:cubicBezTo>
                    <a:lnTo>
                      <a:pt x="19680" y="17596"/>
                    </a:lnTo>
                    <a:cubicBezTo>
                      <a:pt x="19397" y="17355"/>
                      <a:pt x="19060" y="17113"/>
                      <a:pt x="18684" y="16871"/>
                    </a:cubicBezTo>
                    <a:cubicBezTo>
                      <a:pt x="18247" y="16589"/>
                      <a:pt x="17731" y="16315"/>
                      <a:pt x="17171" y="16049"/>
                    </a:cubicBezTo>
                    <a:cubicBezTo>
                      <a:pt x="16611" y="15784"/>
                      <a:pt x="15984" y="15533"/>
                      <a:pt x="15318" y="15302"/>
                    </a:cubicBezTo>
                    <a:cubicBezTo>
                      <a:pt x="15154" y="15243"/>
                      <a:pt x="14984" y="15187"/>
                      <a:pt x="14812" y="15132"/>
                    </a:cubicBezTo>
                    <a:cubicBezTo>
                      <a:pt x="14640" y="15077"/>
                      <a:pt x="14465" y="15023"/>
                      <a:pt x="14292" y="14969"/>
                    </a:cubicBezTo>
                    <a:cubicBezTo>
                      <a:pt x="14114" y="14917"/>
                      <a:pt x="13936" y="14866"/>
                      <a:pt x="13757" y="14816"/>
                    </a:cubicBezTo>
                    <a:cubicBezTo>
                      <a:pt x="13578" y="14766"/>
                      <a:pt x="13397" y="14717"/>
                      <a:pt x="13212" y="14672"/>
                    </a:cubicBezTo>
                    <a:cubicBezTo>
                      <a:pt x="12846" y="14578"/>
                      <a:pt x="12475" y="14490"/>
                      <a:pt x="12102" y="14409"/>
                    </a:cubicBezTo>
                    <a:cubicBezTo>
                      <a:pt x="11729" y="14327"/>
                      <a:pt x="11352" y="14252"/>
                      <a:pt x="10975" y="14185"/>
                    </a:cubicBezTo>
                    <a:cubicBezTo>
                      <a:pt x="10928" y="14177"/>
                      <a:pt x="10881" y="14168"/>
                      <a:pt x="10834" y="14160"/>
                    </a:cubicBezTo>
                    <a:cubicBezTo>
                      <a:pt x="10788" y="14151"/>
                      <a:pt x="10741" y="14142"/>
                      <a:pt x="10695" y="14134"/>
                    </a:cubicBezTo>
                    <a:cubicBezTo>
                      <a:pt x="10600" y="14118"/>
                      <a:pt x="10506" y="14103"/>
                      <a:pt x="10411" y="14087"/>
                    </a:cubicBezTo>
                    <a:cubicBezTo>
                      <a:pt x="10223" y="14057"/>
                      <a:pt x="10038" y="14026"/>
                      <a:pt x="9853" y="13998"/>
                    </a:cubicBezTo>
                    <a:cubicBezTo>
                      <a:pt x="9664" y="13972"/>
                      <a:pt x="9480" y="13945"/>
                      <a:pt x="9296" y="13920"/>
                    </a:cubicBezTo>
                    <a:cubicBezTo>
                      <a:pt x="9113" y="13894"/>
                      <a:pt x="8931" y="13870"/>
                      <a:pt x="8748" y="13850"/>
                    </a:cubicBezTo>
                    <a:cubicBezTo>
                      <a:pt x="8657" y="13840"/>
                      <a:pt x="8569" y="13829"/>
                      <a:pt x="8478" y="13818"/>
                    </a:cubicBezTo>
                    <a:cubicBezTo>
                      <a:pt x="8390" y="13808"/>
                      <a:pt x="8301" y="13797"/>
                      <a:pt x="8212" y="13788"/>
                    </a:cubicBezTo>
                    <a:cubicBezTo>
                      <a:pt x="8034" y="13770"/>
                      <a:pt x="7858" y="13753"/>
                      <a:pt x="7685" y="13736"/>
                    </a:cubicBezTo>
                    <a:cubicBezTo>
                      <a:pt x="7600" y="13727"/>
                      <a:pt x="7514" y="13719"/>
                      <a:pt x="7429" y="13711"/>
                    </a:cubicBezTo>
                    <a:cubicBezTo>
                      <a:pt x="7344" y="13704"/>
                      <a:pt x="7259" y="13697"/>
                      <a:pt x="7174" y="13691"/>
                    </a:cubicBezTo>
                    <a:cubicBezTo>
                      <a:pt x="7006" y="13677"/>
                      <a:pt x="6841" y="13665"/>
                      <a:pt x="6679" y="13652"/>
                    </a:cubicBezTo>
                    <a:cubicBezTo>
                      <a:pt x="6517" y="13641"/>
                      <a:pt x="6357" y="13631"/>
                      <a:pt x="6201" y="13622"/>
                    </a:cubicBezTo>
                    <a:cubicBezTo>
                      <a:pt x="6046" y="13613"/>
                      <a:pt x="5893" y="13605"/>
                      <a:pt x="5745" y="13596"/>
                    </a:cubicBezTo>
                    <a:cubicBezTo>
                      <a:pt x="5596" y="13590"/>
                      <a:pt x="5450" y="13584"/>
                      <a:pt x="5309" y="13579"/>
                    </a:cubicBezTo>
                    <a:cubicBezTo>
                      <a:pt x="5168" y="13573"/>
                      <a:pt x="5031" y="13568"/>
                      <a:pt x="4898" y="13562"/>
                    </a:cubicBezTo>
                    <a:cubicBezTo>
                      <a:pt x="4631" y="13556"/>
                      <a:pt x="4382" y="13551"/>
                      <a:pt x="4151" y="13547"/>
                    </a:cubicBezTo>
                    <a:cubicBezTo>
                      <a:pt x="3921" y="13544"/>
                      <a:pt x="3709" y="13542"/>
                      <a:pt x="3517" y="13544"/>
                    </a:cubicBezTo>
                    <a:cubicBezTo>
                      <a:pt x="3422" y="13544"/>
                      <a:pt x="3331" y="13544"/>
                      <a:pt x="3246" y="13544"/>
                    </a:cubicBezTo>
                    <a:cubicBezTo>
                      <a:pt x="3161" y="13544"/>
                      <a:pt x="3081" y="13544"/>
                      <a:pt x="3006" y="13545"/>
                    </a:cubicBezTo>
                    <a:cubicBezTo>
                      <a:pt x="2858" y="13548"/>
                      <a:pt x="2732" y="13551"/>
                      <a:pt x="2630" y="13553"/>
                    </a:cubicBezTo>
                    <a:cubicBezTo>
                      <a:pt x="2425" y="13557"/>
                      <a:pt x="2316" y="13559"/>
                      <a:pt x="2316" y="13559"/>
                    </a:cubicBezTo>
                    <a:cubicBezTo>
                      <a:pt x="2316" y="13559"/>
                      <a:pt x="2426" y="13559"/>
                      <a:pt x="2630" y="13559"/>
                    </a:cubicBezTo>
                    <a:cubicBezTo>
                      <a:pt x="2733" y="13560"/>
                      <a:pt x="2859" y="13559"/>
                      <a:pt x="3007" y="13560"/>
                    </a:cubicBezTo>
                    <a:cubicBezTo>
                      <a:pt x="3155" y="13560"/>
                      <a:pt x="3325" y="13566"/>
                      <a:pt x="3516" y="13569"/>
                    </a:cubicBezTo>
                    <a:cubicBezTo>
                      <a:pt x="3706" y="13571"/>
                      <a:pt x="3917" y="13577"/>
                      <a:pt x="4145" y="13586"/>
                    </a:cubicBezTo>
                    <a:cubicBezTo>
                      <a:pt x="4374" y="13594"/>
                      <a:pt x="4621" y="13605"/>
                      <a:pt x="4884" y="13616"/>
                    </a:cubicBezTo>
                    <a:cubicBezTo>
                      <a:pt x="5015" y="13624"/>
                      <a:pt x="5150" y="13632"/>
                      <a:pt x="5289" y="13641"/>
                    </a:cubicBezTo>
                    <a:cubicBezTo>
                      <a:pt x="5428" y="13649"/>
                      <a:pt x="5571" y="13658"/>
                      <a:pt x="5717" y="13667"/>
                    </a:cubicBezTo>
                    <a:cubicBezTo>
                      <a:pt x="5863" y="13679"/>
                      <a:pt x="6012" y="13690"/>
                      <a:pt x="6165" y="13702"/>
                    </a:cubicBezTo>
                    <a:cubicBezTo>
                      <a:pt x="6317" y="13714"/>
                      <a:pt x="6473" y="13727"/>
                      <a:pt x="6631" y="13742"/>
                    </a:cubicBezTo>
                    <a:cubicBezTo>
                      <a:pt x="6789" y="13757"/>
                      <a:pt x="6949" y="13773"/>
                      <a:pt x="7113" y="13790"/>
                    </a:cubicBezTo>
                    <a:cubicBezTo>
                      <a:pt x="7196" y="13798"/>
                      <a:pt x="7278" y="13806"/>
                      <a:pt x="7361" y="13815"/>
                    </a:cubicBezTo>
                    <a:cubicBezTo>
                      <a:pt x="7444" y="13825"/>
                      <a:pt x="7527" y="13835"/>
                      <a:pt x="7610" y="13845"/>
                    </a:cubicBezTo>
                    <a:cubicBezTo>
                      <a:pt x="7777" y="13865"/>
                      <a:pt x="7947" y="13886"/>
                      <a:pt x="8120" y="13906"/>
                    </a:cubicBezTo>
                    <a:cubicBezTo>
                      <a:pt x="8205" y="13918"/>
                      <a:pt x="8291" y="13930"/>
                      <a:pt x="8377" y="13942"/>
                    </a:cubicBezTo>
                    <a:cubicBezTo>
                      <a:pt x="8464" y="13954"/>
                      <a:pt x="8550" y="13967"/>
                      <a:pt x="8637" y="13979"/>
                    </a:cubicBezTo>
                    <a:cubicBezTo>
                      <a:pt x="8813" y="14002"/>
                      <a:pt x="8988" y="14029"/>
                      <a:pt x="9163" y="14058"/>
                    </a:cubicBezTo>
                    <a:cubicBezTo>
                      <a:pt x="9339" y="14087"/>
                      <a:pt x="9516" y="14117"/>
                      <a:pt x="9695" y="14146"/>
                    </a:cubicBezTo>
                    <a:cubicBezTo>
                      <a:pt x="9873" y="14177"/>
                      <a:pt x="10049" y="14211"/>
                      <a:pt x="10228" y="14245"/>
                    </a:cubicBezTo>
                    <a:cubicBezTo>
                      <a:pt x="10318" y="14261"/>
                      <a:pt x="10408" y="14278"/>
                      <a:pt x="10498" y="14295"/>
                    </a:cubicBezTo>
                    <a:cubicBezTo>
                      <a:pt x="10542" y="14305"/>
                      <a:pt x="10586" y="14314"/>
                      <a:pt x="10630" y="14323"/>
                    </a:cubicBezTo>
                    <a:cubicBezTo>
                      <a:pt x="10674" y="14333"/>
                      <a:pt x="10719" y="14342"/>
                      <a:pt x="10763" y="14351"/>
                    </a:cubicBezTo>
                    <a:cubicBezTo>
                      <a:pt x="11121" y="14424"/>
                      <a:pt x="11476" y="14504"/>
                      <a:pt x="11827" y="14591"/>
                    </a:cubicBezTo>
                    <a:cubicBezTo>
                      <a:pt x="12178" y="14677"/>
                      <a:pt x="12524" y="14770"/>
                      <a:pt x="12865" y="14867"/>
                    </a:cubicBezTo>
                    <a:cubicBezTo>
                      <a:pt x="13037" y="14915"/>
                      <a:pt x="13205" y="14966"/>
                      <a:pt x="13370" y="15018"/>
                    </a:cubicBezTo>
                    <a:cubicBezTo>
                      <a:pt x="13536" y="15069"/>
                      <a:pt x="13700" y="15122"/>
                      <a:pt x="13865" y="15175"/>
                    </a:cubicBezTo>
                    <a:cubicBezTo>
                      <a:pt x="14024" y="15231"/>
                      <a:pt x="14185" y="15286"/>
                      <a:pt x="14343" y="15342"/>
                    </a:cubicBezTo>
                    <a:cubicBezTo>
                      <a:pt x="14500" y="15398"/>
                      <a:pt x="14656" y="15455"/>
                      <a:pt x="14805" y="15515"/>
                    </a:cubicBezTo>
                    <a:cubicBezTo>
                      <a:pt x="15411" y="15750"/>
                      <a:pt x="15977" y="16001"/>
                      <a:pt x="16474" y="16265"/>
                    </a:cubicBezTo>
                    <a:cubicBezTo>
                      <a:pt x="16970" y="16528"/>
                      <a:pt x="17422" y="16797"/>
                      <a:pt x="17797" y="17071"/>
                    </a:cubicBezTo>
                    <a:cubicBezTo>
                      <a:pt x="18172" y="17345"/>
                      <a:pt x="18499" y="17617"/>
                      <a:pt x="18750" y="17883"/>
                    </a:cubicBezTo>
                    <a:cubicBezTo>
                      <a:pt x="18883" y="18015"/>
                      <a:pt x="18995" y="18145"/>
                      <a:pt x="19095" y="18272"/>
                    </a:cubicBezTo>
                    <a:cubicBezTo>
                      <a:pt x="19194" y="18400"/>
                      <a:pt x="19280" y="18524"/>
                      <a:pt x="19361" y="18643"/>
                    </a:cubicBezTo>
                    <a:cubicBezTo>
                      <a:pt x="19395" y="18703"/>
                      <a:pt x="19429" y="18762"/>
                      <a:pt x="19461" y="18819"/>
                    </a:cubicBezTo>
                    <a:cubicBezTo>
                      <a:pt x="19494" y="18877"/>
                      <a:pt x="19525" y="18933"/>
                      <a:pt x="19552" y="18988"/>
                    </a:cubicBezTo>
                    <a:cubicBezTo>
                      <a:pt x="19569" y="19027"/>
                      <a:pt x="19585" y="19065"/>
                      <a:pt x="19601" y="19103"/>
                    </a:cubicBezTo>
                    <a:cubicBezTo>
                      <a:pt x="19617" y="19140"/>
                      <a:pt x="19633" y="19176"/>
                      <a:pt x="19648" y="19212"/>
                    </a:cubicBezTo>
                    <a:lnTo>
                      <a:pt x="19601" y="21565"/>
                    </a:lnTo>
                    <a:lnTo>
                      <a:pt x="21600" y="2156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/>
                  <a:defRPr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34" name="Bookstore"/>
            <p:cNvSpPr txBox="1"/>
            <p:nvPr/>
          </p:nvSpPr>
          <p:spPr>
            <a:xfrm>
              <a:off x="0" y="3027646"/>
              <a:ext cx="5478633" cy="1249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60000"/>
                </a:lnSpc>
                <a:defRPr spc="590" sz="5900">
                  <a:solidFill>
                    <a:srgbClr val="FFFFFF"/>
                  </a:solidFill>
                  <a:latin typeface="Skia Regular"/>
                  <a:ea typeface="Skia Regular"/>
                  <a:cs typeface="Skia Regular"/>
                  <a:sym typeface="Skia Regular"/>
                </a:defRPr>
              </a:lvl1pPr>
            </a:lstStyle>
            <a:p>
              <a:pPr/>
              <a:r>
                <a:t>Bookstore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成组"/>
          <p:cNvGrpSpPr/>
          <p:nvPr/>
        </p:nvGrpSpPr>
        <p:grpSpPr>
          <a:xfrm>
            <a:off x="6732023" y="4298347"/>
            <a:ext cx="2474455" cy="1931602"/>
            <a:chOff x="0" y="-3"/>
            <a:chExt cx="2474453" cy="1931601"/>
          </a:xfrm>
        </p:grpSpPr>
        <p:sp>
          <p:nvSpPr>
            <p:cNvPr id="37" name="形状"/>
            <p:cNvSpPr/>
            <p:nvPr/>
          </p:nvSpPr>
          <p:spPr>
            <a:xfrm>
              <a:off x="778510" y="-4"/>
              <a:ext cx="479534" cy="122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21600" y="21565"/>
                  </a:moveTo>
                  <a:lnTo>
                    <a:pt x="21338" y="8312"/>
                  </a:lnTo>
                  <a:cubicBezTo>
                    <a:pt x="21458" y="7437"/>
                    <a:pt x="21203" y="6561"/>
                    <a:pt x="20614" y="5716"/>
                  </a:cubicBezTo>
                  <a:cubicBezTo>
                    <a:pt x="20319" y="5292"/>
                    <a:pt x="19923" y="4878"/>
                    <a:pt x="19447" y="4480"/>
                  </a:cubicBezTo>
                  <a:cubicBezTo>
                    <a:pt x="18971" y="4082"/>
                    <a:pt x="18406" y="3701"/>
                    <a:pt x="17769" y="3340"/>
                  </a:cubicBezTo>
                  <a:cubicBezTo>
                    <a:pt x="17131" y="2978"/>
                    <a:pt x="16407" y="2641"/>
                    <a:pt x="15622" y="2328"/>
                  </a:cubicBezTo>
                  <a:cubicBezTo>
                    <a:pt x="14837" y="2015"/>
                    <a:pt x="13984" y="1729"/>
                    <a:pt x="13079" y="1471"/>
                  </a:cubicBezTo>
                  <a:cubicBezTo>
                    <a:pt x="12174" y="1213"/>
                    <a:pt x="11208" y="988"/>
                    <a:pt x="10205" y="795"/>
                  </a:cubicBezTo>
                  <a:cubicBezTo>
                    <a:pt x="9201" y="602"/>
                    <a:pt x="8155" y="443"/>
                    <a:pt x="7085" y="318"/>
                  </a:cubicBezTo>
                  <a:cubicBezTo>
                    <a:pt x="4944" y="66"/>
                    <a:pt x="2708" y="-35"/>
                    <a:pt x="476" y="10"/>
                  </a:cubicBezTo>
                  <a:lnTo>
                    <a:pt x="0" y="16"/>
                  </a:lnTo>
                  <a:lnTo>
                    <a:pt x="3" y="199"/>
                  </a:lnTo>
                  <a:lnTo>
                    <a:pt x="217" y="15959"/>
                  </a:lnTo>
                  <a:lnTo>
                    <a:pt x="218" y="16026"/>
                  </a:lnTo>
                  <a:lnTo>
                    <a:pt x="343" y="16026"/>
                  </a:lnTo>
                  <a:lnTo>
                    <a:pt x="379" y="16233"/>
                  </a:lnTo>
                  <a:cubicBezTo>
                    <a:pt x="387" y="16278"/>
                    <a:pt x="399" y="16324"/>
                    <a:pt x="413" y="16369"/>
                  </a:cubicBezTo>
                  <a:cubicBezTo>
                    <a:pt x="426" y="16414"/>
                    <a:pt x="440" y="16459"/>
                    <a:pt x="452" y="16504"/>
                  </a:cubicBezTo>
                  <a:cubicBezTo>
                    <a:pt x="472" y="16594"/>
                    <a:pt x="520" y="16684"/>
                    <a:pt x="552" y="16774"/>
                  </a:cubicBezTo>
                  <a:cubicBezTo>
                    <a:pt x="585" y="16863"/>
                    <a:pt x="635" y="16952"/>
                    <a:pt x="682" y="17041"/>
                  </a:cubicBezTo>
                  <a:cubicBezTo>
                    <a:pt x="703" y="17086"/>
                    <a:pt x="729" y="17130"/>
                    <a:pt x="755" y="17174"/>
                  </a:cubicBezTo>
                  <a:cubicBezTo>
                    <a:pt x="782" y="17219"/>
                    <a:pt x="812" y="17263"/>
                    <a:pt x="842" y="17306"/>
                  </a:cubicBezTo>
                  <a:lnTo>
                    <a:pt x="930" y="17438"/>
                  </a:lnTo>
                  <a:lnTo>
                    <a:pt x="1033" y="17568"/>
                  </a:lnTo>
                  <a:lnTo>
                    <a:pt x="1138" y="17699"/>
                  </a:lnTo>
                  <a:lnTo>
                    <a:pt x="1259" y="17826"/>
                  </a:lnTo>
                  <a:lnTo>
                    <a:pt x="1380" y="17954"/>
                  </a:lnTo>
                  <a:lnTo>
                    <a:pt x="1517" y="18080"/>
                  </a:lnTo>
                  <a:cubicBezTo>
                    <a:pt x="1540" y="18100"/>
                    <a:pt x="1563" y="18121"/>
                    <a:pt x="1586" y="18142"/>
                  </a:cubicBezTo>
                  <a:cubicBezTo>
                    <a:pt x="1609" y="18163"/>
                    <a:pt x="1633" y="18184"/>
                    <a:pt x="1657" y="18205"/>
                  </a:cubicBezTo>
                  <a:lnTo>
                    <a:pt x="1811" y="18327"/>
                  </a:lnTo>
                  <a:cubicBezTo>
                    <a:pt x="1860" y="18368"/>
                    <a:pt x="1913" y="18408"/>
                    <a:pt x="1968" y="18448"/>
                  </a:cubicBezTo>
                  <a:cubicBezTo>
                    <a:pt x="2022" y="18488"/>
                    <a:pt x="2080" y="18528"/>
                    <a:pt x="2137" y="18567"/>
                  </a:cubicBezTo>
                  <a:cubicBezTo>
                    <a:pt x="2192" y="18608"/>
                    <a:pt x="2251" y="18647"/>
                    <a:pt x="2312" y="18685"/>
                  </a:cubicBezTo>
                  <a:cubicBezTo>
                    <a:pt x="2373" y="18724"/>
                    <a:pt x="2436" y="18762"/>
                    <a:pt x="2498" y="18800"/>
                  </a:cubicBezTo>
                  <a:cubicBezTo>
                    <a:pt x="2558" y="18839"/>
                    <a:pt x="2623" y="18877"/>
                    <a:pt x="2690" y="18914"/>
                  </a:cubicBezTo>
                  <a:cubicBezTo>
                    <a:pt x="2756" y="18951"/>
                    <a:pt x="2825" y="18988"/>
                    <a:pt x="2891" y="19025"/>
                  </a:cubicBezTo>
                  <a:cubicBezTo>
                    <a:pt x="3163" y="19172"/>
                    <a:pt x="3458" y="19313"/>
                    <a:pt x="3771" y="19447"/>
                  </a:cubicBezTo>
                  <a:cubicBezTo>
                    <a:pt x="3927" y="19514"/>
                    <a:pt x="4093" y="19577"/>
                    <a:pt x="4254" y="19643"/>
                  </a:cubicBezTo>
                  <a:lnTo>
                    <a:pt x="4764" y="19827"/>
                  </a:lnTo>
                  <a:cubicBezTo>
                    <a:pt x="4853" y="19856"/>
                    <a:pt x="4940" y="19886"/>
                    <a:pt x="5030" y="19915"/>
                  </a:cubicBezTo>
                  <a:cubicBezTo>
                    <a:pt x="5119" y="19944"/>
                    <a:pt x="5207" y="19973"/>
                    <a:pt x="5298" y="20001"/>
                  </a:cubicBezTo>
                  <a:cubicBezTo>
                    <a:pt x="5391" y="20028"/>
                    <a:pt x="5482" y="20056"/>
                    <a:pt x="5574" y="20084"/>
                  </a:cubicBezTo>
                  <a:cubicBezTo>
                    <a:pt x="5665" y="20111"/>
                    <a:pt x="5758" y="20139"/>
                    <a:pt x="5853" y="20164"/>
                  </a:cubicBezTo>
                  <a:cubicBezTo>
                    <a:pt x="6231" y="20269"/>
                    <a:pt x="6620" y="20367"/>
                    <a:pt x="7020" y="20458"/>
                  </a:cubicBezTo>
                  <a:cubicBezTo>
                    <a:pt x="7419" y="20549"/>
                    <a:pt x="7828" y="20633"/>
                    <a:pt x="8247" y="20710"/>
                  </a:cubicBezTo>
                  <a:cubicBezTo>
                    <a:pt x="8456" y="20748"/>
                    <a:pt x="8664" y="20787"/>
                    <a:pt x="8878" y="20821"/>
                  </a:cubicBezTo>
                  <a:cubicBezTo>
                    <a:pt x="8985" y="20839"/>
                    <a:pt x="9091" y="20857"/>
                    <a:pt x="9198" y="20874"/>
                  </a:cubicBezTo>
                  <a:cubicBezTo>
                    <a:pt x="9304" y="20890"/>
                    <a:pt x="9411" y="20907"/>
                    <a:pt x="9520" y="20923"/>
                  </a:cubicBezTo>
                  <a:cubicBezTo>
                    <a:pt x="9628" y="20939"/>
                    <a:pt x="9735" y="20955"/>
                    <a:pt x="9844" y="20971"/>
                  </a:cubicBezTo>
                  <a:cubicBezTo>
                    <a:pt x="9952" y="20986"/>
                    <a:pt x="10061" y="21001"/>
                    <a:pt x="10171" y="21015"/>
                  </a:cubicBezTo>
                  <a:cubicBezTo>
                    <a:pt x="10280" y="21030"/>
                    <a:pt x="10389" y="21045"/>
                    <a:pt x="10498" y="21059"/>
                  </a:cubicBezTo>
                  <a:cubicBezTo>
                    <a:pt x="10608" y="21073"/>
                    <a:pt x="10717" y="21087"/>
                    <a:pt x="10828" y="21099"/>
                  </a:cubicBezTo>
                  <a:cubicBezTo>
                    <a:pt x="11268" y="21153"/>
                    <a:pt x="11714" y="21200"/>
                    <a:pt x="12162" y="21243"/>
                  </a:cubicBezTo>
                  <a:cubicBezTo>
                    <a:pt x="12609" y="21286"/>
                    <a:pt x="13061" y="21323"/>
                    <a:pt x="13513" y="21356"/>
                  </a:cubicBezTo>
                  <a:lnTo>
                    <a:pt x="14194" y="21403"/>
                  </a:lnTo>
                  <a:lnTo>
                    <a:pt x="14878" y="21442"/>
                  </a:lnTo>
                  <a:lnTo>
                    <a:pt x="14196" y="21399"/>
                  </a:lnTo>
                  <a:lnTo>
                    <a:pt x="13517" y="21348"/>
                  </a:lnTo>
                  <a:cubicBezTo>
                    <a:pt x="13067" y="21312"/>
                    <a:pt x="12618" y="21272"/>
                    <a:pt x="12172" y="21227"/>
                  </a:cubicBezTo>
                  <a:cubicBezTo>
                    <a:pt x="11727" y="21181"/>
                    <a:pt x="11284" y="21132"/>
                    <a:pt x="10848" y="21075"/>
                  </a:cubicBezTo>
                  <a:cubicBezTo>
                    <a:pt x="10738" y="21062"/>
                    <a:pt x="10629" y="21048"/>
                    <a:pt x="10520" y="21033"/>
                  </a:cubicBezTo>
                  <a:cubicBezTo>
                    <a:pt x="10412" y="21019"/>
                    <a:pt x="10304" y="21003"/>
                    <a:pt x="10195" y="20988"/>
                  </a:cubicBezTo>
                  <a:cubicBezTo>
                    <a:pt x="10087" y="20973"/>
                    <a:pt x="9979" y="20957"/>
                    <a:pt x="9872" y="20941"/>
                  </a:cubicBezTo>
                  <a:cubicBezTo>
                    <a:pt x="9765" y="20925"/>
                    <a:pt x="9658" y="20908"/>
                    <a:pt x="9551" y="20892"/>
                  </a:cubicBezTo>
                  <a:cubicBezTo>
                    <a:pt x="9444" y="20876"/>
                    <a:pt x="9338" y="20858"/>
                    <a:pt x="9232" y="20841"/>
                  </a:cubicBezTo>
                  <a:cubicBezTo>
                    <a:pt x="9127" y="20823"/>
                    <a:pt x="9022" y="20805"/>
                    <a:pt x="8917" y="20787"/>
                  </a:cubicBezTo>
                  <a:cubicBezTo>
                    <a:pt x="8705" y="20752"/>
                    <a:pt x="8500" y="20712"/>
                    <a:pt x="8294" y="20672"/>
                  </a:cubicBezTo>
                  <a:cubicBezTo>
                    <a:pt x="7881" y="20594"/>
                    <a:pt x="7478" y="20507"/>
                    <a:pt x="7085" y="20415"/>
                  </a:cubicBezTo>
                  <a:cubicBezTo>
                    <a:pt x="6693" y="20322"/>
                    <a:pt x="6311" y="20223"/>
                    <a:pt x="5942" y="20117"/>
                  </a:cubicBezTo>
                  <a:cubicBezTo>
                    <a:pt x="5848" y="20091"/>
                    <a:pt x="5758" y="20063"/>
                    <a:pt x="5668" y="20036"/>
                  </a:cubicBezTo>
                  <a:cubicBezTo>
                    <a:pt x="5578" y="20008"/>
                    <a:pt x="5489" y="19980"/>
                    <a:pt x="5399" y="19952"/>
                  </a:cubicBezTo>
                  <a:cubicBezTo>
                    <a:pt x="5310" y="19924"/>
                    <a:pt x="5224" y="19895"/>
                    <a:pt x="5137" y="19866"/>
                  </a:cubicBezTo>
                  <a:cubicBezTo>
                    <a:pt x="5050" y="19837"/>
                    <a:pt x="4965" y="19807"/>
                    <a:pt x="4878" y="19778"/>
                  </a:cubicBezTo>
                  <a:lnTo>
                    <a:pt x="4382" y="19592"/>
                  </a:lnTo>
                  <a:cubicBezTo>
                    <a:pt x="4226" y="19527"/>
                    <a:pt x="4065" y="19463"/>
                    <a:pt x="3914" y="19397"/>
                  </a:cubicBezTo>
                  <a:cubicBezTo>
                    <a:pt x="3611" y="19263"/>
                    <a:pt x="3327" y="19123"/>
                    <a:pt x="3065" y="18977"/>
                  </a:cubicBezTo>
                  <a:cubicBezTo>
                    <a:pt x="3002" y="18940"/>
                    <a:pt x="2936" y="18903"/>
                    <a:pt x="2871" y="18866"/>
                  </a:cubicBezTo>
                  <a:cubicBezTo>
                    <a:pt x="2807" y="18829"/>
                    <a:pt x="2744" y="18792"/>
                    <a:pt x="2687" y="18753"/>
                  </a:cubicBezTo>
                  <a:cubicBezTo>
                    <a:pt x="2628" y="18715"/>
                    <a:pt x="2568" y="18678"/>
                    <a:pt x="2510" y="18639"/>
                  </a:cubicBezTo>
                  <a:cubicBezTo>
                    <a:pt x="2451" y="18601"/>
                    <a:pt x="2395" y="18562"/>
                    <a:pt x="2343" y="18523"/>
                  </a:cubicBezTo>
                  <a:cubicBezTo>
                    <a:pt x="2288" y="18484"/>
                    <a:pt x="2233" y="18445"/>
                    <a:pt x="2181" y="18405"/>
                  </a:cubicBezTo>
                  <a:cubicBezTo>
                    <a:pt x="2129" y="18365"/>
                    <a:pt x="2078" y="18325"/>
                    <a:pt x="2031" y="18285"/>
                  </a:cubicBezTo>
                  <a:lnTo>
                    <a:pt x="1885" y="18164"/>
                  </a:lnTo>
                  <a:cubicBezTo>
                    <a:pt x="1863" y="18143"/>
                    <a:pt x="1841" y="18123"/>
                    <a:pt x="1819" y="18102"/>
                  </a:cubicBezTo>
                  <a:cubicBezTo>
                    <a:pt x="1797" y="18082"/>
                    <a:pt x="1775" y="18061"/>
                    <a:pt x="1754" y="18041"/>
                  </a:cubicBezTo>
                  <a:lnTo>
                    <a:pt x="1624" y="17917"/>
                  </a:lnTo>
                  <a:lnTo>
                    <a:pt x="1510" y="17791"/>
                  </a:lnTo>
                  <a:lnTo>
                    <a:pt x="1397" y="17665"/>
                  </a:lnTo>
                  <a:lnTo>
                    <a:pt x="1299" y="17537"/>
                  </a:lnTo>
                  <a:lnTo>
                    <a:pt x="1203" y="17409"/>
                  </a:lnTo>
                  <a:lnTo>
                    <a:pt x="1122" y="17279"/>
                  </a:lnTo>
                  <a:cubicBezTo>
                    <a:pt x="1094" y="17236"/>
                    <a:pt x="1067" y="17192"/>
                    <a:pt x="1042" y="17149"/>
                  </a:cubicBezTo>
                  <a:cubicBezTo>
                    <a:pt x="1018" y="17105"/>
                    <a:pt x="994" y="17062"/>
                    <a:pt x="975" y="17018"/>
                  </a:cubicBezTo>
                  <a:cubicBezTo>
                    <a:pt x="932" y="16930"/>
                    <a:pt x="887" y="16843"/>
                    <a:pt x="858" y="16755"/>
                  </a:cubicBezTo>
                  <a:cubicBezTo>
                    <a:pt x="830" y="16666"/>
                    <a:pt x="787" y="16579"/>
                    <a:pt x="771" y="16490"/>
                  </a:cubicBezTo>
                  <a:cubicBezTo>
                    <a:pt x="761" y="16445"/>
                    <a:pt x="749" y="16401"/>
                    <a:pt x="737" y="16356"/>
                  </a:cubicBezTo>
                  <a:cubicBezTo>
                    <a:pt x="726" y="16312"/>
                    <a:pt x="716" y="16268"/>
                    <a:pt x="709" y="16223"/>
                  </a:cubicBezTo>
                  <a:lnTo>
                    <a:pt x="674" y="15956"/>
                  </a:lnTo>
                  <a:lnTo>
                    <a:pt x="666" y="15892"/>
                  </a:lnTo>
                  <a:lnTo>
                    <a:pt x="563" y="15892"/>
                  </a:lnTo>
                  <a:lnTo>
                    <a:pt x="966" y="385"/>
                  </a:lnTo>
                  <a:cubicBezTo>
                    <a:pt x="2935" y="375"/>
                    <a:pt x="4898" y="484"/>
                    <a:pt x="6774" y="717"/>
                  </a:cubicBezTo>
                  <a:cubicBezTo>
                    <a:pt x="7781" y="843"/>
                    <a:pt x="8762" y="998"/>
                    <a:pt x="9702" y="1186"/>
                  </a:cubicBezTo>
                  <a:cubicBezTo>
                    <a:pt x="10642" y="1374"/>
                    <a:pt x="11543" y="1591"/>
                    <a:pt x="12385" y="1840"/>
                  </a:cubicBezTo>
                  <a:cubicBezTo>
                    <a:pt x="13227" y="2088"/>
                    <a:pt x="14018" y="2362"/>
                    <a:pt x="14744" y="2660"/>
                  </a:cubicBezTo>
                  <a:cubicBezTo>
                    <a:pt x="15469" y="2958"/>
                    <a:pt x="16136" y="3278"/>
                    <a:pt x="16719" y="3620"/>
                  </a:cubicBezTo>
                  <a:cubicBezTo>
                    <a:pt x="17302" y="3962"/>
                    <a:pt x="17816" y="4322"/>
                    <a:pt x="18245" y="4696"/>
                  </a:cubicBezTo>
                  <a:cubicBezTo>
                    <a:pt x="18675" y="5070"/>
                    <a:pt x="19030" y="5457"/>
                    <a:pt x="19288" y="5854"/>
                  </a:cubicBezTo>
                  <a:cubicBezTo>
                    <a:pt x="19675" y="6452"/>
                    <a:pt x="19880" y="7066"/>
                    <a:pt x="19874" y="7682"/>
                  </a:cubicBezTo>
                  <a:lnTo>
                    <a:pt x="19876" y="7722"/>
                  </a:lnTo>
                  <a:lnTo>
                    <a:pt x="19876" y="7755"/>
                  </a:lnTo>
                  <a:lnTo>
                    <a:pt x="19874" y="7834"/>
                  </a:lnTo>
                  <a:lnTo>
                    <a:pt x="19871" y="7994"/>
                  </a:lnTo>
                  <a:lnTo>
                    <a:pt x="19864" y="8312"/>
                  </a:lnTo>
                  <a:lnTo>
                    <a:pt x="19863" y="8385"/>
                  </a:lnTo>
                  <a:cubicBezTo>
                    <a:pt x="19855" y="8377"/>
                    <a:pt x="19847" y="8370"/>
                    <a:pt x="19839" y="8363"/>
                  </a:cubicBezTo>
                  <a:cubicBezTo>
                    <a:pt x="19831" y="8356"/>
                    <a:pt x="19823" y="8348"/>
                    <a:pt x="19815" y="8341"/>
                  </a:cubicBezTo>
                  <a:cubicBezTo>
                    <a:pt x="19508" y="8063"/>
                    <a:pt x="19120" y="7782"/>
                    <a:pt x="18684" y="7500"/>
                  </a:cubicBezTo>
                  <a:cubicBezTo>
                    <a:pt x="18247" y="7219"/>
                    <a:pt x="17731" y="6944"/>
                    <a:pt x="17171" y="6679"/>
                  </a:cubicBezTo>
                  <a:cubicBezTo>
                    <a:pt x="16611" y="6413"/>
                    <a:pt x="15984" y="6163"/>
                    <a:pt x="15318" y="5931"/>
                  </a:cubicBezTo>
                  <a:cubicBezTo>
                    <a:pt x="15154" y="5872"/>
                    <a:pt x="14984" y="5816"/>
                    <a:pt x="14812" y="5761"/>
                  </a:cubicBezTo>
                  <a:cubicBezTo>
                    <a:pt x="14640" y="5706"/>
                    <a:pt x="14465" y="5652"/>
                    <a:pt x="14292" y="5598"/>
                  </a:cubicBezTo>
                  <a:cubicBezTo>
                    <a:pt x="14114" y="5547"/>
                    <a:pt x="13936" y="5496"/>
                    <a:pt x="13757" y="5446"/>
                  </a:cubicBezTo>
                  <a:cubicBezTo>
                    <a:pt x="13578" y="5396"/>
                    <a:pt x="13397" y="5347"/>
                    <a:pt x="13212" y="5301"/>
                  </a:cubicBezTo>
                  <a:cubicBezTo>
                    <a:pt x="12846" y="5208"/>
                    <a:pt x="12475" y="5120"/>
                    <a:pt x="12102" y="5038"/>
                  </a:cubicBezTo>
                  <a:cubicBezTo>
                    <a:pt x="11729" y="4957"/>
                    <a:pt x="11352" y="4882"/>
                    <a:pt x="10975" y="4815"/>
                  </a:cubicBezTo>
                  <a:cubicBezTo>
                    <a:pt x="10928" y="4806"/>
                    <a:pt x="10881" y="4798"/>
                    <a:pt x="10834" y="4789"/>
                  </a:cubicBezTo>
                  <a:cubicBezTo>
                    <a:pt x="10788" y="4781"/>
                    <a:pt x="10741" y="4772"/>
                    <a:pt x="10695" y="4763"/>
                  </a:cubicBezTo>
                  <a:cubicBezTo>
                    <a:pt x="10600" y="4748"/>
                    <a:pt x="10506" y="4732"/>
                    <a:pt x="10411" y="4717"/>
                  </a:cubicBezTo>
                  <a:cubicBezTo>
                    <a:pt x="10223" y="4687"/>
                    <a:pt x="10038" y="4656"/>
                    <a:pt x="9853" y="4628"/>
                  </a:cubicBezTo>
                  <a:cubicBezTo>
                    <a:pt x="9664" y="4602"/>
                    <a:pt x="9480" y="4575"/>
                    <a:pt x="9296" y="4549"/>
                  </a:cubicBezTo>
                  <a:cubicBezTo>
                    <a:pt x="9113" y="4524"/>
                    <a:pt x="8931" y="4500"/>
                    <a:pt x="8748" y="4480"/>
                  </a:cubicBezTo>
                  <a:cubicBezTo>
                    <a:pt x="8657" y="4469"/>
                    <a:pt x="8569" y="4458"/>
                    <a:pt x="8478" y="4448"/>
                  </a:cubicBezTo>
                  <a:cubicBezTo>
                    <a:pt x="8390" y="4437"/>
                    <a:pt x="8301" y="4427"/>
                    <a:pt x="8212" y="4417"/>
                  </a:cubicBezTo>
                  <a:cubicBezTo>
                    <a:pt x="8034" y="4400"/>
                    <a:pt x="7858" y="4382"/>
                    <a:pt x="7685" y="4365"/>
                  </a:cubicBezTo>
                  <a:cubicBezTo>
                    <a:pt x="7600" y="4357"/>
                    <a:pt x="7514" y="4349"/>
                    <a:pt x="7429" y="4340"/>
                  </a:cubicBezTo>
                  <a:cubicBezTo>
                    <a:pt x="7344" y="4333"/>
                    <a:pt x="7259" y="4327"/>
                    <a:pt x="7174" y="4320"/>
                  </a:cubicBezTo>
                  <a:cubicBezTo>
                    <a:pt x="7006" y="4307"/>
                    <a:pt x="6841" y="4294"/>
                    <a:pt x="6679" y="4282"/>
                  </a:cubicBezTo>
                  <a:cubicBezTo>
                    <a:pt x="6517" y="4270"/>
                    <a:pt x="6357" y="4261"/>
                    <a:pt x="6201" y="4252"/>
                  </a:cubicBezTo>
                  <a:cubicBezTo>
                    <a:pt x="6046" y="4243"/>
                    <a:pt x="5893" y="4234"/>
                    <a:pt x="5745" y="4225"/>
                  </a:cubicBezTo>
                  <a:cubicBezTo>
                    <a:pt x="5596" y="4219"/>
                    <a:pt x="5450" y="4214"/>
                    <a:pt x="5309" y="4208"/>
                  </a:cubicBezTo>
                  <a:cubicBezTo>
                    <a:pt x="5168" y="4203"/>
                    <a:pt x="5031" y="4197"/>
                    <a:pt x="4898" y="4192"/>
                  </a:cubicBezTo>
                  <a:cubicBezTo>
                    <a:pt x="4631" y="4186"/>
                    <a:pt x="4382" y="4181"/>
                    <a:pt x="4151" y="4177"/>
                  </a:cubicBezTo>
                  <a:cubicBezTo>
                    <a:pt x="3921" y="4173"/>
                    <a:pt x="3709" y="4172"/>
                    <a:pt x="3517" y="4174"/>
                  </a:cubicBezTo>
                  <a:cubicBezTo>
                    <a:pt x="3422" y="4174"/>
                    <a:pt x="3331" y="4174"/>
                    <a:pt x="3246" y="4174"/>
                  </a:cubicBezTo>
                  <a:cubicBezTo>
                    <a:pt x="3161" y="4174"/>
                    <a:pt x="3081" y="4174"/>
                    <a:pt x="3006" y="4175"/>
                  </a:cubicBezTo>
                  <a:cubicBezTo>
                    <a:pt x="2858" y="4178"/>
                    <a:pt x="2732" y="4180"/>
                    <a:pt x="2630" y="4182"/>
                  </a:cubicBezTo>
                  <a:cubicBezTo>
                    <a:pt x="2425" y="4187"/>
                    <a:pt x="2316" y="4189"/>
                    <a:pt x="2316" y="4189"/>
                  </a:cubicBezTo>
                  <a:cubicBezTo>
                    <a:pt x="2316" y="4189"/>
                    <a:pt x="2426" y="4189"/>
                    <a:pt x="2630" y="4189"/>
                  </a:cubicBezTo>
                  <a:cubicBezTo>
                    <a:pt x="2733" y="4189"/>
                    <a:pt x="2859" y="4189"/>
                    <a:pt x="3007" y="4189"/>
                  </a:cubicBezTo>
                  <a:cubicBezTo>
                    <a:pt x="3081" y="4190"/>
                    <a:pt x="3160" y="4191"/>
                    <a:pt x="3245" y="4193"/>
                  </a:cubicBezTo>
                  <a:cubicBezTo>
                    <a:pt x="3330" y="4195"/>
                    <a:pt x="3420" y="4197"/>
                    <a:pt x="3516" y="4199"/>
                  </a:cubicBezTo>
                  <a:cubicBezTo>
                    <a:pt x="3706" y="4201"/>
                    <a:pt x="3917" y="4207"/>
                    <a:pt x="4145" y="4215"/>
                  </a:cubicBezTo>
                  <a:cubicBezTo>
                    <a:pt x="4374" y="4224"/>
                    <a:pt x="4621" y="4234"/>
                    <a:pt x="4884" y="4246"/>
                  </a:cubicBezTo>
                  <a:cubicBezTo>
                    <a:pt x="5015" y="4254"/>
                    <a:pt x="5150" y="4262"/>
                    <a:pt x="5289" y="4270"/>
                  </a:cubicBezTo>
                  <a:cubicBezTo>
                    <a:pt x="5428" y="4279"/>
                    <a:pt x="5571" y="4287"/>
                    <a:pt x="5717" y="4296"/>
                  </a:cubicBezTo>
                  <a:cubicBezTo>
                    <a:pt x="5863" y="4308"/>
                    <a:pt x="6012" y="4320"/>
                    <a:pt x="6165" y="4332"/>
                  </a:cubicBezTo>
                  <a:cubicBezTo>
                    <a:pt x="6317" y="4344"/>
                    <a:pt x="6473" y="4357"/>
                    <a:pt x="6631" y="4371"/>
                  </a:cubicBezTo>
                  <a:cubicBezTo>
                    <a:pt x="6789" y="4387"/>
                    <a:pt x="6949" y="4403"/>
                    <a:pt x="7113" y="4419"/>
                  </a:cubicBezTo>
                  <a:cubicBezTo>
                    <a:pt x="7196" y="4428"/>
                    <a:pt x="7278" y="4436"/>
                    <a:pt x="7361" y="4444"/>
                  </a:cubicBezTo>
                  <a:cubicBezTo>
                    <a:pt x="7444" y="4454"/>
                    <a:pt x="7527" y="4464"/>
                    <a:pt x="7610" y="4474"/>
                  </a:cubicBezTo>
                  <a:cubicBezTo>
                    <a:pt x="7777" y="4495"/>
                    <a:pt x="7947" y="4515"/>
                    <a:pt x="8120" y="4536"/>
                  </a:cubicBezTo>
                  <a:cubicBezTo>
                    <a:pt x="8205" y="4547"/>
                    <a:pt x="8291" y="4559"/>
                    <a:pt x="8377" y="4571"/>
                  </a:cubicBezTo>
                  <a:cubicBezTo>
                    <a:pt x="8464" y="4584"/>
                    <a:pt x="8550" y="4596"/>
                    <a:pt x="8637" y="4609"/>
                  </a:cubicBezTo>
                  <a:cubicBezTo>
                    <a:pt x="8813" y="4632"/>
                    <a:pt x="8988" y="4659"/>
                    <a:pt x="9163" y="4688"/>
                  </a:cubicBezTo>
                  <a:cubicBezTo>
                    <a:pt x="9339" y="4716"/>
                    <a:pt x="9516" y="4746"/>
                    <a:pt x="9695" y="4775"/>
                  </a:cubicBezTo>
                  <a:cubicBezTo>
                    <a:pt x="9873" y="4807"/>
                    <a:pt x="10049" y="4841"/>
                    <a:pt x="10228" y="4874"/>
                  </a:cubicBezTo>
                  <a:cubicBezTo>
                    <a:pt x="10318" y="4891"/>
                    <a:pt x="10408" y="4908"/>
                    <a:pt x="10498" y="4925"/>
                  </a:cubicBezTo>
                  <a:cubicBezTo>
                    <a:pt x="10542" y="4934"/>
                    <a:pt x="10586" y="4943"/>
                    <a:pt x="10630" y="4953"/>
                  </a:cubicBezTo>
                  <a:cubicBezTo>
                    <a:pt x="10674" y="4962"/>
                    <a:pt x="10719" y="4971"/>
                    <a:pt x="10763" y="4981"/>
                  </a:cubicBezTo>
                  <a:cubicBezTo>
                    <a:pt x="11121" y="5054"/>
                    <a:pt x="11476" y="5134"/>
                    <a:pt x="11827" y="5221"/>
                  </a:cubicBezTo>
                  <a:cubicBezTo>
                    <a:pt x="12178" y="5307"/>
                    <a:pt x="12524" y="5400"/>
                    <a:pt x="12865" y="5497"/>
                  </a:cubicBezTo>
                  <a:cubicBezTo>
                    <a:pt x="13037" y="5545"/>
                    <a:pt x="13205" y="5595"/>
                    <a:pt x="13370" y="5647"/>
                  </a:cubicBezTo>
                  <a:cubicBezTo>
                    <a:pt x="13536" y="5699"/>
                    <a:pt x="13700" y="5752"/>
                    <a:pt x="13865" y="5805"/>
                  </a:cubicBezTo>
                  <a:cubicBezTo>
                    <a:pt x="14024" y="5860"/>
                    <a:pt x="14185" y="5915"/>
                    <a:pt x="14343" y="5972"/>
                  </a:cubicBezTo>
                  <a:cubicBezTo>
                    <a:pt x="14500" y="6028"/>
                    <a:pt x="14656" y="6085"/>
                    <a:pt x="14805" y="6145"/>
                  </a:cubicBezTo>
                  <a:cubicBezTo>
                    <a:pt x="15411" y="6380"/>
                    <a:pt x="15977" y="6631"/>
                    <a:pt x="16474" y="6894"/>
                  </a:cubicBezTo>
                  <a:cubicBezTo>
                    <a:pt x="16970" y="7158"/>
                    <a:pt x="17423" y="7427"/>
                    <a:pt x="17797" y="7701"/>
                  </a:cubicBezTo>
                  <a:cubicBezTo>
                    <a:pt x="18172" y="7975"/>
                    <a:pt x="18499" y="8246"/>
                    <a:pt x="18750" y="8512"/>
                  </a:cubicBezTo>
                  <a:cubicBezTo>
                    <a:pt x="18883" y="8644"/>
                    <a:pt x="18995" y="8775"/>
                    <a:pt x="19095" y="8902"/>
                  </a:cubicBezTo>
                  <a:cubicBezTo>
                    <a:pt x="19194" y="9029"/>
                    <a:pt x="19280" y="9153"/>
                    <a:pt x="19361" y="9272"/>
                  </a:cubicBezTo>
                  <a:cubicBezTo>
                    <a:pt x="19395" y="9333"/>
                    <a:pt x="19429" y="9392"/>
                    <a:pt x="19461" y="9449"/>
                  </a:cubicBezTo>
                  <a:cubicBezTo>
                    <a:pt x="19494" y="9507"/>
                    <a:pt x="19525" y="9563"/>
                    <a:pt x="19552" y="9618"/>
                  </a:cubicBezTo>
                  <a:cubicBezTo>
                    <a:pt x="19575" y="9673"/>
                    <a:pt x="19599" y="9727"/>
                    <a:pt x="19622" y="9780"/>
                  </a:cubicBezTo>
                  <a:cubicBezTo>
                    <a:pt x="19645" y="9832"/>
                    <a:pt x="19666" y="9883"/>
                    <a:pt x="19685" y="9932"/>
                  </a:cubicBezTo>
                  <a:cubicBezTo>
                    <a:pt x="19700" y="9982"/>
                    <a:pt x="19714" y="10030"/>
                    <a:pt x="19728" y="10076"/>
                  </a:cubicBezTo>
                  <a:cubicBezTo>
                    <a:pt x="19742" y="10122"/>
                    <a:pt x="19756" y="10167"/>
                    <a:pt x="19769" y="10210"/>
                  </a:cubicBezTo>
                  <a:cubicBezTo>
                    <a:pt x="19790" y="10295"/>
                    <a:pt x="19798" y="10372"/>
                    <a:pt x="19812" y="10442"/>
                  </a:cubicBezTo>
                  <a:cubicBezTo>
                    <a:pt x="19815" y="10461"/>
                    <a:pt x="19818" y="10478"/>
                    <a:pt x="19821" y="10495"/>
                  </a:cubicBezTo>
                  <a:lnTo>
                    <a:pt x="19814" y="10861"/>
                  </a:lnTo>
                  <a:lnTo>
                    <a:pt x="19802" y="11454"/>
                  </a:lnTo>
                  <a:cubicBezTo>
                    <a:pt x="19497" y="11179"/>
                    <a:pt x="19115" y="10901"/>
                    <a:pt x="18684" y="10624"/>
                  </a:cubicBezTo>
                  <a:cubicBezTo>
                    <a:pt x="18247" y="10342"/>
                    <a:pt x="17731" y="10068"/>
                    <a:pt x="17171" y="9802"/>
                  </a:cubicBezTo>
                  <a:cubicBezTo>
                    <a:pt x="16611" y="9537"/>
                    <a:pt x="15984" y="9287"/>
                    <a:pt x="15318" y="9055"/>
                  </a:cubicBezTo>
                  <a:cubicBezTo>
                    <a:pt x="15154" y="8996"/>
                    <a:pt x="14984" y="8940"/>
                    <a:pt x="14812" y="8885"/>
                  </a:cubicBezTo>
                  <a:cubicBezTo>
                    <a:pt x="14640" y="8830"/>
                    <a:pt x="14465" y="8776"/>
                    <a:pt x="14292" y="8722"/>
                  </a:cubicBezTo>
                  <a:cubicBezTo>
                    <a:pt x="14114" y="8671"/>
                    <a:pt x="13936" y="8619"/>
                    <a:pt x="13757" y="8569"/>
                  </a:cubicBezTo>
                  <a:cubicBezTo>
                    <a:pt x="13578" y="8519"/>
                    <a:pt x="13397" y="8470"/>
                    <a:pt x="13212" y="8425"/>
                  </a:cubicBezTo>
                  <a:cubicBezTo>
                    <a:pt x="12846" y="8331"/>
                    <a:pt x="12475" y="8243"/>
                    <a:pt x="12102" y="8162"/>
                  </a:cubicBezTo>
                  <a:cubicBezTo>
                    <a:pt x="11729" y="8080"/>
                    <a:pt x="11352" y="8005"/>
                    <a:pt x="10975" y="7938"/>
                  </a:cubicBezTo>
                  <a:cubicBezTo>
                    <a:pt x="10928" y="7930"/>
                    <a:pt x="10881" y="7921"/>
                    <a:pt x="10834" y="7913"/>
                  </a:cubicBezTo>
                  <a:cubicBezTo>
                    <a:pt x="10788" y="7904"/>
                    <a:pt x="10741" y="7895"/>
                    <a:pt x="10695" y="7887"/>
                  </a:cubicBezTo>
                  <a:cubicBezTo>
                    <a:pt x="10600" y="7871"/>
                    <a:pt x="10506" y="7856"/>
                    <a:pt x="10411" y="7841"/>
                  </a:cubicBezTo>
                  <a:cubicBezTo>
                    <a:pt x="10223" y="7810"/>
                    <a:pt x="10038" y="7779"/>
                    <a:pt x="9853" y="7751"/>
                  </a:cubicBezTo>
                  <a:cubicBezTo>
                    <a:pt x="9664" y="7725"/>
                    <a:pt x="9480" y="7698"/>
                    <a:pt x="9296" y="7673"/>
                  </a:cubicBezTo>
                  <a:cubicBezTo>
                    <a:pt x="9113" y="7647"/>
                    <a:pt x="8931" y="7623"/>
                    <a:pt x="8748" y="7603"/>
                  </a:cubicBezTo>
                  <a:cubicBezTo>
                    <a:pt x="8657" y="7593"/>
                    <a:pt x="8569" y="7582"/>
                    <a:pt x="8478" y="7571"/>
                  </a:cubicBezTo>
                  <a:cubicBezTo>
                    <a:pt x="8390" y="7561"/>
                    <a:pt x="8301" y="7550"/>
                    <a:pt x="8212" y="7541"/>
                  </a:cubicBezTo>
                  <a:cubicBezTo>
                    <a:pt x="8034" y="7523"/>
                    <a:pt x="7858" y="7506"/>
                    <a:pt x="7685" y="7489"/>
                  </a:cubicBezTo>
                  <a:cubicBezTo>
                    <a:pt x="7600" y="7480"/>
                    <a:pt x="7514" y="7472"/>
                    <a:pt x="7429" y="7464"/>
                  </a:cubicBezTo>
                  <a:cubicBezTo>
                    <a:pt x="7344" y="7457"/>
                    <a:pt x="7259" y="7450"/>
                    <a:pt x="7174" y="7444"/>
                  </a:cubicBezTo>
                  <a:cubicBezTo>
                    <a:pt x="7006" y="7431"/>
                    <a:pt x="6841" y="7418"/>
                    <a:pt x="6679" y="7405"/>
                  </a:cubicBezTo>
                  <a:cubicBezTo>
                    <a:pt x="6517" y="7394"/>
                    <a:pt x="6357" y="7384"/>
                    <a:pt x="6201" y="7375"/>
                  </a:cubicBezTo>
                  <a:cubicBezTo>
                    <a:pt x="6046" y="7366"/>
                    <a:pt x="5893" y="7358"/>
                    <a:pt x="5745" y="7349"/>
                  </a:cubicBezTo>
                  <a:cubicBezTo>
                    <a:pt x="5596" y="7343"/>
                    <a:pt x="5450" y="7337"/>
                    <a:pt x="5309" y="7332"/>
                  </a:cubicBezTo>
                  <a:cubicBezTo>
                    <a:pt x="5168" y="7326"/>
                    <a:pt x="5031" y="7321"/>
                    <a:pt x="4898" y="7316"/>
                  </a:cubicBezTo>
                  <a:cubicBezTo>
                    <a:pt x="4631" y="7310"/>
                    <a:pt x="4382" y="7304"/>
                    <a:pt x="4151" y="7300"/>
                  </a:cubicBezTo>
                  <a:cubicBezTo>
                    <a:pt x="3921" y="7297"/>
                    <a:pt x="3709" y="7295"/>
                    <a:pt x="3517" y="7297"/>
                  </a:cubicBezTo>
                  <a:cubicBezTo>
                    <a:pt x="3422" y="7297"/>
                    <a:pt x="3331" y="7297"/>
                    <a:pt x="3246" y="7297"/>
                  </a:cubicBezTo>
                  <a:cubicBezTo>
                    <a:pt x="3161" y="7297"/>
                    <a:pt x="3081" y="7297"/>
                    <a:pt x="3006" y="7299"/>
                  </a:cubicBezTo>
                  <a:cubicBezTo>
                    <a:pt x="2858" y="7301"/>
                    <a:pt x="2732" y="7304"/>
                    <a:pt x="2630" y="7306"/>
                  </a:cubicBezTo>
                  <a:cubicBezTo>
                    <a:pt x="2425" y="7310"/>
                    <a:pt x="2316" y="7312"/>
                    <a:pt x="2316" y="7312"/>
                  </a:cubicBezTo>
                  <a:cubicBezTo>
                    <a:pt x="2316" y="7312"/>
                    <a:pt x="2426" y="7312"/>
                    <a:pt x="2630" y="7312"/>
                  </a:cubicBezTo>
                  <a:cubicBezTo>
                    <a:pt x="2733" y="7313"/>
                    <a:pt x="2859" y="7312"/>
                    <a:pt x="3007" y="7313"/>
                  </a:cubicBezTo>
                  <a:cubicBezTo>
                    <a:pt x="3155" y="7313"/>
                    <a:pt x="3325" y="7319"/>
                    <a:pt x="3516" y="7322"/>
                  </a:cubicBezTo>
                  <a:cubicBezTo>
                    <a:pt x="3706" y="7324"/>
                    <a:pt x="3917" y="7330"/>
                    <a:pt x="4145" y="7339"/>
                  </a:cubicBezTo>
                  <a:cubicBezTo>
                    <a:pt x="4374" y="7347"/>
                    <a:pt x="4621" y="7358"/>
                    <a:pt x="4884" y="7369"/>
                  </a:cubicBezTo>
                  <a:cubicBezTo>
                    <a:pt x="5015" y="7377"/>
                    <a:pt x="5150" y="7385"/>
                    <a:pt x="5289" y="7394"/>
                  </a:cubicBezTo>
                  <a:cubicBezTo>
                    <a:pt x="5428" y="7402"/>
                    <a:pt x="5571" y="7411"/>
                    <a:pt x="5717" y="7420"/>
                  </a:cubicBezTo>
                  <a:cubicBezTo>
                    <a:pt x="5863" y="7432"/>
                    <a:pt x="6012" y="7443"/>
                    <a:pt x="6165" y="7455"/>
                  </a:cubicBezTo>
                  <a:cubicBezTo>
                    <a:pt x="6317" y="7467"/>
                    <a:pt x="6473" y="7480"/>
                    <a:pt x="6631" y="7495"/>
                  </a:cubicBezTo>
                  <a:cubicBezTo>
                    <a:pt x="6789" y="7510"/>
                    <a:pt x="6949" y="7527"/>
                    <a:pt x="7113" y="7543"/>
                  </a:cubicBezTo>
                  <a:cubicBezTo>
                    <a:pt x="7196" y="7551"/>
                    <a:pt x="7278" y="7559"/>
                    <a:pt x="7361" y="7568"/>
                  </a:cubicBezTo>
                  <a:cubicBezTo>
                    <a:pt x="7444" y="7578"/>
                    <a:pt x="7527" y="7588"/>
                    <a:pt x="7610" y="7598"/>
                  </a:cubicBezTo>
                  <a:cubicBezTo>
                    <a:pt x="7777" y="7618"/>
                    <a:pt x="7947" y="7639"/>
                    <a:pt x="8120" y="7659"/>
                  </a:cubicBezTo>
                  <a:cubicBezTo>
                    <a:pt x="8205" y="7671"/>
                    <a:pt x="8291" y="7683"/>
                    <a:pt x="8377" y="7695"/>
                  </a:cubicBezTo>
                  <a:cubicBezTo>
                    <a:pt x="8464" y="7707"/>
                    <a:pt x="8550" y="7720"/>
                    <a:pt x="8637" y="7732"/>
                  </a:cubicBezTo>
                  <a:cubicBezTo>
                    <a:pt x="8813" y="7755"/>
                    <a:pt x="8988" y="7783"/>
                    <a:pt x="9163" y="7811"/>
                  </a:cubicBezTo>
                  <a:cubicBezTo>
                    <a:pt x="9339" y="7840"/>
                    <a:pt x="9516" y="7870"/>
                    <a:pt x="9695" y="7899"/>
                  </a:cubicBezTo>
                  <a:cubicBezTo>
                    <a:pt x="9873" y="7930"/>
                    <a:pt x="10049" y="7964"/>
                    <a:pt x="10228" y="7998"/>
                  </a:cubicBezTo>
                  <a:cubicBezTo>
                    <a:pt x="10318" y="8014"/>
                    <a:pt x="10408" y="8031"/>
                    <a:pt x="10498" y="8048"/>
                  </a:cubicBezTo>
                  <a:cubicBezTo>
                    <a:pt x="10542" y="8058"/>
                    <a:pt x="10586" y="8067"/>
                    <a:pt x="10630" y="8076"/>
                  </a:cubicBezTo>
                  <a:cubicBezTo>
                    <a:pt x="10674" y="8086"/>
                    <a:pt x="10719" y="8095"/>
                    <a:pt x="10763" y="8104"/>
                  </a:cubicBezTo>
                  <a:cubicBezTo>
                    <a:pt x="11121" y="8177"/>
                    <a:pt x="11476" y="8257"/>
                    <a:pt x="11827" y="8344"/>
                  </a:cubicBezTo>
                  <a:cubicBezTo>
                    <a:pt x="12178" y="8430"/>
                    <a:pt x="12524" y="8523"/>
                    <a:pt x="12865" y="8620"/>
                  </a:cubicBezTo>
                  <a:cubicBezTo>
                    <a:pt x="13037" y="8668"/>
                    <a:pt x="13205" y="8719"/>
                    <a:pt x="13370" y="8771"/>
                  </a:cubicBezTo>
                  <a:cubicBezTo>
                    <a:pt x="13536" y="8822"/>
                    <a:pt x="13700" y="8875"/>
                    <a:pt x="13865" y="8928"/>
                  </a:cubicBezTo>
                  <a:cubicBezTo>
                    <a:pt x="14024" y="8984"/>
                    <a:pt x="14185" y="9039"/>
                    <a:pt x="14343" y="9095"/>
                  </a:cubicBezTo>
                  <a:cubicBezTo>
                    <a:pt x="14500" y="9151"/>
                    <a:pt x="14656" y="9209"/>
                    <a:pt x="14805" y="9268"/>
                  </a:cubicBezTo>
                  <a:cubicBezTo>
                    <a:pt x="15411" y="9503"/>
                    <a:pt x="15977" y="9754"/>
                    <a:pt x="16474" y="10018"/>
                  </a:cubicBezTo>
                  <a:cubicBezTo>
                    <a:pt x="16970" y="10281"/>
                    <a:pt x="17423" y="10551"/>
                    <a:pt x="17797" y="10824"/>
                  </a:cubicBezTo>
                  <a:cubicBezTo>
                    <a:pt x="18172" y="11098"/>
                    <a:pt x="18499" y="11370"/>
                    <a:pt x="18750" y="11636"/>
                  </a:cubicBezTo>
                  <a:cubicBezTo>
                    <a:pt x="18883" y="11768"/>
                    <a:pt x="18995" y="11898"/>
                    <a:pt x="19095" y="12025"/>
                  </a:cubicBezTo>
                  <a:cubicBezTo>
                    <a:pt x="19194" y="12153"/>
                    <a:pt x="19280" y="12277"/>
                    <a:pt x="19361" y="12396"/>
                  </a:cubicBezTo>
                  <a:cubicBezTo>
                    <a:pt x="19395" y="12456"/>
                    <a:pt x="19429" y="12515"/>
                    <a:pt x="19461" y="12573"/>
                  </a:cubicBezTo>
                  <a:cubicBezTo>
                    <a:pt x="19494" y="12630"/>
                    <a:pt x="19525" y="12686"/>
                    <a:pt x="19552" y="12741"/>
                  </a:cubicBezTo>
                  <a:cubicBezTo>
                    <a:pt x="19575" y="12797"/>
                    <a:pt x="19599" y="12851"/>
                    <a:pt x="19622" y="12903"/>
                  </a:cubicBezTo>
                  <a:cubicBezTo>
                    <a:pt x="19645" y="12955"/>
                    <a:pt x="19666" y="13006"/>
                    <a:pt x="19685" y="13056"/>
                  </a:cubicBezTo>
                  <a:cubicBezTo>
                    <a:pt x="19699" y="13103"/>
                    <a:pt x="19713" y="13149"/>
                    <a:pt x="19726" y="13193"/>
                  </a:cubicBezTo>
                  <a:cubicBezTo>
                    <a:pt x="19740" y="13237"/>
                    <a:pt x="19753" y="13280"/>
                    <a:pt x="19765" y="13321"/>
                  </a:cubicBezTo>
                  <a:lnTo>
                    <a:pt x="19741" y="14525"/>
                  </a:lnTo>
                  <a:cubicBezTo>
                    <a:pt x="19446" y="14267"/>
                    <a:pt x="19087" y="14007"/>
                    <a:pt x="18684" y="13747"/>
                  </a:cubicBezTo>
                  <a:cubicBezTo>
                    <a:pt x="18247" y="13466"/>
                    <a:pt x="17731" y="13191"/>
                    <a:pt x="17171" y="12926"/>
                  </a:cubicBezTo>
                  <a:cubicBezTo>
                    <a:pt x="16611" y="12660"/>
                    <a:pt x="15984" y="12410"/>
                    <a:pt x="15318" y="12178"/>
                  </a:cubicBezTo>
                  <a:cubicBezTo>
                    <a:pt x="15154" y="12119"/>
                    <a:pt x="14984" y="12063"/>
                    <a:pt x="14812" y="12008"/>
                  </a:cubicBezTo>
                  <a:cubicBezTo>
                    <a:pt x="14640" y="11953"/>
                    <a:pt x="14465" y="11899"/>
                    <a:pt x="14292" y="11845"/>
                  </a:cubicBezTo>
                  <a:cubicBezTo>
                    <a:pt x="14114" y="11794"/>
                    <a:pt x="13936" y="11743"/>
                    <a:pt x="13757" y="11693"/>
                  </a:cubicBezTo>
                  <a:cubicBezTo>
                    <a:pt x="13578" y="11643"/>
                    <a:pt x="13397" y="11594"/>
                    <a:pt x="13212" y="11548"/>
                  </a:cubicBezTo>
                  <a:cubicBezTo>
                    <a:pt x="12846" y="11455"/>
                    <a:pt x="12475" y="11367"/>
                    <a:pt x="12102" y="11285"/>
                  </a:cubicBezTo>
                  <a:cubicBezTo>
                    <a:pt x="11729" y="11204"/>
                    <a:pt x="11352" y="11129"/>
                    <a:pt x="10975" y="11062"/>
                  </a:cubicBezTo>
                  <a:cubicBezTo>
                    <a:pt x="10928" y="11053"/>
                    <a:pt x="10881" y="11045"/>
                    <a:pt x="10834" y="11036"/>
                  </a:cubicBezTo>
                  <a:cubicBezTo>
                    <a:pt x="10788" y="11027"/>
                    <a:pt x="10741" y="11019"/>
                    <a:pt x="10695" y="11010"/>
                  </a:cubicBezTo>
                  <a:cubicBezTo>
                    <a:pt x="10600" y="10995"/>
                    <a:pt x="10506" y="10979"/>
                    <a:pt x="10411" y="10964"/>
                  </a:cubicBezTo>
                  <a:cubicBezTo>
                    <a:pt x="10223" y="10934"/>
                    <a:pt x="10038" y="10903"/>
                    <a:pt x="9853" y="10874"/>
                  </a:cubicBezTo>
                  <a:cubicBezTo>
                    <a:pt x="9664" y="10849"/>
                    <a:pt x="9480" y="10822"/>
                    <a:pt x="9296" y="10796"/>
                  </a:cubicBezTo>
                  <a:cubicBezTo>
                    <a:pt x="9113" y="10771"/>
                    <a:pt x="8931" y="10747"/>
                    <a:pt x="8748" y="10727"/>
                  </a:cubicBezTo>
                  <a:cubicBezTo>
                    <a:pt x="8657" y="10716"/>
                    <a:pt x="8569" y="10705"/>
                    <a:pt x="8478" y="10695"/>
                  </a:cubicBezTo>
                  <a:cubicBezTo>
                    <a:pt x="8390" y="10684"/>
                    <a:pt x="8301" y="10674"/>
                    <a:pt x="8212" y="10664"/>
                  </a:cubicBezTo>
                  <a:cubicBezTo>
                    <a:pt x="8034" y="10647"/>
                    <a:pt x="7858" y="10629"/>
                    <a:pt x="7685" y="10612"/>
                  </a:cubicBezTo>
                  <a:cubicBezTo>
                    <a:pt x="7600" y="10604"/>
                    <a:pt x="7514" y="10595"/>
                    <a:pt x="7429" y="10587"/>
                  </a:cubicBezTo>
                  <a:cubicBezTo>
                    <a:pt x="7344" y="10580"/>
                    <a:pt x="7259" y="10574"/>
                    <a:pt x="7174" y="10567"/>
                  </a:cubicBezTo>
                  <a:cubicBezTo>
                    <a:pt x="7006" y="10554"/>
                    <a:pt x="6841" y="10541"/>
                    <a:pt x="6679" y="10529"/>
                  </a:cubicBezTo>
                  <a:cubicBezTo>
                    <a:pt x="6517" y="10517"/>
                    <a:pt x="6357" y="10508"/>
                    <a:pt x="6201" y="10499"/>
                  </a:cubicBezTo>
                  <a:cubicBezTo>
                    <a:pt x="6046" y="10490"/>
                    <a:pt x="5893" y="10481"/>
                    <a:pt x="5745" y="10472"/>
                  </a:cubicBezTo>
                  <a:cubicBezTo>
                    <a:pt x="5596" y="10466"/>
                    <a:pt x="5450" y="10461"/>
                    <a:pt x="5309" y="10455"/>
                  </a:cubicBezTo>
                  <a:cubicBezTo>
                    <a:pt x="5168" y="10450"/>
                    <a:pt x="5031" y="10444"/>
                    <a:pt x="4898" y="10439"/>
                  </a:cubicBezTo>
                  <a:cubicBezTo>
                    <a:pt x="4631" y="10433"/>
                    <a:pt x="4382" y="10427"/>
                    <a:pt x="4151" y="10424"/>
                  </a:cubicBezTo>
                  <a:cubicBezTo>
                    <a:pt x="3921" y="10420"/>
                    <a:pt x="3709" y="10419"/>
                    <a:pt x="3517" y="10421"/>
                  </a:cubicBezTo>
                  <a:cubicBezTo>
                    <a:pt x="3422" y="10421"/>
                    <a:pt x="3331" y="10421"/>
                    <a:pt x="3246" y="10421"/>
                  </a:cubicBezTo>
                  <a:cubicBezTo>
                    <a:pt x="3161" y="10421"/>
                    <a:pt x="3081" y="10421"/>
                    <a:pt x="3006" y="10422"/>
                  </a:cubicBezTo>
                  <a:cubicBezTo>
                    <a:pt x="2858" y="10425"/>
                    <a:pt x="2732" y="10427"/>
                    <a:pt x="2630" y="10429"/>
                  </a:cubicBezTo>
                  <a:cubicBezTo>
                    <a:pt x="2425" y="10433"/>
                    <a:pt x="2316" y="10436"/>
                    <a:pt x="2316" y="10436"/>
                  </a:cubicBezTo>
                  <a:cubicBezTo>
                    <a:pt x="2316" y="10436"/>
                    <a:pt x="2426" y="10436"/>
                    <a:pt x="2630" y="10436"/>
                  </a:cubicBezTo>
                  <a:cubicBezTo>
                    <a:pt x="2733" y="10436"/>
                    <a:pt x="2859" y="10436"/>
                    <a:pt x="3007" y="10436"/>
                  </a:cubicBezTo>
                  <a:cubicBezTo>
                    <a:pt x="3155" y="10437"/>
                    <a:pt x="3325" y="10442"/>
                    <a:pt x="3516" y="10446"/>
                  </a:cubicBezTo>
                  <a:cubicBezTo>
                    <a:pt x="3706" y="10448"/>
                    <a:pt x="3917" y="10454"/>
                    <a:pt x="4145" y="10462"/>
                  </a:cubicBezTo>
                  <a:cubicBezTo>
                    <a:pt x="4374" y="10471"/>
                    <a:pt x="4621" y="10481"/>
                    <a:pt x="4884" y="10493"/>
                  </a:cubicBezTo>
                  <a:cubicBezTo>
                    <a:pt x="5015" y="10501"/>
                    <a:pt x="5150" y="10509"/>
                    <a:pt x="5289" y="10517"/>
                  </a:cubicBezTo>
                  <a:cubicBezTo>
                    <a:pt x="5428" y="10526"/>
                    <a:pt x="5571" y="10534"/>
                    <a:pt x="5717" y="10543"/>
                  </a:cubicBezTo>
                  <a:cubicBezTo>
                    <a:pt x="5863" y="10555"/>
                    <a:pt x="6012" y="10567"/>
                    <a:pt x="6165" y="10579"/>
                  </a:cubicBezTo>
                  <a:cubicBezTo>
                    <a:pt x="6317" y="10591"/>
                    <a:pt x="6473" y="10603"/>
                    <a:pt x="6631" y="10618"/>
                  </a:cubicBezTo>
                  <a:cubicBezTo>
                    <a:pt x="6789" y="10634"/>
                    <a:pt x="6949" y="10650"/>
                    <a:pt x="7113" y="10666"/>
                  </a:cubicBezTo>
                  <a:cubicBezTo>
                    <a:pt x="7196" y="10675"/>
                    <a:pt x="7278" y="10683"/>
                    <a:pt x="7361" y="10691"/>
                  </a:cubicBezTo>
                  <a:cubicBezTo>
                    <a:pt x="7444" y="10701"/>
                    <a:pt x="7527" y="10711"/>
                    <a:pt x="7610" y="10721"/>
                  </a:cubicBezTo>
                  <a:cubicBezTo>
                    <a:pt x="7777" y="10741"/>
                    <a:pt x="7947" y="10762"/>
                    <a:pt x="8120" y="10783"/>
                  </a:cubicBezTo>
                  <a:cubicBezTo>
                    <a:pt x="8205" y="10794"/>
                    <a:pt x="8291" y="10806"/>
                    <a:pt x="8377" y="10818"/>
                  </a:cubicBezTo>
                  <a:cubicBezTo>
                    <a:pt x="8464" y="10831"/>
                    <a:pt x="8550" y="10843"/>
                    <a:pt x="8637" y="10855"/>
                  </a:cubicBezTo>
                  <a:cubicBezTo>
                    <a:pt x="8813" y="10879"/>
                    <a:pt x="8988" y="10906"/>
                    <a:pt x="9163" y="10935"/>
                  </a:cubicBezTo>
                  <a:cubicBezTo>
                    <a:pt x="9339" y="10963"/>
                    <a:pt x="9516" y="10993"/>
                    <a:pt x="9695" y="11022"/>
                  </a:cubicBezTo>
                  <a:cubicBezTo>
                    <a:pt x="9873" y="11054"/>
                    <a:pt x="10049" y="11088"/>
                    <a:pt x="10228" y="11121"/>
                  </a:cubicBezTo>
                  <a:cubicBezTo>
                    <a:pt x="10318" y="11138"/>
                    <a:pt x="10408" y="11155"/>
                    <a:pt x="10498" y="11172"/>
                  </a:cubicBezTo>
                  <a:cubicBezTo>
                    <a:pt x="10542" y="11181"/>
                    <a:pt x="10586" y="11190"/>
                    <a:pt x="10630" y="11200"/>
                  </a:cubicBezTo>
                  <a:cubicBezTo>
                    <a:pt x="10674" y="11209"/>
                    <a:pt x="10719" y="11218"/>
                    <a:pt x="10763" y="11228"/>
                  </a:cubicBezTo>
                  <a:cubicBezTo>
                    <a:pt x="11121" y="11301"/>
                    <a:pt x="11476" y="11381"/>
                    <a:pt x="11827" y="11467"/>
                  </a:cubicBezTo>
                  <a:cubicBezTo>
                    <a:pt x="12178" y="11554"/>
                    <a:pt x="12524" y="11647"/>
                    <a:pt x="12865" y="11744"/>
                  </a:cubicBezTo>
                  <a:cubicBezTo>
                    <a:pt x="13037" y="11792"/>
                    <a:pt x="13205" y="11842"/>
                    <a:pt x="13370" y="11894"/>
                  </a:cubicBezTo>
                  <a:cubicBezTo>
                    <a:pt x="13536" y="11946"/>
                    <a:pt x="13700" y="11999"/>
                    <a:pt x="13865" y="12052"/>
                  </a:cubicBezTo>
                  <a:cubicBezTo>
                    <a:pt x="14024" y="12107"/>
                    <a:pt x="14185" y="12162"/>
                    <a:pt x="14343" y="12219"/>
                  </a:cubicBezTo>
                  <a:cubicBezTo>
                    <a:pt x="14500" y="12275"/>
                    <a:pt x="14656" y="12332"/>
                    <a:pt x="14805" y="12392"/>
                  </a:cubicBezTo>
                  <a:cubicBezTo>
                    <a:pt x="15411" y="12627"/>
                    <a:pt x="15977" y="12878"/>
                    <a:pt x="16474" y="13141"/>
                  </a:cubicBezTo>
                  <a:cubicBezTo>
                    <a:pt x="16970" y="13405"/>
                    <a:pt x="17422" y="13674"/>
                    <a:pt x="17797" y="13948"/>
                  </a:cubicBezTo>
                  <a:cubicBezTo>
                    <a:pt x="18172" y="14222"/>
                    <a:pt x="18499" y="14493"/>
                    <a:pt x="18750" y="14759"/>
                  </a:cubicBezTo>
                  <a:cubicBezTo>
                    <a:pt x="18883" y="14891"/>
                    <a:pt x="18995" y="15022"/>
                    <a:pt x="19095" y="15149"/>
                  </a:cubicBezTo>
                  <a:cubicBezTo>
                    <a:pt x="19194" y="15276"/>
                    <a:pt x="19280" y="15400"/>
                    <a:pt x="19361" y="15519"/>
                  </a:cubicBezTo>
                  <a:cubicBezTo>
                    <a:pt x="19395" y="15580"/>
                    <a:pt x="19429" y="15639"/>
                    <a:pt x="19461" y="15696"/>
                  </a:cubicBezTo>
                  <a:cubicBezTo>
                    <a:pt x="19494" y="15754"/>
                    <a:pt x="19525" y="15810"/>
                    <a:pt x="19552" y="15865"/>
                  </a:cubicBezTo>
                  <a:cubicBezTo>
                    <a:pt x="19575" y="15920"/>
                    <a:pt x="19599" y="15974"/>
                    <a:pt x="19622" y="16026"/>
                  </a:cubicBezTo>
                  <a:cubicBezTo>
                    <a:pt x="19645" y="16079"/>
                    <a:pt x="19666" y="16130"/>
                    <a:pt x="19685" y="16179"/>
                  </a:cubicBezTo>
                  <a:cubicBezTo>
                    <a:pt x="19688" y="16191"/>
                    <a:pt x="19692" y="16203"/>
                    <a:pt x="19696" y="16215"/>
                  </a:cubicBezTo>
                  <a:cubicBezTo>
                    <a:pt x="19699" y="16227"/>
                    <a:pt x="19703" y="16239"/>
                    <a:pt x="19707" y="16251"/>
                  </a:cubicBezTo>
                  <a:lnTo>
                    <a:pt x="19680" y="17596"/>
                  </a:lnTo>
                  <a:cubicBezTo>
                    <a:pt x="19397" y="17355"/>
                    <a:pt x="19060" y="17113"/>
                    <a:pt x="18684" y="16871"/>
                  </a:cubicBezTo>
                  <a:cubicBezTo>
                    <a:pt x="18247" y="16589"/>
                    <a:pt x="17731" y="16315"/>
                    <a:pt x="17171" y="16049"/>
                  </a:cubicBezTo>
                  <a:cubicBezTo>
                    <a:pt x="16611" y="15784"/>
                    <a:pt x="15984" y="15533"/>
                    <a:pt x="15318" y="15302"/>
                  </a:cubicBezTo>
                  <a:cubicBezTo>
                    <a:pt x="15154" y="15243"/>
                    <a:pt x="14984" y="15187"/>
                    <a:pt x="14812" y="15132"/>
                  </a:cubicBezTo>
                  <a:cubicBezTo>
                    <a:pt x="14640" y="15077"/>
                    <a:pt x="14465" y="15023"/>
                    <a:pt x="14292" y="14969"/>
                  </a:cubicBezTo>
                  <a:cubicBezTo>
                    <a:pt x="14114" y="14917"/>
                    <a:pt x="13936" y="14866"/>
                    <a:pt x="13757" y="14816"/>
                  </a:cubicBezTo>
                  <a:cubicBezTo>
                    <a:pt x="13578" y="14766"/>
                    <a:pt x="13397" y="14717"/>
                    <a:pt x="13212" y="14672"/>
                  </a:cubicBezTo>
                  <a:cubicBezTo>
                    <a:pt x="12846" y="14578"/>
                    <a:pt x="12475" y="14490"/>
                    <a:pt x="12102" y="14409"/>
                  </a:cubicBezTo>
                  <a:cubicBezTo>
                    <a:pt x="11729" y="14327"/>
                    <a:pt x="11352" y="14252"/>
                    <a:pt x="10975" y="14185"/>
                  </a:cubicBezTo>
                  <a:cubicBezTo>
                    <a:pt x="10928" y="14177"/>
                    <a:pt x="10881" y="14168"/>
                    <a:pt x="10834" y="14160"/>
                  </a:cubicBezTo>
                  <a:cubicBezTo>
                    <a:pt x="10788" y="14151"/>
                    <a:pt x="10741" y="14142"/>
                    <a:pt x="10695" y="14134"/>
                  </a:cubicBezTo>
                  <a:cubicBezTo>
                    <a:pt x="10600" y="14118"/>
                    <a:pt x="10506" y="14103"/>
                    <a:pt x="10411" y="14087"/>
                  </a:cubicBezTo>
                  <a:cubicBezTo>
                    <a:pt x="10223" y="14057"/>
                    <a:pt x="10038" y="14026"/>
                    <a:pt x="9853" y="13998"/>
                  </a:cubicBezTo>
                  <a:cubicBezTo>
                    <a:pt x="9664" y="13972"/>
                    <a:pt x="9480" y="13945"/>
                    <a:pt x="9296" y="13920"/>
                  </a:cubicBezTo>
                  <a:cubicBezTo>
                    <a:pt x="9113" y="13894"/>
                    <a:pt x="8931" y="13870"/>
                    <a:pt x="8748" y="13850"/>
                  </a:cubicBezTo>
                  <a:cubicBezTo>
                    <a:pt x="8657" y="13840"/>
                    <a:pt x="8569" y="13829"/>
                    <a:pt x="8478" y="13818"/>
                  </a:cubicBezTo>
                  <a:cubicBezTo>
                    <a:pt x="8390" y="13808"/>
                    <a:pt x="8301" y="13797"/>
                    <a:pt x="8212" y="13788"/>
                  </a:cubicBezTo>
                  <a:cubicBezTo>
                    <a:pt x="8034" y="13770"/>
                    <a:pt x="7858" y="13753"/>
                    <a:pt x="7685" y="13736"/>
                  </a:cubicBezTo>
                  <a:cubicBezTo>
                    <a:pt x="7600" y="13727"/>
                    <a:pt x="7514" y="13719"/>
                    <a:pt x="7429" y="13711"/>
                  </a:cubicBezTo>
                  <a:cubicBezTo>
                    <a:pt x="7344" y="13704"/>
                    <a:pt x="7259" y="13697"/>
                    <a:pt x="7174" y="13691"/>
                  </a:cubicBezTo>
                  <a:cubicBezTo>
                    <a:pt x="7006" y="13677"/>
                    <a:pt x="6841" y="13665"/>
                    <a:pt x="6679" y="13652"/>
                  </a:cubicBezTo>
                  <a:cubicBezTo>
                    <a:pt x="6517" y="13641"/>
                    <a:pt x="6357" y="13631"/>
                    <a:pt x="6201" y="13622"/>
                  </a:cubicBezTo>
                  <a:cubicBezTo>
                    <a:pt x="6046" y="13613"/>
                    <a:pt x="5893" y="13605"/>
                    <a:pt x="5745" y="13596"/>
                  </a:cubicBezTo>
                  <a:cubicBezTo>
                    <a:pt x="5596" y="13590"/>
                    <a:pt x="5450" y="13584"/>
                    <a:pt x="5309" y="13579"/>
                  </a:cubicBezTo>
                  <a:cubicBezTo>
                    <a:pt x="5168" y="13573"/>
                    <a:pt x="5031" y="13568"/>
                    <a:pt x="4898" y="13562"/>
                  </a:cubicBezTo>
                  <a:cubicBezTo>
                    <a:pt x="4631" y="13556"/>
                    <a:pt x="4382" y="13551"/>
                    <a:pt x="4151" y="13547"/>
                  </a:cubicBezTo>
                  <a:cubicBezTo>
                    <a:pt x="3921" y="13544"/>
                    <a:pt x="3709" y="13542"/>
                    <a:pt x="3517" y="13544"/>
                  </a:cubicBezTo>
                  <a:cubicBezTo>
                    <a:pt x="3422" y="13544"/>
                    <a:pt x="3331" y="13544"/>
                    <a:pt x="3246" y="13544"/>
                  </a:cubicBezTo>
                  <a:cubicBezTo>
                    <a:pt x="3161" y="13544"/>
                    <a:pt x="3081" y="13544"/>
                    <a:pt x="3006" y="13545"/>
                  </a:cubicBezTo>
                  <a:cubicBezTo>
                    <a:pt x="2858" y="13548"/>
                    <a:pt x="2732" y="13551"/>
                    <a:pt x="2630" y="13553"/>
                  </a:cubicBezTo>
                  <a:cubicBezTo>
                    <a:pt x="2425" y="13557"/>
                    <a:pt x="2316" y="13559"/>
                    <a:pt x="2316" y="13559"/>
                  </a:cubicBezTo>
                  <a:cubicBezTo>
                    <a:pt x="2316" y="13559"/>
                    <a:pt x="2426" y="13559"/>
                    <a:pt x="2630" y="13559"/>
                  </a:cubicBezTo>
                  <a:cubicBezTo>
                    <a:pt x="2733" y="13560"/>
                    <a:pt x="2859" y="13559"/>
                    <a:pt x="3007" y="13560"/>
                  </a:cubicBezTo>
                  <a:cubicBezTo>
                    <a:pt x="3155" y="13560"/>
                    <a:pt x="3325" y="13566"/>
                    <a:pt x="3516" y="13569"/>
                  </a:cubicBezTo>
                  <a:cubicBezTo>
                    <a:pt x="3706" y="13571"/>
                    <a:pt x="3917" y="13577"/>
                    <a:pt x="4145" y="13586"/>
                  </a:cubicBezTo>
                  <a:cubicBezTo>
                    <a:pt x="4374" y="13594"/>
                    <a:pt x="4621" y="13605"/>
                    <a:pt x="4884" y="13616"/>
                  </a:cubicBezTo>
                  <a:cubicBezTo>
                    <a:pt x="5015" y="13624"/>
                    <a:pt x="5150" y="13632"/>
                    <a:pt x="5289" y="13641"/>
                  </a:cubicBezTo>
                  <a:cubicBezTo>
                    <a:pt x="5428" y="13649"/>
                    <a:pt x="5571" y="13658"/>
                    <a:pt x="5717" y="13667"/>
                  </a:cubicBezTo>
                  <a:cubicBezTo>
                    <a:pt x="5863" y="13679"/>
                    <a:pt x="6012" y="13690"/>
                    <a:pt x="6165" y="13702"/>
                  </a:cubicBezTo>
                  <a:cubicBezTo>
                    <a:pt x="6317" y="13714"/>
                    <a:pt x="6473" y="13727"/>
                    <a:pt x="6631" y="13742"/>
                  </a:cubicBezTo>
                  <a:cubicBezTo>
                    <a:pt x="6789" y="13757"/>
                    <a:pt x="6949" y="13773"/>
                    <a:pt x="7113" y="13790"/>
                  </a:cubicBezTo>
                  <a:cubicBezTo>
                    <a:pt x="7196" y="13798"/>
                    <a:pt x="7278" y="13806"/>
                    <a:pt x="7361" y="13815"/>
                  </a:cubicBezTo>
                  <a:cubicBezTo>
                    <a:pt x="7444" y="13825"/>
                    <a:pt x="7527" y="13835"/>
                    <a:pt x="7610" y="13845"/>
                  </a:cubicBezTo>
                  <a:cubicBezTo>
                    <a:pt x="7777" y="13865"/>
                    <a:pt x="7947" y="13886"/>
                    <a:pt x="8120" y="13906"/>
                  </a:cubicBezTo>
                  <a:cubicBezTo>
                    <a:pt x="8205" y="13918"/>
                    <a:pt x="8291" y="13930"/>
                    <a:pt x="8377" y="13942"/>
                  </a:cubicBezTo>
                  <a:cubicBezTo>
                    <a:pt x="8464" y="13954"/>
                    <a:pt x="8550" y="13967"/>
                    <a:pt x="8637" y="13979"/>
                  </a:cubicBezTo>
                  <a:cubicBezTo>
                    <a:pt x="8813" y="14002"/>
                    <a:pt x="8988" y="14029"/>
                    <a:pt x="9163" y="14058"/>
                  </a:cubicBezTo>
                  <a:cubicBezTo>
                    <a:pt x="9339" y="14087"/>
                    <a:pt x="9516" y="14117"/>
                    <a:pt x="9695" y="14146"/>
                  </a:cubicBezTo>
                  <a:cubicBezTo>
                    <a:pt x="9873" y="14177"/>
                    <a:pt x="10049" y="14211"/>
                    <a:pt x="10228" y="14245"/>
                  </a:cubicBezTo>
                  <a:cubicBezTo>
                    <a:pt x="10318" y="14261"/>
                    <a:pt x="10408" y="14278"/>
                    <a:pt x="10498" y="14295"/>
                  </a:cubicBezTo>
                  <a:cubicBezTo>
                    <a:pt x="10542" y="14305"/>
                    <a:pt x="10586" y="14314"/>
                    <a:pt x="10630" y="14323"/>
                  </a:cubicBezTo>
                  <a:cubicBezTo>
                    <a:pt x="10674" y="14333"/>
                    <a:pt x="10719" y="14342"/>
                    <a:pt x="10763" y="14351"/>
                  </a:cubicBezTo>
                  <a:cubicBezTo>
                    <a:pt x="11121" y="14424"/>
                    <a:pt x="11476" y="14504"/>
                    <a:pt x="11827" y="14591"/>
                  </a:cubicBezTo>
                  <a:cubicBezTo>
                    <a:pt x="12178" y="14677"/>
                    <a:pt x="12524" y="14770"/>
                    <a:pt x="12865" y="14867"/>
                  </a:cubicBezTo>
                  <a:cubicBezTo>
                    <a:pt x="13037" y="14915"/>
                    <a:pt x="13205" y="14966"/>
                    <a:pt x="13370" y="15018"/>
                  </a:cubicBezTo>
                  <a:cubicBezTo>
                    <a:pt x="13536" y="15069"/>
                    <a:pt x="13700" y="15122"/>
                    <a:pt x="13865" y="15175"/>
                  </a:cubicBezTo>
                  <a:cubicBezTo>
                    <a:pt x="14024" y="15231"/>
                    <a:pt x="14185" y="15286"/>
                    <a:pt x="14343" y="15342"/>
                  </a:cubicBezTo>
                  <a:cubicBezTo>
                    <a:pt x="14500" y="15398"/>
                    <a:pt x="14656" y="15455"/>
                    <a:pt x="14805" y="15515"/>
                  </a:cubicBezTo>
                  <a:cubicBezTo>
                    <a:pt x="15411" y="15750"/>
                    <a:pt x="15977" y="16001"/>
                    <a:pt x="16474" y="16265"/>
                  </a:cubicBezTo>
                  <a:cubicBezTo>
                    <a:pt x="16970" y="16528"/>
                    <a:pt x="17422" y="16797"/>
                    <a:pt x="17797" y="17071"/>
                  </a:cubicBezTo>
                  <a:cubicBezTo>
                    <a:pt x="18172" y="17345"/>
                    <a:pt x="18499" y="17617"/>
                    <a:pt x="18750" y="17883"/>
                  </a:cubicBezTo>
                  <a:cubicBezTo>
                    <a:pt x="18883" y="18015"/>
                    <a:pt x="18995" y="18145"/>
                    <a:pt x="19095" y="18272"/>
                  </a:cubicBezTo>
                  <a:cubicBezTo>
                    <a:pt x="19194" y="18400"/>
                    <a:pt x="19280" y="18524"/>
                    <a:pt x="19361" y="18643"/>
                  </a:cubicBezTo>
                  <a:cubicBezTo>
                    <a:pt x="19395" y="18703"/>
                    <a:pt x="19429" y="18762"/>
                    <a:pt x="19461" y="18819"/>
                  </a:cubicBezTo>
                  <a:cubicBezTo>
                    <a:pt x="19494" y="18877"/>
                    <a:pt x="19525" y="18933"/>
                    <a:pt x="19552" y="18988"/>
                  </a:cubicBezTo>
                  <a:cubicBezTo>
                    <a:pt x="19569" y="19027"/>
                    <a:pt x="19585" y="19065"/>
                    <a:pt x="19601" y="19103"/>
                  </a:cubicBezTo>
                  <a:cubicBezTo>
                    <a:pt x="19617" y="19140"/>
                    <a:pt x="19633" y="19176"/>
                    <a:pt x="19648" y="19212"/>
                  </a:cubicBezTo>
                  <a:lnTo>
                    <a:pt x="19601" y="21565"/>
                  </a:lnTo>
                  <a:lnTo>
                    <a:pt x="21600" y="21565"/>
                  </a:lnTo>
                  <a:close/>
                </a:path>
              </a:pathLst>
            </a:cu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lnSpc>
                  <a:spcPct val="100000"/>
                </a:lnSpc>
                <a:tabLst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8" name="形状"/>
            <p:cNvSpPr/>
            <p:nvPr/>
          </p:nvSpPr>
          <p:spPr>
            <a:xfrm flipH="1">
              <a:off x="1216409" y="-4"/>
              <a:ext cx="479534" cy="122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21600" y="21565"/>
                  </a:moveTo>
                  <a:lnTo>
                    <a:pt x="21338" y="8312"/>
                  </a:lnTo>
                  <a:cubicBezTo>
                    <a:pt x="21458" y="7437"/>
                    <a:pt x="21203" y="6561"/>
                    <a:pt x="20614" y="5716"/>
                  </a:cubicBezTo>
                  <a:cubicBezTo>
                    <a:pt x="20319" y="5292"/>
                    <a:pt x="19923" y="4878"/>
                    <a:pt x="19447" y="4480"/>
                  </a:cubicBezTo>
                  <a:cubicBezTo>
                    <a:pt x="18971" y="4082"/>
                    <a:pt x="18406" y="3701"/>
                    <a:pt x="17769" y="3340"/>
                  </a:cubicBezTo>
                  <a:cubicBezTo>
                    <a:pt x="17131" y="2978"/>
                    <a:pt x="16407" y="2641"/>
                    <a:pt x="15622" y="2328"/>
                  </a:cubicBezTo>
                  <a:cubicBezTo>
                    <a:pt x="14837" y="2015"/>
                    <a:pt x="13984" y="1729"/>
                    <a:pt x="13079" y="1471"/>
                  </a:cubicBezTo>
                  <a:cubicBezTo>
                    <a:pt x="12174" y="1213"/>
                    <a:pt x="11208" y="988"/>
                    <a:pt x="10205" y="795"/>
                  </a:cubicBezTo>
                  <a:cubicBezTo>
                    <a:pt x="9201" y="602"/>
                    <a:pt x="8155" y="443"/>
                    <a:pt x="7085" y="318"/>
                  </a:cubicBezTo>
                  <a:cubicBezTo>
                    <a:pt x="4944" y="66"/>
                    <a:pt x="2708" y="-35"/>
                    <a:pt x="476" y="10"/>
                  </a:cubicBezTo>
                  <a:lnTo>
                    <a:pt x="0" y="16"/>
                  </a:lnTo>
                  <a:lnTo>
                    <a:pt x="3" y="199"/>
                  </a:lnTo>
                  <a:lnTo>
                    <a:pt x="217" y="15959"/>
                  </a:lnTo>
                  <a:lnTo>
                    <a:pt x="218" y="16026"/>
                  </a:lnTo>
                  <a:lnTo>
                    <a:pt x="343" y="16026"/>
                  </a:lnTo>
                  <a:lnTo>
                    <a:pt x="379" y="16233"/>
                  </a:lnTo>
                  <a:cubicBezTo>
                    <a:pt x="387" y="16278"/>
                    <a:pt x="399" y="16324"/>
                    <a:pt x="413" y="16369"/>
                  </a:cubicBezTo>
                  <a:cubicBezTo>
                    <a:pt x="426" y="16414"/>
                    <a:pt x="440" y="16459"/>
                    <a:pt x="452" y="16504"/>
                  </a:cubicBezTo>
                  <a:cubicBezTo>
                    <a:pt x="472" y="16594"/>
                    <a:pt x="520" y="16684"/>
                    <a:pt x="552" y="16774"/>
                  </a:cubicBezTo>
                  <a:cubicBezTo>
                    <a:pt x="585" y="16863"/>
                    <a:pt x="635" y="16952"/>
                    <a:pt x="682" y="17041"/>
                  </a:cubicBezTo>
                  <a:cubicBezTo>
                    <a:pt x="703" y="17086"/>
                    <a:pt x="729" y="17130"/>
                    <a:pt x="755" y="17174"/>
                  </a:cubicBezTo>
                  <a:cubicBezTo>
                    <a:pt x="782" y="17219"/>
                    <a:pt x="812" y="17263"/>
                    <a:pt x="842" y="17306"/>
                  </a:cubicBezTo>
                  <a:lnTo>
                    <a:pt x="930" y="17438"/>
                  </a:lnTo>
                  <a:lnTo>
                    <a:pt x="1033" y="17568"/>
                  </a:lnTo>
                  <a:lnTo>
                    <a:pt x="1138" y="17699"/>
                  </a:lnTo>
                  <a:lnTo>
                    <a:pt x="1259" y="17826"/>
                  </a:lnTo>
                  <a:lnTo>
                    <a:pt x="1380" y="17954"/>
                  </a:lnTo>
                  <a:lnTo>
                    <a:pt x="1517" y="18080"/>
                  </a:lnTo>
                  <a:cubicBezTo>
                    <a:pt x="1540" y="18100"/>
                    <a:pt x="1563" y="18121"/>
                    <a:pt x="1586" y="18142"/>
                  </a:cubicBezTo>
                  <a:cubicBezTo>
                    <a:pt x="1609" y="18163"/>
                    <a:pt x="1633" y="18184"/>
                    <a:pt x="1657" y="18205"/>
                  </a:cubicBezTo>
                  <a:lnTo>
                    <a:pt x="1811" y="18327"/>
                  </a:lnTo>
                  <a:cubicBezTo>
                    <a:pt x="1860" y="18368"/>
                    <a:pt x="1913" y="18408"/>
                    <a:pt x="1968" y="18448"/>
                  </a:cubicBezTo>
                  <a:cubicBezTo>
                    <a:pt x="2022" y="18488"/>
                    <a:pt x="2080" y="18528"/>
                    <a:pt x="2137" y="18567"/>
                  </a:cubicBezTo>
                  <a:cubicBezTo>
                    <a:pt x="2192" y="18608"/>
                    <a:pt x="2251" y="18647"/>
                    <a:pt x="2312" y="18685"/>
                  </a:cubicBezTo>
                  <a:cubicBezTo>
                    <a:pt x="2373" y="18724"/>
                    <a:pt x="2436" y="18762"/>
                    <a:pt x="2498" y="18800"/>
                  </a:cubicBezTo>
                  <a:cubicBezTo>
                    <a:pt x="2558" y="18839"/>
                    <a:pt x="2623" y="18877"/>
                    <a:pt x="2690" y="18914"/>
                  </a:cubicBezTo>
                  <a:cubicBezTo>
                    <a:pt x="2756" y="18951"/>
                    <a:pt x="2825" y="18988"/>
                    <a:pt x="2891" y="19025"/>
                  </a:cubicBezTo>
                  <a:cubicBezTo>
                    <a:pt x="3163" y="19172"/>
                    <a:pt x="3458" y="19313"/>
                    <a:pt x="3771" y="19447"/>
                  </a:cubicBezTo>
                  <a:cubicBezTo>
                    <a:pt x="3927" y="19514"/>
                    <a:pt x="4093" y="19577"/>
                    <a:pt x="4254" y="19643"/>
                  </a:cubicBezTo>
                  <a:lnTo>
                    <a:pt x="4764" y="19827"/>
                  </a:lnTo>
                  <a:cubicBezTo>
                    <a:pt x="4853" y="19856"/>
                    <a:pt x="4940" y="19886"/>
                    <a:pt x="5030" y="19915"/>
                  </a:cubicBezTo>
                  <a:cubicBezTo>
                    <a:pt x="5119" y="19944"/>
                    <a:pt x="5207" y="19973"/>
                    <a:pt x="5298" y="20001"/>
                  </a:cubicBezTo>
                  <a:cubicBezTo>
                    <a:pt x="5391" y="20028"/>
                    <a:pt x="5482" y="20056"/>
                    <a:pt x="5574" y="20084"/>
                  </a:cubicBezTo>
                  <a:cubicBezTo>
                    <a:pt x="5665" y="20111"/>
                    <a:pt x="5758" y="20139"/>
                    <a:pt x="5853" y="20164"/>
                  </a:cubicBezTo>
                  <a:cubicBezTo>
                    <a:pt x="6231" y="20269"/>
                    <a:pt x="6620" y="20367"/>
                    <a:pt x="7020" y="20458"/>
                  </a:cubicBezTo>
                  <a:cubicBezTo>
                    <a:pt x="7419" y="20549"/>
                    <a:pt x="7828" y="20633"/>
                    <a:pt x="8247" y="20710"/>
                  </a:cubicBezTo>
                  <a:cubicBezTo>
                    <a:pt x="8456" y="20748"/>
                    <a:pt x="8664" y="20787"/>
                    <a:pt x="8878" y="20821"/>
                  </a:cubicBezTo>
                  <a:cubicBezTo>
                    <a:pt x="8985" y="20839"/>
                    <a:pt x="9091" y="20857"/>
                    <a:pt x="9198" y="20874"/>
                  </a:cubicBezTo>
                  <a:cubicBezTo>
                    <a:pt x="9304" y="20890"/>
                    <a:pt x="9411" y="20907"/>
                    <a:pt x="9520" y="20923"/>
                  </a:cubicBezTo>
                  <a:cubicBezTo>
                    <a:pt x="9628" y="20939"/>
                    <a:pt x="9735" y="20955"/>
                    <a:pt x="9844" y="20971"/>
                  </a:cubicBezTo>
                  <a:cubicBezTo>
                    <a:pt x="9952" y="20986"/>
                    <a:pt x="10061" y="21001"/>
                    <a:pt x="10171" y="21015"/>
                  </a:cubicBezTo>
                  <a:cubicBezTo>
                    <a:pt x="10280" y="21030"/>
                    <a:pt x="10389" y="21045"/>
                    <a:pt x="10498" y="21059"/>
                  </a:cubicBezTo>
                  <a:cubicBezTo>
                    <a:pt x="10608" y="21073"/>
                    <a:pt x="10717" y="21087"/>
                    <a:pt x="10828" y="21099"/>
                  </a:cubicBezTo>
                  <a:cubicBezTo>
                    <a:pt x="11268" y="21153"/>
                    <a:pt x="11714" y="21200"/>
                    <a:pt x="12162" y="21243"/>
                  </a:cubicBezTo>
                  <a:cubicBezTo>
                    <a:pt x="12609" y="21286"/>
                    <a:pt x="13061" y="21323"/>
                    <a:pt x="13513" y="21356"/>
                  </a:cubicBezTo>
                  <a:lnTo>
                    <a:pt x="14194" y="21403"/>
                  </a:lnTo>
                  <a:lnTo>
                    <a:pt x="14878" y="21442"/>
                  </a:lnTo>
                  <a:lnTo>
                    <a:pt x="14196" y="21399"/>
                  </a:lnTo>
                  <a:lnTo>
                    <a:pt x="13517" y="21348"/>
                  </a:lnTo>
                  <a:cubicBezTo>
                    <a:pt x="13067" y="21312"/>
                    <a:pt x="12618" y="21272"/>
                    <a:pt x="12172" y="21227"/>
                  </a:cubicBezTo>
                  <a:cubicBezTo>
                    <a:pt x="11727" y="21181"/>
                    <a:pt x="11284" y="21132"/>
                    <a:pt x="10848" y="21075"/>
                  </a:cubicBezTo>
                  <a:cubicBezTo>
                    <a:pt x="10738" y="21062"/>
                    <a:pt x="10629" y="21048"/>
                    <a:pt x="10520" y="21033"/>
                  </a:cubicBezTo>
                  <a:cubicBezTo>
                    <a:pt x="10412" y="21019"/>
                    <a:pt x="10304" y="21003"/>
                    <a:pt x="10195" y="20988"/>
                  </a:cubicBezTo>
                  <a:cubicBezTo>
                    <a:pt x="10087" y="20973"/>
                    <a:pt x="9979" y="20957"/>
                    <a:pt x="9872" y="20941"/>
                  </a:cubicBezTo>
                  <a:cubicBezTo>
                    <a:pt x="9765" y="20925"/>
                    <a:pt x="9658" y="20908"/>
                    <a:pt x="9551" y="20892"/>
                  </a:cubicBezTo>
                  <a:cubicBezTo>
                    <a:pt x="9444" y="20876"/>
                    <a:pt x="9338" y="20858"/>
                    <a:pt x="9232" y="20841"/>
                  </a:cubicBezTo>
                  <a:cubicBezTo>
                    <a:pt x="9127" y="20823"/>
                    <a:pt x="9022" y="20805"/>
                    <a:pt x="8917" y="20787"/>
                  </a:cubicBezTo>
                  <a:cubicBezTo>
                    <a:pt x="8705" y="20752"/>
                    <a:pt x="8500" y="20712"/>
                    <a:pt x="8294" y="20672"/>
                  </a:cubicBezTo>
                  <a:cubicBezTo>
                    <a:pt x="7881" y="20594"/>
                    <a:pt x="7478" y="20507"/>
                    <a:pt x="7085" y="20415"/>
                  </a:cubicBezTo>
                  <a:cubicBezTo>
                    <a:pt x="6693" y="20322"/>
                    <a:pt x="6311" y="20223"/>
                    <a:pt x="5942" y="20117"/>
                  </a:cubicBezTo>
                  <a:cubicBezTo>
                    <a:pt x="5848" y="20091"/>
                    <a:pt x="5758" y="20063"/>
                    <a:pt x="5668" y="20036"/>
                  </a:cubicBezTo>
                  <a:cubicBezTo>
                    <a:pt x="5578" y="20008"/>
                    <a:pt x="5489" y="19980"/>
                    <a:pt x="5399" y="19952"/>
                  </a:cubicBezTo>
                  <a:cubicBezTo>
                    <a:pt x="5310" y="19924"/>
                    <a:pt x="5224" y="19895"/>
                    <a:pt x="5137" y="19866"/>
                  </a:cubicBezTo>
                  <a:cubicBezTo>
                    <a:pt x="5050" y="19837"/>
                    <a:pt x="4965" y="19807"/>
                    <a:pt x="4878" y="19778"/>
                  </a:cubicBezTo>
                  <a:lnTo>
                    <a:pt x="4382" y="19592"/>
                  </a:lnTo>
                  <a:cubicBezTo>
                    <a:pt x="4226" y="19527"/>
                    <a:pt x="4065" y="19463"/>
                    <a:pt x="3914" y="19397"/>
                  </a:cubicBezTo>
                  <a:cubicBezTo>
                    <a:pt x="3611" y="19263"/>
                    <a:pt x="3327" y="19123"/>
                    <a:pt x="3065" y="18977"/>
                  </a:cubicBezTo>
                  <a:cubicBezTo>
                    <a:pt x="3002" y="18940"/>
                    <a:pt x="2936" y="18903"/>
                    <a:pt x="2871" y="18866"/>
                  </a:cubicBezTo>
                  <a:cubicBezTo>
                    <a:pt x="2807" y="18829"/>
                    <a:pt x="2744" y="18792"/>
                    <a:pt x="2687" y="18753"/>
                  </a:cubicBezTo>
                  <a:cubicBezTo>
                    <a:pt x="2628" y="18715"/>
                    <a:pt x="2568" y="18678"/>
                    <a:pt x="2510" y="18639"/>
                  </a:cubicBezTo>
                  <a:cubicBezTo>
                    <a:pt x="2451" y="18601"/>
                    <a:pt x="2395" y="18562"/>
                    <a:pt x="2343" y="18523"/>
                  </a:cubicBezTo>
                  <a:cubicBezTo>
                    <a:pt x="2288" y="18484"/>
                    <a:pt x="2233" y="18445"/>
                    <a:pt x="2181" y="18405"/>
                  </a:cubicBezTo>
                  <a:cubicBezTo>
                    <a:pt x="2129" y="18365"/>
                    <a:pt x="2078" y="18325"/>
                    <a:pt x="2031" y="18285"/>
                  </a:cubicBezTo>
                  <a:lnTo>
                    <a:pt x="1885" y="18164"/>
                  </a:lnTo>
                  <a:cubicBezTo>
                    <a:pt x="1863" y="18143"/>
                    <a:pt x="1841" y="18123"/>
                    <a:pt x="1819" y="18102"/>
                  </a:cubicBezTo>
                  <a:cubicBezTo>
                    <a:pt x="1797" y="18082"/>
                    <a:pt x="1775" y="18061"/>
                    <a:pt x="1754" y="18041"/>
                  </a:cubicBezTo>
                  <a:lnTo>
                    <a:pt x="1624" y="17917"/>
                  </a:lnTo>
                  <a:lnTo>
                    <a:pt x="1510" y="17791"/>
                  </a:lnTo>
                  <a:lnTo>
                    <a:pt x="1397" y="17665"/>
                  </a:lnTo>
                  <a:lnTo>
                    <a:pt x="1299" y="17537"/>
                  </a:lnTo>
                  <a:lnTo>
                    <a:pt x="1203" y="17409"/>
                  </a:lnTo>
                  <a:lnTo>
                    <a:pt x="1122" y="17279"/>
                  </a:lnTo>
                  <a:cubicBezTo>
                    <a:pt x="1094" y="17236"/>
                    <a:pt x="1067" y="17192"/>
                    <a:pt x="1042" y="17149"/>
                  </a:cubicBezTo>
                  <a:cubicBezTo>
                    <a:pt x="1018" y="17105"/>
                    <a:pt x="994" y="17062"/>
                    <a:pt x="975" y="17018"/>
                  </a:cubicBezTo>
                  <a:cubicBezTo>
                    <a:pt x="932" y="16930"/>
                    <a:pt x="887" y="16843"/>
                    <a:pt x="858" y="16755"/>
                  </a:cubicBezTo>
                  <a:cubicBezTo>
                    <a:pt x="830" y="16666"/>
                    <a:pt x="787" y="16579"/>
                    <a:pt x="771" y="16490"/>
                  </a:cubicBezTo>
                  <a:cubicBezTo>
                    <a:pt x="761" y="16445"/>
                    <a:pt x="749" y="16401"/>
                    <a:pt x="737" y="16356"/>
                  </a:cubicBezTo>
                  <a:cubicBezTo>
                    <a:pt x="726" y="16312"/>
                    <a:pt x="716" y="16268"/>
                    <a:pt x="709" y="16223"/>
                  </a:cubicBezTo>
                  <a:lnTo>
                    <a:pt x="674" y="15956"/>
                  </a:lnTo>
                  <a:lnTo>
                    <a:pt x="666" y="15892"/>
                  </a:lnTo>
                  <a:lnTo>
                    <a:pt x="563" y="15892"/>
                  </a:lnTo>
                  <a:lnTo>
                    <a:pt x="966" y="385"/>
                  </a:lnTo>
                  <a:cubicBezTo>
                    <a:pt x="2935" y="375"/>
                    <a:pt x="4898" y="484"/>
                    <a:pt x="6774" y="717"/>
                  </a:cubicBezTo>
                  <a:cubicBezTo>
                    <a:pt x="7781" y="843"/>
                    <a:pt x="8762" y="998"/>
                    <a:pt x="9702" y="1186"/>
                  </a:cubicBezTo>
                  <a:cubicBezTo>
                    <a:pt x="10642" y="1374"/>
                    <a:pt x="11543" y="1591"/>
                    <a:pt x="12385" y="1840"/>
                  </a:cubicBezTo>
                  <a:cubicBezTo>
                    <a:pt x="13227" y="2088"/>
                    <a:pt x="14018" y="2362"/>
                    <a:pt x="14744" y="2660"/>
                  </a:cubicBezTo>
                  <a:cubicBezTo>
                    <a:pt x="15469" y="2958"/>
                    <a:pt x="16136" y="3278"/>
                    <a:pt x="16719" y="3620"/>
                  </a:cubicBezTo>
                  <a:cubicBezTo>
                    <a:pt x="17302" y="3962"/>
                    <a:pt x="17816" y="4322"/>
                    <a:pt x="18245" y="4696"/>
                  </a:cubicBezTo>
                  <a:cubicBezTo>
                    <a:pt x="18675" y="5070"/>
                    <a:pt x="19030" y="5457"/>
                    <a:pt x="19288" y="5854"/>
                  </a:cubicBezTo>
                  <a:cubicBezTo>
                    <a:pt x="19675" y="6452"/>
                    <a:pt x="19880" y="7066"/>
                    <a:pt x="19874" y="7682"/>
                  </a:cubicBezTo>
                  <a:lnTo>
                    <a:pt x="19876" y="7722"/>
                  </a:lnTo>
                  <a:lnTo>
                    <a:pt x="19876" y="7755"/>
                  </a:lnTo>
                  <a:lnTo>
                    <a:pt x="19874" y="7834"/>
                  </a:lnTo>
                  <a:lnTo>
                    <a:pt x="19871" y="7994"/>
                  </a:lnTo>
                  <a:lnTo>
                    <a:pt x="19864" y="8312"/>
                  </a:lnTo>
                  <a:lnTo>
                    <a:pt x="19863" y="8385"/>
                  </a:lnTo>
                  <a:cubicBezTo>
                    <a:pt x="19855" y="8377"/>
                    <a:pt x="19847" y="8370"/>
                    <a:pt x="19839" y="8363"/>
                  </a:cubicBezTo>
                  <a:cubicBezTo>
                    <a:pt x="19831" y="8356"/>
                    <a:pt x="19823" y="8348"/>
                    <a:pt x="19815" y="8341"/>
                  </a:cubicBezTo>
                  <a:cubicBezTo>
                    <a:pt x="19508" y="8063"/>
                    <a:pt x="19120" y="7782"/>
                    <a:pt x="18684" y="7500"/>
                  </a:cubicBezTo>
                  <a:cubicBezTo>
                    <a:pt x="18247" y="7219"/>
                    <a:pt x="17731" y="6944"/>
                    <a:pt x="17171" y="6679"/>
                  </a:cubicBezTo>
                  <a:cubicBezTo>
                    <a:pt x="16611" y="6413"/>
                    <a:pt x="15984" y="6163"/>
                    <a:pt x="15318" y="5931"/>
                  </a:cubicBezTo>
                  <a:cubicBezTo>
                    <a:pt x="15154" y="5872"/>
                    <a:pt x="14984" y="5816"/>
                    <a:pt x="14812" y="5761"/>
                  </a:cubicBezTo>
                  <a:cubicBezTo>
                    <a:pt x="14640" y="5706"/>
                    <a:pt x="14465" y="5652"/>
                    <a:pt x="14292" y="5598"/>
                  </a:cubicBezTo>
                  <a:cubicBezTo>
                    <a:pt x="14114" y="5547"/>
                    <a:pt x="13936" y="5496"/>
                    <a:pt x="13757" y="5446"/>
                  </a:cubicBezTo>
                  <a:cubicBezTo>
                    <a:pt x="13578" y="5396"/>
                    <a:pt x="13397" y="5347"/>
                    <a:pt x="13212" y="5301"/>
                  </a:cubicBezTo>
                  <a:cubicBezTo>
                    <a:pt x="12846" y="5208"/>
                    <a:pt x="12475" y="5120"/>
                    <a:pt x="12102" y="5038"/>
                  </a:cubicBezTo>
                  <a:cubicBezTo>
                    <a:pt x="11729" y="4957"/>
                    <a:pt x="11352" y="4882"/>
                    <a:pt x="10975" y="4815"/>
                  </a:cubicBezTo>
                  <a:cubicBezTo>
                    <a:pt x="10928" y="4806"/>
                    <a:pt x="10881" y="4798"/>
                    <a:pt x="10834" y="4789"/>
                  </a:cubicBezTo>
                  <a:cubicBezTo>
                    <a:pt x="10788" y="4781"/>
                    <a:pt x="10741" y="4772"/>
                    <a:pt x="10695" y="4763"/>
                  </a:cubicBezTo>
                  <a:cubicBezTo>
                    <a:pt x="10600" y="4748"/>
                    <a:pt x="10506" y="4732"/>
                    <a:pt x="10411" y="4717"/>
                  </a:cubicBezTo>
                  <a:cubicBezTo>
                    <a:pt x="10223" y="4687"/>
                    <a:pt x="10038" y="4656"/>
                    <a:pt x="9853" y="4628"/>
                  </a:cubicBezTo>
                  <a:cubicBezTo>
                    <a:pt x="9664" y="4602"/>
                    <a:pt x="9480" y="4575"/>
                    <a:pt x="9296" y="4549"/>
                  </a:cubicBezTo>
                  <a:cubicBezTo>
                    <a:pt x="9113" y="4524"/>
                    <a:pt x="8931" y="4500"/>
                    <a:pt x="8748" y="4480"/>
                  </a:cubicBezTo>
                  <a:cubicBezTo>
                    <a:pt x="8657" y="4469"/>
                    <a:pt x="8569" y="4458"/>
                    <a:pt x="8478" y="4448"/>
                  </a:cubicBezTo>
                  <a:cubicBezTo>
                    <a:pt x="8390" y="4437"/>
                    <a:pt x="8301" y="4427"/>
                    <a:pt x="8212" y="4417"/>
                  </a:cubicBezTo>
                  <a:cubicBezTo>
                    <a:pt x="8034" y="4400"/>
                    <a:pt x="7858" y="4382"/>
                    <a:pt x="7685" y="4365"/>
                  </a:cubicBezTo>
                  <a:cubicBezTo>
                    <a:pt x="7600" y="4357"/>
                    <a:pt x="7514" y="4349"/>
                    <a:pt x="7429" y="4340"/>
                  </a:cubicBezTo>
                  <a:cubicBezTo>
                    <a:pt x="7344" y="4333"/>
                    <a:pt x="7259" y="4327"/>
                    <a:pt x="7174" y="4320"/>
                  </a:cubicBezTo>
                  <a:cubicBezTo>
                    <a:pt x="7006" y="4307"/>
                    <a:pt x="6841" y="4294"/>
                    <a:pt x="6679" y="4282"/>
                  </a:cubicBezTo>
                  <a:cubicBezTo>
                    <a:pt x="6517" y="4270"/>
                    <a:pt x="6357" y="4261"/>
                    <a:pt x="6201" y="4252"/>
                  </a:cubicBezTo>
                  <a:cubicBezTo>
                    <a:pt x="6046" y="4243"/>
                    <a:pt x="5893" y="4234"/>
                    <a:pt x="5745" y="4225"/>
                  </a:cubicBezTo>
                  <a:cubicBezTo>
                    <a:pt x="5596" y="4219"/>
                    <a:pt x="5450" y="4214"/>
                    <a:pt x="5309" y="4208"/>
                  </a:cubicBezTo>
                  <a:cubicBezTo>
                    <a:pt x="5168" y="4203"/>
                    <a:pt x="5031" y="4197"/>
                    <a:pt x="4898" y="4192"/>
                  </a:cubicBezTo>
                  <a:cubicBezTo>
                    <a:pt x="4631" y="4186"/>
                    <a:pt x="4382" y="4181"/>
                    <a:pt x="4151" y="4177"/>
                  </a:cubicBezTo>
                  <a:cubicBezTo>
                    <a:pt x="3921" y="4173"/>
                    <a:pt x="3709" y="4172"/>
                    <a:pt x="3517" y="4174"/>
                  </a:cubicBezTo>
                  <a:cubicBezTo>
                    <a:pt x="3422" y="4174"/>
                    <a:pt x="3331" y="4174"/>
                    <a:pt x="3246" y="4174"/>
                  </a:cubicBezTo>
                  <a:cubicBezTo>
                    <a:pt x="3161" y="4174"/>
                    <a:pt x="3081" y="4174"/>
                    <a:pt x="3006" y="4175"/>
                  </a:cubicBezTo>
                  <a:cubicBezTo>
                    <a:pt x="2858" y="4178"/>
                    <a:pt x="2732" y="4180"/>
                    <a:pt x="2630" y="4182"/>
                  </a:cubicBezTo>
                  <a:cubicBezTo>
                    <a:pt x="2425" y="4187"/>
                    <a:pt x="2316" y="4189"/>
                    <a:pt x="2316" y="4189"/>
                  </a:cubicBezTo>
                  <a:cubicBezTo>
                    <a:pt x="2316" y="4189"/>
                    <a:pt x="2426" y="4189"/>
                    <a:pt x="2630" y="4189"/>
                  </a:cubicBezTo>
                  <a:cubicBezTo>
                    <a:pt x="2733" y="4189"/>
                    <a:pt x="2859" y="4189"/>
                    <a:pt x="3007" y="4189"/>
                  </a:cubicBezTo>
                  <a:cubicBezTo>
                    <a:pt x="3081" y="4190"/>
                    <a:pt x="3160" y="4191"/>
                    <a:pt x="3245" y="4193"/>
                  </a:cubicBezTo>
                  <a:cubicBezTo>
                    <a:pt x="3330" y="4195"/>
                    <a:pt x="3420" y="4197"/>
                    <a:pt x="3516" y="4199"/>
                  </a:cubicBezTo>
                  <a:cubicBezTo>
                    <a:pt x="3706" y="4201"/>
                    <a:pt x="3917" y="4207"/>
                    <a:pt x="4145" y="4215"/>
                  </a:cubicBezTo>
                  <a:cubicBezTo>
                    <a:pt x="4374" y="4224"/>
                    <a:pt x="4621" y="4234"/>
                    <a:pt x="4884" y="4246"/>
                  </a:cubicBezTo>
                  <a:cubicBezTo>
                    <a:pt x="5015" y="4254"/>
                    <a:pt x="5150" y="4262"/>
                    <a:pt x="5289" y="4270"/>
                  </a:cubicBezTo>
                  <a:cubicBezTo>
                    <a:pt x="5428" y="4279"/>
                    <a:pt x="5571" y="4287"/>
                    <a:pt x="5717" y="4296"/>
                  </a:cubicBezTo>
                  <a:cubicBezTo>
                    <a:pt x="5863" y="4308"/>
                    <a:pt x="6012" y="4320"/>
                    <a:pt x="6165" y="4332"/>
                  </a:cubicBezTo>
                  <a:cubicBezTo>
                    <a:pt x="6317" y="4344"/>
                    <a:pt x="6473" y="4357"/>
                    <a:pt x="6631" y="4371"/>
                  </a:cubicBezTo>
                  <a:cubicBezTo>
                    <a:pt x="6789" y="4387"/>
                    <a:pt x="6949" y="4403"/>
                    <a:pt x="7113" y="4419"/>
                  </a:cubicBezTo>
                  <a:cubicBezTo>
                    <a:pt x="7196" y="4428"/>
                    <a:pt x="7278" y="4436"/>
                    <a:pt x="7361" y="4444"/>
                  </a:cubicBezTo>
                  <a:cubicBezTo>
                    <a:pt x="7444" y="4454"/>
                    <a:pt x="7527" y="4464"/>
                    <a:pt x="7610" y="4474"/>
                  </a:cubicBezTo>
                  <a:cubicBezTo>
                    <a:pt x="7777" y="4495"/>
                    <a:pt x="7947" y="4515"/>
                    <a:pt x="8120" y="4536"/>
                  </a:cubicBezTo>
                  <a:cubicBezTo>
                    <a:pt x="8205" y="4547"/>
                    <a:pt x="8291" y="4559"/>
                    <a:pt x="8377" y="4571"/>
                  </a:cubicBezTo>
                  <a:cubicBezTo>
                    <a:pt x="8464" y="4584"/>
                    <a:pt x="8550" y="4596"/>
                    <a:pt x="8637" y="4609"/>
                  </a:cubicBezTo>
                  <a:cubicBezTo>
                    <a:pt x="8813" y="4632"/>
                    <a:pt x="8988" y="4659"/>
                    <a:pt x="9163" y="4688"/>
                  </a:cubicBezTo>
                  <a:cubicBezTo>
                    <a:pt x="9339" y="4716"/>
                    <a:pt x="9516" y="4746"/>
                    <a:pt x="9695" y="4775"/>
                  </a:cubicBezTo>
                  <a:cubicBezTo>
                    <a:pt x="9873" y="4807"/>
                    <a:pt x="10049" y="4841"/>
                    <a:pt x="10228" y="4874"/>
                  </a:cubicBezTo>
                  <a:cubicBezTo>
                    <a:pt x="10318" y="4891"/>
                    <a:pt x="10408" y="4908"/>
                    <a:pt x="10498" y="4925"/>
                  </a:cubicBezTo>
                  <a:cubicBezTo>
                    <a:pt x="10542" y="4934"/>
                    <a:pt x="10586" y="4943"/>
                    <a:pt x="10630" y="4953"/>
                  </a:cubicBezTo>
                  <a:cubicBezTo>
                    <a:pt x="10674" y="4962"/>
                    <a:pt x="10719" y="4971"/>
                    <a:pt x="10763" y="4981"/>
                  </a:cubicBezTo>
                  <a:cubicBezTo>
                    <a:pt x="11121" y="5054"/>
                    <a:pt x="11476" y="5134"/>
                    <a:pt x="11827" y="5221"/>
                  </a:cubicBezTo>
                  <a:cubicBezTo>
                    <a:pt x="12178" y="5307"/>
                    <a:pt x="12524" y="5400"/>
                    <a:pt x="12865" y="5497"/>
                  </a:cubicBezTo>
                  <a:cubicBezTo>
                    <a:pt x="13037" y="5545"/>
                    <a:pt x="13205" y="5595"/>
                    <a:pt x="13370" y="5647"/>
                  </a:cubicBezTo>
                  <a:cubicBezTo>
                    <a:pt x="13536" y="5699"/>
                    <a:pt x="13700" y="5752"/>
                    <a:pt x="13865" y="5805"/>
                  </a:cubicBezTo>
                  <a:cubicBezTo>
                    <a:pt x="14024" y="5860"/>
                    <a:pt x="14185" y="5915"/>
                    <a:pt x="14343" y="5972"/>
                  </a:cubicBezTo>
                  <a:cubicBezTo>
                    <a:pt x="14500" y="6028"/>
                    <a:pt x="14656" y="6085"/>
                    <a:pt x="14805" y="6145"/>
                  </a:cubicBezTo>
                  <a:cubicBezTo>
                    <a:pt x="15411" y="6380"/>
                    <a:pt x="15977" y="6631"/>
                    <a:pt x="16474" y="6894"/>
                  </a:cubicBezTo>
                  <a:cubicBezTo>
                    <a:pt x="16970" y="7158"/>
                    <a:pt x="17423" y="7427"/>
                    <a:pt x="17797" y="7701"/>
                  </a:cubicBezTo>
                  <a:cubicBezTo>
                    <a:pt x="18172" y="7975"/>
                    <a:pt x="18499" y="8246"/>
                    <a:pt x="18750" y="8512"/>
                  </a:cubicBezTo>
                  <a:cubicBezTo>
                    <a:pt x="18883" y="8644"/>
                    <a:pt x="18995" y="8775"/>
                    <a:pt x="19095" y="8902"/>
                  </a:cubicBezTo>
                  <a:cubicBezTo>
                    <a:pt x="19194" y="9029"/>
                    <a:pt x="19280" y="9153"/>
                    <a:pt x="19361" y="9272"/>
                  </a:cubicBezTo>
                  <a:cubicBezTo>
                    <a:pt x="19395" y="9333"/>
                    <a:pt x="19429" y="9392"/>
                    <a:pt x="19461" y="9449"/>
                  </a:cubicBezTo>
                  <a:cubicBezTo>
                    <a:pt x="19494" y="9507"/>
                    <a:pt x="19525" y="9563"/>
                    <a:pt x="19552" y="9618"/>
                  </a:cubicBezTo>
                  <a:cubicBezTo>
                    <a:pt x="19575" y="9673"/>
                    <a:pt x="19599" y="9727"/>
                    <a:pt x="19622" y="9780"/>
                  </a:cubicBezTo>
                  <a:cubicBezTo>
                    <a:pt x="19645" y="9832"/>
                    <a:pt x="19666" y="9883"/>
                    <a:pt x="19685" y="9932"/>
                  </a:cubicBezTo>
                  <a:cubicBezTo>
                    <a:pt x="19700" y="9982"/>
                    <a:pt x="19714" y="10030"/>
                    <a:pt x="19728" y="10076"/>
                  </a:cubicBezTo>
                  <a:cubicBezTo>
                    <a:pt x="19742" y="10122"/>
                    <a:pt x="19756" y="10167"/>
                    <a:pt x="19769" y="10210"/>
                  </a:cubicBezTo>
                  <a:cubicBezTo>
                    <a:pt x="19790" y="10295"/>
                    <a:pt x="19798" y="10372"/>
                    <a:pt x="19812" y="10442"/>
                  </a:cubicBezTo>
                  <a:cubicBezTo>
                    <a:pt x="19815" y="10461"/>
                    <a:pt x="19818" y="10478"/>
                    <a:pt x="19821" y="10495"/>
                  </a:cubicBezTo>
                  <a:lnTo>
                    <a:pt x="19814" y="10861"/>
                  </a:lnTo>
                  <a:lnTo>
                    <a:pt x="19802" y="11454"/>
                  </a:lnTo>
                  <a:cubicBezTo>
                    <a:pt x="19497" y="11179"/>
                    <a:pt x="19115" y="10901"/>
                    <a:pt x="18684" y="10624"/>
                  </a:cubicBezTo>
                  <a:cubicBezTo>
                    <a:pt x="18247" y="10342"/>
                    <a:pt x="17731" y="10068"/>
                    <a:pt x="17171" y="9802"/>
                  </a:cubicBezTo>
                  <a:cubicBezTo>
                    <a:pt x="16611" y="9537"/>
                    <a:pt x="15984" y="9287"/>
                    <a:pt x="15318" y="9055"/>
                  </a:cubicBezTo>
                  <a:cubicBezTo>
                    <a:pt x="15154" y="8996"/>
                    <a:pt x="14984" y="8940"/>
                    <a:pt x="14812" y="8885"/>
                  </a:cubicBezTo>
                  <a:cubicBezTo>
                    <a:pt x="14640" y="8830"/>
                    <a:pt x="14465" y="8776"/>
                    <a:pt x="14292" y="8722"/>
                  </a:cubicBezTo>
                  <a:cubicBezTo>
                    <a:pt x="14114" y="8671"/>
                    <a:pt x="13936" y="8619"/>
                    <a:pt x="13757" y="8569"/>
                  </a:cubicBezTo>
                  <a:cubicBezTo>
                    <a:pt x="13578" y="8519"/>
                    <a:pt x="13397" y="8470"/>
                    <a:pt x="13212" y="8425"/>
                  </a:cubicBezTo>
                  <a:cubicBezTo>
                    <a:pt x="12846" y="8331"/>
                    <a:pt x="12475" y="8243"/>
                    <a:pt x="12102" y="8162"/>
                  </a:cubicBezTo>
                  <a:cubicBezTo>
                    <a:pt x="11729" y="8080"/>
                    <a:pt x="11352" y="8005"/>
                    <a:pt x="10975" y="7938"/>
                  </a:cubicBezTo>
                  <a:cubicBezTo>
                    <a:pt x="10928" y="7930"/>
                    <a:pt x="10881" y="7921"/>
                    <a:pt x="10834" y="7913"/>
                  </a:cubicBezTo>
                  <a:cubicBezTo>
                    <a:pt x="10788" y="7904"/>
                    <a:pt x="10741" y="7895"/>
                    <a:pt x="10695" y="7887"/>
                  </a:cubicBezTo>
                  <a:cubicBezTo>
                    <a:pt x="10600" y="7871"/>
                    <a:pt x="10506" y="7856"/>
                    <a:pt x="10411" y="7841"/>
                  </a:cubicBezTo>
                  <a:cubicBezTo>
                    <a:pt x="10223" y="7810"/>
                    <a:pt x="10038" y="7779"/>
                    <a:pt x="9853" y="7751"/>
                  </a:cubicBezTo>
                  <a:cubicBezTo>
                    <a:pt x="9664" y="7725"/>
                    <a:pt x="9480" y="7698"/>
                    <a:pt x="9296" y="7673"/>
                  </a:cubicBezTo>
                  <a:cubicBezTo>
                    <a:pt x="9113" y="7647"/>
                    <a:pt x="8931" y="7623"/>
                    <a:pt x="8748" y="7603"/>
                  </a:cubicBezTo>
                  <a:cubicBezTo>
                    <a:pt x="8657" y="7593"/>
                    <a:pt x="8569" y="7582"/>
                    <a:pt x="8478" y="7571"/>
                  </a:cubicBezTo>
                  <a:cubicBezTo>
                    <a:pt x="8390" y="7561"/>
                    <a:pt x="8301" y="7550"/>
                    <a:pt x="8212" y="7541"/>
                  </a:cubicBezTo>
                  <a:cubicBezTo>
                    <a:pt x="8034" y="7523"/>
                    <a:pt x="7858" y="7506"/>
                    <a:pt x="7685" y="7489"/>
                  </a:cubicBezTo>
                  <a:cubicBezTo>
                    <a:pt x="7600" y="7480"/>
                    <a:pt x="7514" y="7472"/>
                    <a:pt x="7429" y="7464"/>
                  </a:cubicBezTo>
                  <a:cubicBezTo>
                    <a:pt x="7344" y="7457"/>
                    <a:pt x="7259" y="7450"/>
                    <a:pt x="7174" y="7444"/>
                  </a:cubicBezTo>
                  <a:cubicBezTo>
                    <a:pt x="7006" y="7431"/>
                    <a:pt x="6841" y="7418"/>
                    <a:pt x="6679" y="7405"/>
                  </a:cubicBezTo>
                  <a:cubicBezTo>
                    <a:pt x="6517" y="7394"/>
                    <a:pt x="6357" y="7384"/>
                    <a:pt x="6201" y="7375"/>
                  </a:cubicBezTo>
                  <a:cubicBezTo>
                    <a:pt x="6046" y="7366"/>
                    <a:pt x="5893" y="7358"/>
                    <a:pt x="5745" y="7349"/>
                  </a:cubicBezTo>
                  <a:cubicBezTo>
                    <a:pt x="5596" y="7343"/>
                    <a:pt x="5450" y="7337"/>
                    <a:pt x="5309" y="7332"/>
                  </a:cubicBezTo>
                  <a:cubicBezTo>
                    <a:pt x="5168" y="7326"/>
                    <a:pt x="5031" y="7321"/>
                    <a:pt x="4898" y="7316"/>
                  </a:cubicBezTo>
                  <a:cubicBezTo>
                    <a:pt x="4631" y="7310"/>
                    <a:pt x="4382" y="7304"/>
                    <a:pt x="4151" y="7300"/>
                  </a:cubicBezTo>
                  <a:cubicBezTo>
                    <a:pt x="3921" y="7297"/>
                    <a:pt x="3709" y="7295"/>
                    <a:pt x="3517" y="7297"/>
                  </a:cubicBezTo>
                  <a:cubicBezTo>
                    <a:pt x="3422" y="7297"/>
                    <a:pt x="3331" y="7297"/>
                    <a:pt x="3246" y="7297"/>
                  </a:cubicBezTo>
                  <a:cubicBezTo>
                    <a:pt x="3161" y="7297"/>
                    <a:pt x="3081" y="7297"/>
                    <a:pt x="3006" y="7299"/>
                  </a:cubicBezTo>
                  <a:cubicBezTo>
                    <a:pt x="2858" y="7301"/>
                    <a:pt x="2732" y="7304"/>
                    <a:pt x="2630" y="7306"/>
                  </a:cubicBezTo>
                  <a:cubicBezTo>
                    <a:pt x="2425" y="7310"/>
                    <a:pt x="2316" y="7312"/>
                    <a:pt x="2316" y="7312"/>
                  </a:cubicBezTo>
                  <a:cubicBezTo>
                    <a:pt x="2316" y="7312"/>
                    <a:pt x="2426" y="7312"/>
                    <a:pt x="2630" y="7312"/>
                  </a:cubicBezTo>
                  <a:cubicBezTo>
                    <a:pt x="2733" y="7313"/>
                    <a:pt x="2859" y="7312"/>
                    <a:pt x="3007" y="7313"/>
                  </a:cubicBezTo>
                  <a:cubicBezTo>
                    <a:pt x="3155" y="7313"/>
                    <a:pt x="3325" y="7319"/>
                    <a:pt x="3516" y="7322"/>
                  </a:cubicBezTo>
                  <a:cubicBezTo>
                    <a:pt x="3706" y="7324"/>
                    <a:pt x="3917" y="7330"/>
                    <a:pt x="4145" y="7339"/>
                  </a:cubicBezTo>
                  <a:cubicBezTo>
                    <a:pt x="4374" y="7347"/>
                    <a:pt x="4621" y="7358"/>
                    <a:pt x="4884" y="7369"/>
                  </a:cubicBezTo>
                  <a:cubicBezTo>
                    <a:pt x="5015" y="7377"/>
                    <a:pt x="5150" y="7385"/>
                    <a:pt x="5289" y="7394"/>
                  </a:cubicBezTo>
                  <a:cubicBezTo>
                    <a:pt x="5428" y="7402"/>
                    <a:pt x="5571" y="7411"/>
                    <a:pt x="5717" y="7420"/>
                  </a:cubicBezTo>
                  <a:cubicBezTo>
                    <a:pt x="5863" y="7432"/>
                    <a:pt x="6012" y="7443"/>
                    <a:pt x="6165" y="7455"/>
                  </a:cubicBezTo>
                  <a:cubicBezTo>
                    <a:pt x="6317" y="7467"/>
                    <a:pt x="6473" y="7480"/>
                    <a:pt x="6631" y="7495"/>
                  </a:cubicBezTo>
                  <a:cubicBezTo>
                    <a:pt x="6789" y="7510"/>
                    <a:pt x="6949" y="7527"/>
                    <a:pt x="7113" y="7543"/>
                  </a:cubicBezTo>
                  <a:cubicBezTo>
                    <a:pt x="7196" y="7551"/>
                    <a:pt x="7278" y="7559"/>
                    <a:pt x="7361" y="7568"/>
                  </a:cubicBezTo>
                  <a:cubicBezTo>
                    <a:pt x="7444" y="7578"/>
                    <a:pt x="7527" y="7588"/>
                    <a:pt x="7610" y="7598"/>
                  </a:cubicBezTo>
                  <a:cubicBezTo>
                    <a:pt x="7777" y="7618"/>
                    <a:pt x="7947" y="7639"/>
                    <a:pt x="8120" y="7659"/>
                  </a:cubicBezTo>
                  <a:cubicBezTo>
                    <a:pt x="8205" y="7671"/>
                    <a:pt x="8291" y="7683"/>
                    <a:pt x="8377" y="7695"/>
                  </a:cubicBezTo>
                  <a:cubicBezTo>
                    <a:pt x="8464" y="7707"/>
                    <a:pt x="8550" y="7720"/>
                    <a:pt x="8637" y="7732"/>
                  </a:cubicBezTo>
                  <a:cubicBezTo>
                    <a:pt x="8813" y="7755"/>
                    <a:pt x="8988" y="7783"/>
                    <a:pt x="9163" y="7811"/>
                  </a:cubicBezTo>
                  <a:cubicBezTo>
                    <a:pt x="9339" y="7840"/>
                    <a:pt x="9516" y="7870"/>
                    <a:pt x="9695" y="7899"/>
                  </a:cubicBezTo>
                  <a:cubicBezTo>
                    <a:pt x="9873" y="7930"/>
                    <a:pt x="10049" y="7964"/>
                    <a:pt x="10228" y="7998"/>
                  </a:cubicBezTo>
                  <a:cubicBezTo>
                    <a:pt x="10318" y="8014"/>
                    <a:pt x="10408" y="8031"/>
                    <a:pt x="10498" y="8048"/>
                  </a:cubicBezTo>
                  <a:cubicBezTo>
                    <a:pt x="10542" y="8058"/>
                    <a:pt x="10586" y="8067"/>
                    <a:pt x="10630" y="8076"/>
                  </a:cubicBezTo>
                  <a:cubicBezTo>
                    <a:pt x="10674" y="8086"/>
                    <a:pt x="10719" y="8095"/>
                    <a:pt x="10763" y="8104"/>
                  </a:cubicBezTo>
                  <a:cubicBezTo>
                    <a:pt x="11121" y="8177"/>
                    <a:pt x="11476" y="8257"/>
                    <a:pt x="11827" y="8344"/>
                  </a:cubicBezTo>
                  <a:cubicBezTo>
                    <a:pt x="12178" y="8430"/>
                    <a:pt x="12524" y="8523"/>
                    <a:pt x="12865" y="8620"/>
                  </a:cubicBezTo>
                  <a:cubicBezTo>
                    <a:pt x="13037" y="8668"/>
                    <a:pt x="13205" y="8719"/>
                    <a:pt x="13370" y="8771"/>
                  </a:cubicBezTo>
                  <a:cubicBezTo>
                    <a:pt x="13536" y="8822"/>
                    <a:pt x="13700" y="8875"/>
                    <a:pt x="13865" y="8928"/>
                  </a:cubicBezTo>
                  <a:cubicBezTo>
                    <a:pt x="14024" y="8984"/>
                    <a:pt x="14185" y="9039"/>
                    <a:pt x="14343" y="9095"/>
                  </a:cubicBezTo>
                  <a:cubicBezTo>
                    <a:pt x="14500" y="9151"/>
                    <a:pt x="14656" y="9209"/>
                    <a:pt x="14805" y="9268"/>
                  </a:cubicBezTo>
                  <a:cubicBezTo>
                    <a:pt x="15411" y="9503"/>
                    <a:pt x="15977" y="9754"/>
                    <a:pt x="16474" y="10018"/>
                  </a:cubicBezTo>
                  <a:cubicBezTo>
                    <a:pt x="16970" y="10281"/>
                    <a:pt x="17423" y="10551"/>
                    <a:pt x="17797" y="10824"/>
                  </a:cubicBezTo>
                  <a:cubicBezTo>
                    <a:pt x="18172" y="11098"/>
                    <a:pt x="18499" y="11370"/>
                    <a:pt x="18750" y="11636"/>
                  </a:cubicBezTo>
                  <a:cubicBezTo>
                    <a:pt x="18883" y="11768"/>
                    <a:pt x="18995" y="11898"/>
                    <a:pt x="19095" y="12025"/>
                  </a:cubicBezTo>
                  <a:cubicBezTo>
                    <a:pt x="19194" y="12153"/>
                    <a:pt x="19280" y="12277"/>
                    <a:pt x="19361" y="12396"/>
                  </a:cubicBezTo>
                  <a:cubicBezTo>
                    <a:pt x="19395" y="12456"/>
                    <a:pt x="19429" y="12515"/>
                    <a:pt x="19461" y="12573"/>
                  </a:cubicBezTo>
                  <a:cubicBezTo>
                    <a:pt x="19494" y="12630"/>
                    <a:pt x="19525" y="12686"/>
                    <a:pt x="19552" y="12741"/>
                  </a:cubicBezTo>
                  <a:cubicBezTo>
                    <a:pt x="19575" y="12797"/>
                    <a:pt x="19599" y="12851"/>
                    <a:pt x="19622" y="12903"/>
                  </a:cubicBezTo>
                  <a:cubicBezTo>
                    <a:pt x="19645" y="12955"/>
                    <a:pt x="19666" y="13006"/>
                    <a:pt x="19685" y="13056"/>
                  </a:cubicBezTo>
                  <a:cubicBezTo>
                    <a:pt x="19699" y="13103"/>
                    <a:pt x="19713" y="13149"/>
                    <a:pt x="19726" y="13193"/>
                  </a:cubicBezTo>
                  <a:cubicBezTo>
                    <a:pt x="19740" y="13237"/>
                    <a:pt x="19753" y="13280"/>
                    <a:pt x="19765" y="13321"/>
                  </a:cubicBezTo>
                  <a:lnTo>
                    <a:pt x="19741" y="14525"/>
                  </a:lnTo>
                  <a:cubicBezTo>
                    <a:pt x="19446" y="14267"/>
                    <a:pt x="19087" y="14007"/>
                    <a:pt x="18684" y="13747"/>
                  </a:cubicBezTo>
                  <a:cubicBezTo>
                    <a:pt x="18247" y="13466"/>
                    <a:pt x="17731" y="13191"/>
                    <a:pt x="17171" y="12926"/>
                  </a:cubicBezTo>
                  <a:cubicBezTo>
                    <a:pt x="16611" y="12660"/>
                    <a:pt x="15984" y="12410"/>
                    <a:pt x="15318" y="12178"/>
                  </a:cubicBezTo>
                  <a:cubicBezTo>
                    <a:pt x="15154" y="12119"/>
                    <a:pt x="14984" y="12063"/>
                    <a:pt x="14812" y="12008"/>
                  </a:cubicBezTo>
                  <a:cubicBezTo>
                    <a:pt x="14640" y="11953"/>
                    <a:pt x="14465" y="11899"/>
                    <a:pt x="14292" y="11845"/>
                  </a:cubicBezTo>
                  <a:cubicBezTo>
                    <a:pt x="14114" y="11794"/>
                    <a:pt x="13936" y="11743"/>
                    <a:pt x="13757" y="11693"/>
                  </a:cubicBezTo>
                  <a:cubicBezTo>
                    <a:pt x="13578" y="11643"/>
                    <a:pt x="13397" y="11594"/>
                    <a:pt x="13212" y="11548"/>
                  </a:cubicBezTo>
                  <a:cubicBezTo>
                    <a:pt x="12846" y="11455"/>
                    <a:pt x="12475" y="11367"/>
                    <a:pt x="12102" y="11285"/>
                  </a:cubicBezTo>
                  <a:cubicBezTo>
                    <a:pt x="11729" y="11204"/>
                    <a:pt x="11352" y="11129"/>
                    <a:pt x="10975" y="11062"/>
                  </a:cubicBezTo>
                  <a:cubicBezTo>
                    <a:pt x="10928" y="11053"/>
                    <a:pt x="10881" y="11045"/>
                    <a:pt x="10834" y="11036"/>
                  </a:cubicBezTo>
                  <a:cubicBezTo>
                    <a:pt x="10788" y="11027"/>
                    <a:pt x="10741" y="11019"/>
                    <a:pt x="10695" y="11010"/>
                  </a:cubicBezTo>
                  <a:cubicBezTo>
                    <a:pt x="10600" y="10995"/>
                    <a:pt x="10506" y="10979"/>
                    <a:pt x="10411" y="10964"/>
                  </a:cubicBezTo>
                  <a:cubicBezTo>
                    <a:pt x="10223" y="10934"/>
                    <a:pt x="10038" y="10903"/>
                    <a:pt x="9853" y="10874"/>
                  </a:cubicBezTo>
                  <a:cubicBezTo>
                    <a:pt x="9664" y="10849"/>
                    <a:pt x="9480" y="10822"/>
                    <a:pt x="9296" y="10796"/>
                  </a:cubicBezTo>
                  <a:cubicBezTo>
                    <a:pt x="9113" y="10771"/>
                    <a:pt x="8931" y="10747"/>
                    <a:pt x="8748" y="10727"/>
                  </a:cubicBezTo>
                  <a:cubicBezTo>
                    <a:pt x="8657" y="10716"/>
                    <a:pt x="8569" y="10705"/>
                    <a:pt x="8478" y="10695"/>
                  </a:cubicBezTo>
                  <a:cubicBezTo>
                    <a:pt x="8390" y="10684"/>
                    <a:pt x="8301" y="10674"/>
                    <a:pt x="8212" y="10664"/>
                  </a:cubicBezTo>
                  <a:cubicBezTo>
                    <a:pt x="8034" y="10647"/>
                    <a:pt x="7858" y="10629"/>
                    <a:pt x="7685" y="10612"/>
                  </a:cubicBezTo>
                  <a:cubicBezTo>
                    <a:pt x="7600" y="10604"/>
                    <a:pt x="7514" y="10595"/>
                    <a:pt x="7429" y="10587"/>
                  </a:cubicBezTo>
                  <a:cubicBezTo>
                    <a:pt x="7344" y="10580"/>
                    <a:pt x="7259" y="10574"/>
                    <a:pt x="7174" y="10567"/>
                  </a:cubicBezTo>
                  <a:cubicBezTo>
                    <a:pt x="7006" y="10554"/>
                    <a:pt x="6841" y="10541"/>
                    <a:pt x="6679" y="10529"/>
                  </a:cubicBezTo>
                  <a:cubicBezTo>
                    <a:pt x="6517" y="10517"/>
                    <a:pt x="6357" y="10508"/>
                    <a:pt x="6201" y="10499"/>
                  </a:cubicBezTo>
                  <a:cubicBezTo>
                    <a:pt x="6046" y="10490"/>
                    <a:pt x="5893" y="10481"/>
                    <a:pt x="5745" y="10472"/>
                  </a:cubicBezTo>
                  <a:cubicBezTo>
                    <a:pt x="5596" y="10466"/>
                    <a:pt x="5450" y="10461"/>
                    <a:pt x="5309" y="10455"/>
                  </a:cubicBezTo>
                  <a:cubicBezTo>
                    <a:pt x="5168" y="10450"/>
                    <a:pt x="5031" y="10444"/>
                    <a:pt x="4898" y="10439"/>
                  </a:cubicBezTo>
                  <a:cubicBezTo>
                    <a:pt x="4631" y="10433"/>
                    <a:pt x="4382" y="10427"/>
                    <a:pt x="4151" y="10424"/>
                  </a:cubicBezTo>
                  <a:cubicBezTo>
                    <a:pt x="3921" y="10420"/>
                    <a:pt x="3709" y="10419"/>
                    <a:pt x="3517" y="10421"/>
                  </a:cubicBezTo>
                  <a:cubicBezTo>
                    <a:pt x="3422" y="10421"/>
                    <a:pt x="3331" y="10421"/>
                    <a:pt x="3246" y="10421"/>
                  </a:cubicBezTo>
                  <a:cubicBezTo>
                    <a:pt x="3161" y="10421"/>
                    <a:pt x="3081" y="10421"/>
                    <a:pt x="3006" y="10422"/>
                  </a:cubicBezTo>
                  <a:cubicBezTo>
                    <a:pt x="2858" y="10425"/>
                    <a:pt x="2732" y="10427"/>
                    <a:pt x="2630" y="10429"/>
                  </a:cubicBezTo>
                  <a:cubicBezTo>
                    <a:pt x="2425" y="10433"/>
                    <a:pt x="2316" y="10436"/>
                    <a:pt x="2316" y="10436"/>
                  </a:cubicBezTo>
                  <a:cubicBezTo>
                    <a:pt x="2316" y="10436"/>
                    <a:pt x="2426" y="10436"/>
                    <a:pt x="2630" y="10436"/>
                  </a:cubicBezTo>
                  <a:cubicBezTo>
                    <a:pt x="2733" y="10436"/>
                    <a:pt x="2859" y="10436"/>
                    <a:pt x="3007" y="10436"/>
                  </a:cubicBezTo>
                  <a:cubicBezTo>
                    <a:pt x="3155" y="10437"/>
                    <a:pt x="3325" y="10442"/>
                    <a:pt x="3516" y="10446"/>
                  </a:cubicBezTo>
                  <a:cubicBezTo>
                    <a:pt x="3706" y="10448"/>
                    <a:pt x="3917" y="10454"/>
                    <a:pt x="4145" y="10462"/>
                  </a:cubicBezTo>
                  <a:cubicBezTo>
                    <a:pt x="4374" y="10471"/>
                    <a:pt x="4621" y="10481"/>
                    <a:pt x="4884" y="10493"/>
                  </a:cubicBezTo>
                  <a:cubicBezTo>
                    <a:pt x="5015" y="10501"/>
                    <a:pt x="5150" y="10509"/>
                    <a:pt x="5289" y="10517"/>
                  </a:cubicBezTo>
                  <a:cubicBezTo>
                    <a:pt x="5428" y="10526"/>
                    <a:pt x="5571" y="10534"/>
                    <a:pt x="5717" y="10543"/>
                  </a:cubicBezTo>
                  <a:cubicBezTo>
                    <a:pt x="5863" y="10555"/>
                    <a:pt x="6012" y="10567"/>
                    <a:pt x="6165" y="10579"/>
                  </a:cubicBezTo>
                  <a:cubicBezTo>
                    <a:pt x="6317" y="10591"/>
                    <a:pt x="6473" y="10603"/>
                    <a:pt x="6631" y="10618"/>
                  </a:cubicBezTo>
                  <a:cubicBezTo>
                    <a:pt x="6789" y="10634"/>
                    <a:pt x="6949" y="10650"/>
                    <a:pt x="7113" y="10666"/>
                  </a:cubicBezTo>
                  <a:cubicBezTo>
                    <a:pt x="7196" y="10675"/>
                    <a:pt x="7278" y="10683"/>
                    <a:pt x="7361" y="10691"/>
                  </a:cubicBezTo>
                  <a:cubicBezTo>
                    <a:pt x="7444" y="10701"/>
                    <a:pt x="7527" y="10711"/>
                    <a:pt x="7610" y="10721"/>
                  </a:cubicBezTo>
                  <a:cubicBezTo>
                    <a:pt x="7777" y="10741"/>
                    <a:pt x="7947" y="10762"/>
                    <a:pt x="8120" y="10783"/>
                  </a:cubicBezTo>
                  <a:cubicBezTo>
                    <a:pt x="8205" y="10794"/>
                    <a:pt x="8291" y="10806"/>
                    <a:pt x="8377" y="10818"/>
                  </a:cubicBezTo>
                  <a:cubicBezTo>
                    <a:pt x="8464" y="10831"/>
                    <a:pt x="8550" y="10843"/>
                    <a:pt x="8637" y="10855"/>
                  </a:cubicBezTo>
                  <a:cubicBezTo>
                    <a:pt x="8813" y="10879"/>
                    <a:pt x="8988" y="10906"/>
                    <a:pt x="9163" y="10935"/>
                  </a:cubicBezTo>
                  <a:cubicBezTo>
                    <a:pt x="9339" y="10963"/>
                    <a:pt x="9516" y="10993"/>
                    <a:pt x="9695" y="11022"/>
                  </a:cubicBezTo>
                  <a:cubicBezTo>
                    <a:pt x="9873" y="11054"/>
                    <a:pt x="10049" y="11088"/>
                    <a:pt x="10228" y="11121"/>
                  </a:cubicBezTo>
                  <a:cubicBezTo>
                    <a:pt x="10318" y="11138"/>
                    <a:pt x="10408" y="11155"/>
                    <a:pt x="10498" y="11172"/>
                  </a:cubicBezTo>
                  <a:cubicBezTo>
                    <a:pt x="10542" y="11181"/>
                    <a:pt x="10586" y="11190"/>
                    <a:pt x="10630" y="11200"/>
                  </a:cubicBezTo>
                  <a:cubicBezTo>
                    <a:pt x="10674" y="11209"/>
                    <a:pt x="10719" y="11218"/>
                    <a:pt x="10763" y="11228"/>
                  </a:cubicBezTo>
                  <a:cubicBezTo>
                    <a:pt x="11121" y="11301"/>
                    <a:pt x="11476" y="11381"/>
                    <a:pt x="11827" y="11467"/>
                  </a:cubicBezTo>
                  <a:cubicBezTo>
                    <a:pt x="12178" y="11554"/>
                    <a:pt x="12524" y="11647"/>
                    <a:pt x="12865" y="11744"/>
                  </a:cubicBezTo>
                  <a:cubicBezTo>
                    <a:pt x="13037" y="11792"/>
                    <a:pt x="13205" y="11842"/>
                    <a:pt x="13370" y="11894"/>
                  </a:cubicBezTo>
                  <a:cubicBezTo>
                    <a:pt x="13536" y="11946"/>
                    <a:pt x="13700" y="11999"/>
                    <a:pt x="13865" y="12052"/>
                  </a:cubicBezTo>
                  <a:cubicBezTo>
                    <a:pt x="14024" y="12107"/>
                    <a:pt x="14185" y="12162"/>
                    <a:pt x="14343" y="12219"/>
                  </a:cubicBezTo>
                  <a:cubicBezTo>
                    <a:pt x="14500" y="12275"/>
                    <a:pt x="14656" y="12332"/>
                    <a:pt x="14805" y="12392"/>
                  </a:cubicBezTo>
                  <a:cubicBezTo>
                    <a:pt x="15411" y="12627"/>
                    <a:pt x="15977" y="12878"/>
                    <a:pt x="16474" y="13141"/>
                  </a:cubicBezTo>
                  <a:cubicBezTo>
                    <a:pt x="16970" y="13405"/>
                    <a:pt x="17422" y="13674"/>
                    <a:pt x="17797" y="13948"/>
                  </a:cubicBezTo>
                  <a:cubicBezTo>
                    <a:pt x="18172" y="14222"/>
                    <a:pt x="18499" y="14493"/>
                    <a:pt x="18750" y="14759"/>
                  </a:cubicBezTo>
                  <a:cubicBezTo>
                    <a:pt x="18883" y="14891"/>
                    <a:pt x="18995" y="15022"/>
                    <a:pt x="19095" y="15149"/>
                  </a:cubicBezTo>
                  <a:cubicBezTo>
                    <a:pt x="19194" y="15276"/>
                    <a:pt x="19280" y="15400"/>
                    <a:pt x="19361" y="15519"/>
                  </a:cubicBezTo>
                  <a:cubicBezTo>
                    <a:pt x="19395" y="15580"/>
                    <a:pt x="19429" y="15639"/>
                    <a:pt x="19461" y="15696"/>
                  </a:cubicBezTo>
                  <a:cubicBezTo>
                    <a:pt x="19494" y="15754"/>
                    <a:pt x="19525" y="15810"/>
                    <a:pt x="19552" y="15865"/>
                  </a:cubicBezTo>
                  <a:cubicBezTo>
                    <a:pt x="19575" y="15920"/>
                    <a:pt x="19599" y="15974"/>
                    <a:pt x="19622" y="16026"/>
                  </a:cubicBezTo>
                  <a:cubicBezTo>
                    <a:pt x="19645" y="16079"/>
                    <a:pt x="19666" y="16130"/>
                    <a:pt x="19685" y="16179"/>
                  </a:cubicBezTo>
                  <a:cubicBezTo>
                    <a:pt x="19688" y="16191"/>
                    <a:pt x="19692" y="16203"/>
                    <a:pt x="19696" y="16215"/>
                  </a:cubicBezTo>
                  <a:cubicBezTo>
                    <a:pt x="19699" y="16227"/>
                    <a:pt x="19703" y="16239"/>
                    <a:pt x="19707" y="16251"/>
                  </a:cubicBezTo>
                  <a:lnTo>
                    <a:pt x="19680" y="17596"/>
                  </a:lnTo>
                  <a:cubicBezTo>
                    <a:pt x="19397" y="17355"/>
                    <a:pt x="19060" y="17113"/>
                    <a:pt x="18684" y="16871"/>
                  </a:cubicBezTo>
                  <a:cubicBezTo>
                    <a:pt x="18247" y="16589"/>
                    <a:pt x="17731" y="16315"/>
                    <a:pt x="17171" y="16049"/>
                  </a:cubicBezTo>
                  <a:cubicBezTo>
                    <a:pt x="16611" y="15784"/>
                    <a:pt x="15984" y="15533"/>
                    <a:pt x="15318" y="15302"/>
                  </a:cubicBezTo>
                  <a:cubicBezTo>
                    <a:pt x="15154" y="15243"/>
                    <a:pt x="14984" y="15187"/>
                    <a:pt x="14812" y="15132"/>
                  </a:cubicBezTo>
                  <a:cubicBezTo>
                    <a:pt x="14640" y="15077"/>
                    <a:pt x="14465" y="15023"/>
                    <a:pt x="14292" y="14969"/>
                  </a:cubicBezTo>
                  <a:cubicBezTo>
                    <a:pt x="14114" y="14917"/>
                    <a:pt x="13936" y="14866"/>
                    <a:pt x="13757" y="14816"/>
                  </a:cubicBezTo>
                  <a:cubicBezTo>
                    <a:pt x="13578" y="14766"/>
                    <a:pt x="13397" y="14717"/>
                    <a:pt x="13212" y="14672"/>
                  </a:cubicBezTo>
                  <a:cubicBezTo>
                    <a:pt x="12846" y="14578"/>
                    <a:pt x="12475" y="14490"/>
                    <a:pt x="12102" y="14409"/>
                  </a:cubicBezTo>
                  <a:cubicBezTo>
                    <a:pt x="11729" y="14327"/>
                    <a:pt x="11352" y="14252"/>
                    <a:pt x="10975" y="14185"/>
                  </a:cubicBezTo>
                  <a:cubicBezTo>
                    <a:pt x="10928" y="14177"/>
                    <a:pt x="10881" y="14168"/>
                    <a:pt x="10834" y="14160"/>
                  </a:cubicBezTo>
                  <a:cubicBezTo>
                    <a:pt x="10788" y="14151"/>
                    <a:pt x="10741" y="14142"/>
                    <a:pt x="10695" y="14134"/>
                  </a:cubicBezTo>
                  <a:cubicBezTo>
                    <a:pt x="10600" y="14118"/>
                    <a:pt x="10506" y="14103"/>
                    <a:pt x="10411" y="14087"/>
                  </a:cubicBezTo>
                  <a:cubicBezTo>
                    <a:pt x="10223" y="14057"/>
                    <a:pt x="10038" y="14026"/>
                    <a:pt x="9853" y="13998"/>
                  </a:cubicBezTo>
                  <a:cubicBezTo>
                    <a:pt x="9664" y="13972"/>
                    <a:pt x="9480" y="13945"/>
                    <a:pt x="9296" y="13920"/>
                  </a:cubicBezTo>
                  <a:cubicBezTo>
                    <a:pt x="9113" y="13894"/>
                    <a:pt x="8931" y="13870"/>
                    <a:pt x="8748" y="13850"/>
                  </a:cubicBezTo>
                  <a:cubicBezTo>
                    <a:pt x="8657" y="13840"/>
                    <a:pt x="8569" y="13829"/>
                    <a:pt x="8478" y="13818"/>
                  </a:cubicBezTo>
                  <a:cubicBezTo>
                    <a:pt x="8390" y="13808"/>
                    <a:pt x="8301" y="13797"/>
                    <a:pt x="8212" y="13788"/>
                  </a:cubicBezTo>
                  <a:cubicBezTo>
                    <a:pt x="8034" y="13770"/>
                    <a:pt x="7858" y="13753"/>
                    <a:pt x="7685" y="13736"/>
                  </a:cubicBezTo>
                  <a:cubicBezTo>
                    <a:pt x="7600" y="13727"/>
                    <a:pt x="7514" y="13719"/>
                    <a:pt x="7429" y="13711"/>
                  </a:cubicBezTo>
                  <a:cubicBezTo>
                    <a:pt x="7344" y="13704"/>
                    <a:pt x="7259" y="13697"/>
                    <a:pt x="7174" y="13691"/>
                  </a:cubicBezTo>
                  <a:cubicBezTo>
                    <a:pt x="7006" y="13677"/>
                    <a:pt x="6841" y="13665"/>
                    <a:pt x="6679" y="13652"/>
                  </a:cubicBezTo>
                  <a:cubicBezTo>
                    <a:pt x="6517" y="13641"/>
                    <a:pt x="6357" y="13631"/>
                    <a:pt x="6201" y="13622"/>
                  </a:cubicBezTo>
                  <a:cubicBezTo>
                    <a:pt x="6046" y="13613"/>
                    <a:pt x="5893" y="13605"/>
                    <a:pt x="5745" y="13596"/>
                  </a:cubicBezTo>
                  <a:cubicBezTo>
                    <a:pt x="5596" y="13590"/>
                    <a:pt x="5450" y="13584"/>
                    <a:pt x="5309" y="13579"/>
                  </a:cubicBezTo>
                  <a:cubicBezTo>
                    <a:pt x="5168" y="13573"/>
                    <a:pt x="5031" y="13568"/>
                    <a:pt x="4898" y="13562"/>
                  </a:cubicBezTo>
                  <a:cubicBezTo>
                    <a:pt x="4631" y="13556"/>
                    <a:pt x="4382" y="13551"/>
                    <a:pt x="4151" y="13547"/>
                  </a:cubicBezTo>
                  <a:cubicBezTo>
                    <a:pt x="3921" y="13544"/>
                    <a:pt x="3709" y="13542"/>
                    <a:pt x="3517" y="13544"/>
                  </a:cubicBezTo>
                  <a:cubicBezTo>
                    <a:pt x="3422" y="13544"/>
                    <a:pt x="3331" y="13544"/>
                    <a:pt x="3246" y="13544"/>
                  </a:cubicBezTo>
                  <a:cubicBezTo>
                    <a:pt x="3161" y="13544"/>
                    <a:pt x="3081" y="13544"/>
                    <a:pt x="3006" y="13545"/>
                  </a:cubicBezTo>
                  <a:cubicBezTo>
                    <a:pt x="2858" y="13548"/>
                    <a:pt x="2732" y="13551"/>
                    <a:pt x="2630" y="13553"/>
                  </a:cubicBezTo>
                  <a:cubicBezTo>
                    <a:pt x="2425" y="13557"/>
                    <a:pt x="2316" y="13559"/>
                    <a:pt x="2316" y="13559"/>
                  </a:cubicBezTo>
                  <a:cubicBezTo>
                    <a:pt x="2316" y="13559"/>
                    <a:pt x="2426" y="13559"/>
                    <a:pt x="2630" y="13559"/>
                  </a:cubicBezTo>
                  <a:cubicBezTo>
                    <a:pt x="2733" y="13560"/>
                    <a:pt x="2859" y="13559"/>
                    <a:pt x="3007" y="13560"/>
                  </a:cubicBezTo>
                  <a:cubicBezTo>
                    <a:pt x="3155" y="13560"/>
                    <a:pt x="3325" y="13566"/>
                    <a:pt x="3516" y="13569"/>
                  </a:cubicBezTo>
                  <a:cubicBezTo>
                    <a:pt x="3706" y="13571"/>
                    <a:pt x="3917" y="13577"/>
                    <a:pt x="4145" y="13586"/>
                  </a:cubicBezTo>
                  <a:cubicBezTo>
                    <a:pt x="4374" y="13594"/>
                    <a:pt x="4621" y="13605"/>
                    <a:pt x="4884" y="13616"/>
                  </a:cubicBezTo>
                  <a:cubicBezTo>
                    <a:pt x="5015" y="13624"/>
                    <a:pt x="5150" y="13632"/>
                    <a:pt x="5289" y="13641"/>
                  </a:cubicBezTo>
                  <a:cubicBezTo>
                    <a:pt x="5428" y="13649"/>
                    <a:pt x="5571" y="13658"/>
                    <a:pt x="5717" y="13667"/>
                  </a:cubicBezTo>
                  <a:cubicBezTo>
                    <a:pt x="5863" y="13679"/>
                    <a:pt x="6012" y="13690"/>
                    <a:pt x="6165" y="13702"/>
                  </a:cubicBezTo>
                  <a:cubicBezTo>
                    <a:pt x="6317" y="13714"/>
                    <a:pt x="6473" y="13727"/>
                    <a:pt x="6631" y="13742"/>
                  </a:cubicBezTo>
                  <a:cubicBezTo>
                    <a:pt x="6789" y="13757"/>
                    <a:pt x="6949" y="13773"/>
                    <a:pt x="7113" y="13790"/>
                  </a:cubicBezTo>
                  <a:cubicBezTo>
                    <a:pt x="7196" y="13798"/>
                    <a:pt x="7278" y="13806"/>
                    <a:pt x="7361" y="13815"/>
                  </a:cubicBezTo>
                  <a:cubicBezTo>
                    <a:pt x="7444" y="13825"/>
                    <a:pt x="7527" y="13835"/>
                    <a:pt x="7610" y="13845"/>
                  </a:cubicBezTo>
                  <a:cubicBezTo>
                    <a:pt x="7777" y="13865"/>
                    <a:pt x="7947" y="13886"/>
                    <a:pt x="8120" y="13906"/>
                  </a:cubicBezTo>
                  <a:cubicBezTo>
                    <a:pt x="8205" y="13918"/>
                    <a:pt x="8291" y="13930"/>
                    <a:pt x="8377" y="13942"/>
                  </a:cubicBezTo>
                  <a:cubicBezTo>
                    <a:pt x="8464" y="13954"/>
                    <a:pt x="8550" y="13967"/>
                    <a:pt x="8637" y="13979"/>
                  </a:cubicBezTo>
                  <a:cubicBezTo>
                    <a:pt x="8813" y="14002"/>
                    <a:pt x="8988" y="14029"/>
                    <a:pt x="9163" y="14058"/>
                  </a:cubicBezTo>
                  <a:cubicBezTo>
                    <a:pt x="9339" y="14087"/>
                    <a:pt x="9516" y="14117"/>
                    <a:pt x="9695" y="14146"/>
                  </a:cubicBezTo>
                  <a:cubicBezTo>
                    <a:pt x="9873" y="14177"/>
                    <a:pt x="10049" y="14211"/>
                    <a:pt x="10228" y="14245"/>
                  </a:cubicBezTo>
                  <a:cubicBezTo>
                    <a:pt x="10318" y="14261"/>
                    <a:pt x="10408" y="14278"/>
                    <a:pt x="10498" y="14295"/>
                  </a:cubicBezTo>
                  <a:cubicBezTo>
                    <a:pt x="10542" y="14305"/>
                    <a:pt x="10586" y="14314"/>
                    <a:pt x="10630" y="14323"/>
                  </a:cubicBezTo>
                  <a:cubicBezTo>
                    <a:pt x="10674" y="14333"/>
                    <a:pt x="10719" y="14342"/>
                    <a:pt x="10763" y="14351"/>
                  </a:cubicBezTo>
                  <a:cubicBezTo>
                    <a:pt x="11121" y="14424"/>
                    <a:pt x="11476" y="14504"/>
                    <a:pt x="11827" y="14591"/>
                  </a:cubicBezTo>
                  <a:cubicBezTo>
                    <a:pt x="12178" y="14677"/>
                    <a:pt x="12524" y="14770"/>
                    <a:pt x="12865" y="14867"/>
                  </a:cubicBezTo>
                  <a:cubicBezTo>
                    <a:pt x="13037" y="14915"/>
                    <a:pt x="13205" y="14966"/>
                    <a:pt x="13370" y="15018"/>
                  </a:cubicBezTo>
                  <a:cubicBezTo>
                    <a:pt x="13536" y="15069"/>
                    <a:pt x="13700" y="15122"/>
                    <a:pt x="13865" y="15175"/>
                  </a:cubicBezTo>
                  <a:cubicBezTo>
                    <a:pt x="14024" y="15231"/>
                    <a:pt x="14185" y="15286"/>
                    <a:pt x="14343" y="15342"/>
                  </a:cubicBezTo>
                  <a:cubicBezTo>
                    <a:pt x="14500" y="15398"/>
                    <a:pt x="14656" y="15455"/>
                    <a:pt x="14805" y="15515"/>
                  </a:cubicBezTo>
                  <a:cubicBezTo>
                    <a:pt x="15411" y="15750"/>
                    <a:pt x="15977" y="16001"/>
                    <a:pt x="16474" y="16265"/>
                  </a:cubicBezTo>
                  <a:cubicBezTo>
                    <a:pt x="16970" y="16528"/>
                    <a:pt x="17422" y="16797"/>
                    <a:pt x="17797" y="17071"/>
                  </a:cubicBezTo>
                  <a:cubicBezTo>
                    <a:pt x="18172" y="17345"/>
                    <a:pt x="18499" y="17617"/>
                    <a:pt x="18750" y="17883"/>
                  </a:cubicBezTo>
                  <a:cubicBezTo>
                    <a:pt x="18883" y="18015"/>
                    <a:pt x="18995" y="18145"/>
                    <a:pt x="19095" y="18272"/>
                  </a:cubicBezTo>
                  <a:cubicBezTo>
                    <a:pt x="19194" y="18400"/>
                    <a:pt x="19280" y="18524"/>
                    <a:pt x="19361" y="18643"/>
                  </a:cubicBezTo>
                  <a:cubicBezTo>
                    <a:pt x="19395" y="18703"/>
                    <a:pt x="19429" y="18762"/>
                    <a:pt x="19461" y="18819"/>
                  </a:cubicBezTo>
                  <a:cubicBezTo>
                    <a:pt x="19494" y="18877"/>
                    <a:pt x="19525" y="18933"/>
                    <a:pt x="19552" y="18988"/>
                  </a:cubicBezTo>
                  <a:cubicBezTo>
                    <a:pt x="19569" y="19027"/>
                    <a:pt x="19585" y="19065"/>
                    <a:pt x="19601" y="19103"/>
                  </a:cubicBezTo>
                  <a:cubicBezTo>
                    <a:pt x="19617" y="19140"/>
                    <a:pt x="19633" y="19176"/>
                    <a:pt x="19648" y="19212"/>
                  </a:cubicBezTo>
                  <a:lnTo>
                    <a:pt x="19601" y="21565"/>
                  </a:lnTo>
                  <a:lnTo>
                    <a:pt x="21600" y="21565"/>
                  </a:ln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140000"/>
                </a:lnSpc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" name="Bookstore"/>
            <p:cNvSpPr txBox="1"/>
            <p:nvPr/>
          </p:nvSpPr>
          <p:spPr>
            <a:xfrm>
              <a:off x="0" y="1367452"/>
              <a:ext cx="2474454" cy="564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60000"/>
                </a:lnSpc>
                <a:defRPr spc="290" sz="2900">
                  <a:solidFill>
                    <a:srgbClr val="53585F"/>
                  </a:solidFill>
                  <a:latin typeface="Skia Regular"/>
                  <a:ea typeface="Skia Regular"/>
                  <a:cs typeface="Skia Regular"/>
                  <a:sym typeface="Skia Regular"/>
                </a:defRPr>
              </a:lvl1pPr>
            </a:lstStyle>
            <a:p>
              <a:pPr/>
              <a:r>
                <a:t>Bookstore</a:t>
              </a:r>
            </a:p>
          </p:txBody>
        </p:sp>
      </p:grpSp>
      <p:grpSp>
        <p:nvGrpSpPr>
          <p:cNvPr id="44" name="成组"/>
          <p:cNvGrpSpPr/>
          <p:nvPr/>
        </p:nvGrpSpPr>
        <p:grpSpPr>
          <a:xfrm>
            <a:off x="1730131" y="4651377"/>
            <a:ext cx="3677144" cy="1225543"/>
            <a:chOff x="0" y="-3"/>
            <a:chExt cx="3677142" cy="1225542"/>
          </a:xfrm>
        </p:grpSpPr>
        <p:sp>
          <p:nvSpPr>
            <p:cNvPr id="41" name="形状"/>
            <p:cNvSpPr/>
            <p:nvPr/>
          </p:nvSpPr>
          <p:spPr>
            <a:xfrm>
              <a:off x="0" y="-4"/>
              <a:ext cx="479534" cy="122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21600" y="21565"/>
                  </a:moveTo>
                  <a:lnTo>
                    <a:pt x="21338" y="8312"/>
                  </a:lnTo>
                  <a:cubicBezTo>
                    <a:pt x="21458" y="7437"/>
                    <a:pt x="21203" y="6561"/>
                    <a:pt x="20614" y="5716"/>
                  </a:cubicBezTo>
                  <a:cubicBezTo>
                    <a:pt x="20319" y="5292"/>
                    <a:pt x="19923" y="4878"/>
                    <a:pt x="19447" y="4480"/>
                  </a:cubicBezTo>
                  <a:cubicBezTo>
                    <a:pt x="18971" y="4082"/>
                    <a:pt x="18406" y="3701"/>
                    <a:pt x="17769" y="3340"/>
                  </a:cubicBezTo>
                  <a:cubicBezTo>
                    <a:pt x="17131" y="2978"/>
                    <a:pt x="16407" y="2641"/>
                    <a:pt x="15622" y="2328"/>
                  </a:cubicBezTo>
                  <a:cubicBezTo>
                    <a:pt x="14837" y="2015"/>
                    <a:pt x="13984" y="1729"/>
                    <a:pt x="13079" y="1471"/>
                  </a:cubicBezTo>
                  <a:cubicBezTo>
                    <a:pt x="12174" y="1213"/>
                    <a:pt x="11208" y="988"/>
                    <a:pt x="10205" y="795"/>
                  </a:cubicBezTo>
                  <a:cubicBezTo>
                    <a:pt x="9201" y="602"/>
                    <a:pt x="8155" y="443"/>
                    <a:pt x="7085" y="318"/>
                  </a:cubicBezTo>
                  <a:cubicBezTo>
                    <a:pt x="4944" y="66"/>
                    <a:pt x="2708" y="-35"/>
                    <a:pt x="476" y="10"/>
                  </a:cubicBezTo>
                  <a:lnTo>
                    <a:pt x="0" y="16"/>
                  </a:lnTo>
                  <a:lnTo>
                    <a:pt x="3" y="199"/>
                  </a:lnTo>
                  <a:lnTo>
                    <a:pt x="217" y="15959"/>
                  </a:lnTo>
                  <a:lnTo>
                    <a:pt x="218" y="16026"/>
                  </a:lnTo>
                  <a:lnTo>
                    <a:pt x="343" y="16026"/>
                  </a:lnTo>
                  <a:lnTo>
                    <a:pt x="379" y="16233"/>
                  </a:lnTo>
                  <a:cubicBezTo>
                    <a:pt x="387" y="16278"/>
                    <a:pt x="399" y="16324"/>
                    <a:pt x="413" y="16369"/>
                  </a:cubicBezTo>
                  <a:cubicBezTo>
                    <a:pt x="426" y="16414"/>
                    <a:pt x="440" y="16459"/>
                    <a:pt x="452" y="16504"/>
                  </a:cubicBezTo>
                  <a:cubicBezTo>
                    <a:pt x="472" y="16594"/>
                    <a:pt x="520" y="16684"/>
                    <a:pt x="552" y="16774"/>
                  </a:cubicBezTo>
                  <a:cubicBezTo>
                    <a:pt x="585" y="16863"/>
                    <a:pt x="635" y="16952"/>
                    <a:pt x="682" y="17041"/>
                  </a:cubicBezTo>
                  <a:cubicBezTo>
                    <a:pt x="703" y="17086"/>
                    <a:pt x="729" y="17130"/>
                    <a:pt x="755" y="17174"/>
                  </a:cubicBezTo>
                  <a:cubicBezTo>
                    <a:pt x="782" y="17219"/>
                    <a:pt x="812" y="17263"/>
                    <a:pt x="842" y="17306"/>
                  </a:cubicBezTo>
                  <a:lnTo>
                    <a:pt x="930" y="17438"/>
                  </a:lnTo>
                  <a:lnTo>
                    <a:pt x="1033" y="17568"/>
                  </a:lnTo>
                  <a:lnTo>
                    <a:pt x="1138" y="17699"/>
                  </a:lnTo>
                  <a:lnTo>
                    <a:pt x="1259" y="17826"/>
                  </a:lnTo>
                  <a:lnTo>
                    <a:pt x="1380" y="17954"/>
                  </a:lnTo>
                  <a:lnTo>
                    <a:pt x="1517" y="18080"/>
                  </a:lnTo>
                  <a:cubicBezTo>
                    <a:pt x="1540" y="18100"/>
                    <a:pt x="1563" y="18121"/>
                    <a:pt x="1586" y="18142"/>
                  </a:cubicBezTo>
                  <a:cubicBezTo>
                    <a:pt x="1609" y="18163"/>
                    <a:pt x="1633" y="18184"/>
                    <a:pt x="1657" y="18205"/>
                  </a:cubicBezTo>
                  <a:lnTo>
                    <a:pt x="1811" y="18327"/>
                  </a:lnTo>
                  <a:cubicBezTo>
                    <a:pt x="1860" y="18368"/>
                    <a:pt x="1913" y="18408"/>
                    <a:pt x="1968" y="18448"/>
                  </a:cubicBezTo>
                  <a:cubicBezTo>
                    <a:pt x="2022" y="18488"/>
                    <a:pt x="2080" y="18528"/>
                    <a:pt x="2137" y="18567"/>
                  </a:cubicBezTo>
                  <a:cubicBezTo>
                    <a:pt x="2192" y="18608"/>
                    <a:pt x="2251" y="18647"/>
                    <a:pt x="2312" y="18685"/>
                  </a:cubicBezTo>
                  <a:cubicBezTo>
                    <a:pt x="2373" y="18724"/>
                    <a:pt x="2436" y="18762"/>
                    <a:pt x="2498" y="18800"/>
                  </a:cubicBezTo>
                  <a:cubicBezTo>
                    <a:pt x="2558" y="18839"/>
                    <a:pt x="2623" y="18877"/>
                    <a:pt x="2690" y="18914"/>
                  </a:cubicBezTo>
                  <a:cubicBezTo>
                    <a:pt x="2756" y="18951"/>
                    <a:pt x="2825" y="18988"/>
                    <a:pt x="2891" y="19025"/>
                  </a:cubicBezTo>
                  <a:cubicBezTo>
                    <a:pt x="3163" y="19172"/>
                    <a:pt x="3458" y="19313"/>
                    <a:pt x="3771" y="19447"/>
                  </a:cubicBezTo>
                  <a:cubicBezTo>
                    <a:pt x="3927" y="19514"/>
                    <a:pt x="4093" y="19577"/>
                    <a:pt x="4254" y="19643"/>
                  </a:cubicBezTo>
                  <a:lnTo>
                    <a:pt x="4764" y="19827"/>
                  </a:lnTo>
                  <a:cubicBezTo>
                    <a:pt x="4853" y="19856"/>
                    <a:pt x="4940" y="19886"/>
                    <a:pt x="5030" y="19915"/>
                  </a:cubicBezTo>
                  <a:cubicBezTo>
                    <a:pt x="5119" y="19944"/>
                    <a:pt x="5207" y="19973"/>
                    <a:pt x="5298" y="20001"/>
                  </a:cubicBezTo>
                  <a:cubicBezTo>
                    <a:pt x="5391" y="20028"/>
                    <a:pt x="5482" y="20056"/>
                    <a:pt x="5574" y="20084"/>
                  </a:cubicBezTo>
                  <a:cubicBezTo>
                    <a:pt x="5665" y="20111"/>
                    <a:pt x="5758" y="20139"/>
                    <a:pt x="5853" y="20164"/>
                  </a:cubicBezTo>
                  <a:cubicBezTo>
                    <a:pt x="6231" y="20269"/>
                    <a:pt x="6620" y="20367"/>
                    <a:pt x="7020" y="20458"/>
                  </a:cubicBezTo>
                  <a:cubicBezTo>
                    <a:pt x="7419" y="20549"/>
                    <a:pt x="7828" y="20633"/>
                    <a:pt x="8247" y="20710"/>
                  </a:cubicBezTo>
                  <a:cubicBezTo>
                    <a:pt x="8456" y="20748"/>
                    <a:pt x="8664" y="20787"/>
                    <a:pt x="8878" y="20821"/>
                  </a:cubicBezTo>
                  <a:cubicBezTo>
                    <a:pt x="8985" y="20839"/>
                    <a:pt x="9091" y="20857"/>
                    <a:pt x="9198" y="20874"/>
                  </a:cubicBezTo>
                  <a:cubicBezTo>
                    <a:pt x="9304" y="20890"/>
                    <a:pt x="9411" y="20907"/>
                    <a:pt x="9520" y="20923"/>
                  </a:cubicBezTo>
                  <a:cubicBezTo>
                    <a:pt x="9628" y="20939"/>
                    <a:pt x="9735" y="20955"/>
                    <a:pt x="9844" y="20971"/>
                  </a:cubicBezTo>
                  <a:cubicBezTo>
                    <a:pt x="9952" y="20986"/>
                    <a:pt x="10061" y="21001"/>
                    <a:pt x="10171" y="21015"/>
                  </a:cubicBezTo>
                  <a:cubicBezTo>
                    <a:pt x="10280" y="21030"/>
                    <a:pt x="10389" y="21045"/>
                    <a:pt x="10498" y="21059"/>
                  </a:cubicBezTo>
                  <a:cubicBezTo>
                    <a:pt x="10608" y="21073"/>
                    <a:pt x="10717" y="21087"/>
                    <a:pt x="10828" y="21099"/>
                  </a:cubicBezTo>
                  <a:cubicBezTo>
                    <a:pt x="11268" y="21153"/>
                    <a:pt x="11714" y="21200"/>
                    <a:pt x="12162" y="21243"/>
                  </a:cubicBezTo>
                  <a:cubicBezTo>
                    <a:pt x="12609" y="21286"/>
                    <a:pt x="13061" y="21323"/>
                    <a:pt x="13513" y="21356"/>
                  </a:cubicBezTo>
                  <a:lnTo>
                    <a:pt x="14194" y="21403"/>
                  </a:lnTo>
                  <a:lnTo>
                    <a:pt x="14878" y="21442"/>
                  </a:lnTo>
                  <a:lnTo>
                    <a:pt x="14196" y="21399"/>
                  </a:lnTo>
                  <a:lnTo>
                    <a:pt x="13517" y="21348"/>
                  </a:lnTo>
                  <a:cubicBezTo>
                    <a:pt x="13067" y="21312"/>
                    <a:pt x="12618" y="21272"/>
                    <a:pt x="12172" y="21227"/>
                  </a:cubicBezTo>
                  <a:cubicBezTo>
                    <a:pt x="11727" y="21181"/>
                    <a:pt x="11284" y="21132"/>
                    <a:pt x="10848" y="21075"/>
                  </a:cubicBezTo>
                  <a:cubicBezTo>
                    <a:pt x="10738" y="21062"/>
                    <a:pt x="10629" y="21048"/>
                    <a:pt x="10520" y="21033"/>
                  </a:cubicBezTo>
                  <a:cubicBezTo>
                    <a:pt x="10412" y="21019"/>
                    <a:pt x="10304" y="21003"/>
                    <a:pt x="10195" y="20988"/>
                  </a:cubicBezTo>
                  <a:cubicBezTo>
                    <a:pt x="10087" y="20973"/>
                    <a:pt x="9979" y="20957"/>
                    <a:pt x="9872" y="20941"/>
                  </a:cubicBezTo>
                  <a:cubicBezTo>
                    <a:pt x="9765" y="20925"/>
                    <a:pt x="9658" y="20908"/>
                    <a:pt x="9551" y="20892"/>
                  </a:cubicBezTo>
                  <a:cubicBezTo>
                    <a:pt x="9444" y="20876"/>
                    <a:pt x="9338" y="20858"/>
                    <a:pt x="9232" y="20841"/>
                  </a:cubicBezTo>
                  <a:cubicBezTo>
                    <a:pt x="9127" y="20823"/>
                    <a:pt x="9022" y="20805"/>
                    <a:pt x="8917" y="20787"/>
                  </a:cubicBezTo>
                  <a:cubicBezTo>
                    <a:pt x="8705" y="20752"/>
                    <a:pt x="8500" y="20712"/>
                    <a:pt x="8294" y="20672"/>
                  </a:cubicBezTo>
                  <a:cubicBezTo>
                    <a:pt x="7881" y="20594"/>
                    <a:pt x="7478" y="20507"/>
                    <a:pt x="7085" y="20415"/>
                  </a:cubicBezTo>
                  <a:cubicBezTo>
                    <a:pt x="6693" y="20322"/>
                    <a:pt x="6311" y="20223"/>
                    <a:pt x="5942" y="20117"/>
                  </a:cubicBezTo>
                  <a:cubicBezTo>
                    <a:pt x="5848" y="20091"/>
                    <a:pt x="5758" y="20063"/>
                    <a:pt x="5668" y="20036"/>
                  </a:cubicBezTo>
                  <a:cubicBezTo>
                    <a:pt x="5578" y="20008"/>
                    <a:pt x="5489" y="19980"/>
                    <a:pt x="5399" y="19952"/>
                  </a:cubicBezTo>
                  <a:cubicBezTo>
                    <a:pt x="5310" y="19924"/>
                    <a:pt x="5224" y="19895"/>
                    <a:pt x="5137" y="19866"/>
                  </a:cubicBezTo>
                  <a:cubicBezTo>
                    <a:pt x="5050" y="19837"/>
                    <a:pt x="4965" y="19807"/>
                    <a:pt x="4878" y="19778"/>
                  </a:cubicBezTo>
                  <a:lnTo>
                    <a:pt x="4382" y="19592"/>
                  </a:lnTo>
                  <a:cubicBezTo>
                    <a:pt x="4226" y="19527"/>
                    <a:pt x="4065" y="19463"/>
                    <a:pt x="3914" y="19397"/>
                  </a:cubicBezTo>
                  <a:cubicBezTo>
                    <a:pt x="3611" y="19263"/>
                    <a:pt x="3327" y="19123"/>
                    <a:pt x="3065" y="18977"/>
                  </a:cubicBezTo>
                  <a:cubicBezTo>
                    <a:pt x="3002" y="18940"/>
                    <a:pt x="2936" y="18903"/>
                    <a:pt x="2871" y="18866"/>
                  </a:cubicBezTo>
                  <a:cubicBezTo>
                    <a:pt x="2807" y="18829"/>
                    <a:pt x="2744" y="18792"/>
                    <a:pt x="2687" y="18753"/>
                  </a:cubicBezTo>
                  <a:cubicBezTo>
                    <a:pt x="2628" y="18715"/>
                    <a:pt x="2568" y="18678"/>
                    <a:pt x="2510" y="18639"/>
                  </a:cubicBezTo>
                  <a:cubicBezTo>
                    <a:pt x="2451" y="18601"/>
                    <a:pt x="2395" y="18562"/>
                    <a:pt x="2343" y="18523"/>
                  </a:cubicBezTo>
                  <a:cubicBezTo>
                    <a:pt x="2288" y="18484"/>
                    <a:pt x="2233" y="18445"/>
                    <a:pt x="2181" y="18405"/>
                  </a:cubicBezTo>
                  <a:cubicBezTo>
                    <a:pt x="2129" y="18365"/>
                    <a:pt x="2078" y="18325"/>
                    <a:pt x="2031" y="18285"/>
                  </a:cubicBezTo>
                  <a:lnTo>
                    <a:pt x="1885" y="18164"/>
                  </a:lnTo>
                  <a:cubicBezTo>
                    <a:pt x="1863" y="18143"/>
                    <a:pt x="1841" y="18123"/>
                    <a:pt x="1819" y="18102"/>
                  </a:cubicBezTo>
                  <a:cubicBezTo>
                    <a:pt x="1797" y="18082"/>
                    <a:pt x="1775" y="18061"/>
                    <a:pt x="1754" y="18041"/>
                  </a:cubicBezTo>
                  <a:lnTo>
                    <a:pt x="1624" y="17917"/>
                  </a:lnTo>
                  <a:lnTo>
                    <a:pt x="1510" y="17791"/>
                  </a:lnTo>
                  <a:lnTo>
                    <a:pt x="1397" y="17665"/>
                  </a:lnTo>
                  <a:lnTo>
                    <a:pt x="1299" y="17537"/>
                  </a:lnTo>
                  <a:lnTo>
                    <a:pt x="1203" y="17409"/>
                  </a:lnTo>
                  <a:lnTo>
                    <a:pt x="1122" y="17279"/>
                  </a:lnTo>
                  <a:cubicBezTo>
                    <a:pt x="1094" y="17236"/>
                    <a:pt x="1067" y="17192"/>
                    <a:pt x="1042" y="17149"/>
                  </a:cubicBezTo>
                  <a:cubicBezTo>
                    <a:pt x="1018" y="17105"/>
                    <a:pt x="994" y="17062"/>
                    <a:pt x="975" y="17018"/>
                  </a:cubicBezTo>
                  <a:cubicBezTo>
                    <a:pt x="932" y="16930"/>
                    <a:pt x="887" y="16843"/>
                    <a:pt x="858" y="16755"/>
                  </a:cubicBezTo>
                  <a:cubicBezTo>
                    <a:pt x="830" y="16666"/>
                    <a:pt x="787" y="16579"/>
                    <a:pt x="771" y="16490"/>
                  </a:cubicBezTo>
                  <a:cubicBezTo>
                    <a:pt x="761" y="16445"/>
                    <a:pt x="749" y="16401"/>
                    <a:pt x="737" y="16356"/>
                  </a:cubicBezTo>
                  <a:cubicBezTo>
                    <a:pt x="726" y="16312"/>
                    <a:pt x="716" y="16268"/>
                    <a:pt x="709" y="16223"/>
                  </a:cubicBezTo>
                  <a:lnTo>
                    <a:pt x="674" y="15956"/>
                  </a:lnTo>
                  <a:lnTo>
                    <a:pt x="666" y="15892"/>
                  </a:lnTo>
                  <a:lnTo>
                    <a:pt x="563" y="15892"/>
                  </a:lnTo>
                  <a:lnTo>
                    <a:pt x="966" y="385"/>
                  </a:lnTo>
                  <a:cubicBezTo>
                    <a:pt x="2935" y="375"/>
                    <a:pt x="4898" y="484"/>
                    <a:pt x="6774" y="717"/>
                  </a:cubicBezTo>
                  <a:cubicBezTo>
                    <a:pt x="7781" y="843"/>
                    <a:pt x="8762" y="998"/>
                    <a:pt x="9702" y="1186"/>
                  </a:cubicBezTo>
                  <a:cubicBezTo>
                    <a:pt x="10642" y="1374"/>
                    <a:pt x="11543" y="1591"/>
                    <a:pt x="12385" y="1840"/>
                  </a:cubicBezTo>
                  <a:cubicBezTo>
                    <a:pt x="13227" y="2088"/>
                    <a:pt x="14018" y="2362"/>
                    <a:pt x="14744" y="2660"/>
                  </a:cubicBezTo>
                  <a:cubicBezTo>
                    <a:pt x="15469" y="2958"/>
                    <a:pt x="16136" y="3278"/>
                    <a:pt x="16719" y="3620"/>
                  </a:cubicBezTo>
                  <a:cubicBezTo>
                    <a:pt x="17302" y="3962"/>
                    <a:pt x="17816" y="4322"/>
                    <a:pt x="18245" y="4696"/>
                  </a:cubicBezTo>
                  <a:cubicBezTo>
                    <a:pt x="18675" y="5070"/>
                    <a:pt x="19030" y="5457"/>
                    <a:pt x="19288" y="5854"/>
                  </a:cubicBezTo>
                  <a:cubicBezTo>
                    <a:pt x="19675" y="6452"/>
                    <a:pt x="19880" y="7066"/>
                    <a:pt x="19874" y="7682"/>
                  </a:cubicBezTo>
                  <a:lnTo>
                    <a:pt x="19876" y="7722"/>
                  </a:lnTo>
                  <a:lnTo>
                    <a:pt x="19876" y="7755"/>
                  </a:lnTo>
                  <a:lnTo>
                    <a:pt x="19874" y="7834"/>
                  </a:lnTo>
                  <a:lnTo>
                    <a:pt x="19871" y="7994"/>
                  </a:lnTo>
                  <a:lnTo>
                    <a:pt x="19864" y="8312"/>
                  </a:lnTo>
                  <a:lnTo>
                    <a:pt x="19863" y="8385"/>
                  </a:lnTo>
                  <a:cubicBezTo>
                    <a:pt x="19855" y="8377"/>
                    <a:pt x="19847" y="8370"/>
                    <a:pt x="19839" y="8363"/>
                  </a:cubicBezTo>
                  <a:cubicBezTo>
                    <a:pt x="19831" y="8356"/>
                    <a:pt x="19823" y="8348"/>
                    <a:pt x="19815" y="8341"/>
                  </a:cubicBezTo>
                  <a:cubicBezTo>
                    <a:pt x="19508" y="8063"/>
                    <a:pt x="19120" y="7782"/>
                    <a:pt x="18684" y="7500"/>
                  </a:cubicBezTo>
                  <a:cubicBezTo>
                    <a:pt x="18247" y="7219"/>
                    <a:pt x="17731" y="6944"/>
                    <a:pt x="17171" y="6679"/>
                  </a:cubicBezTo>
                  <a:cubicBezTo>
                    <a:pt x="16611" y="6413"/>
                    <a:pt x="15984" y="6163"/>
                    <a:pt x="15318" y="5931"/>
                  </a:cubicBezTo>
                  <a:cubicBezTo>
                    <a:pt x="15154" y="5872"/>
                    <a:pt x="14984" y="5816"/>
                    <a:pt x="14812" y="5761"/>
                  </a:cubicBezTo>
                  <a:cubicBezTo>
                    <a:pt x="14640" y="5706"/>
                    <a:pt x="14465" y="5652"/>
                    <a:pt x="14292" y="5598"/>
                  </a:cubicBezTo>
                  <a:cubicBezTo>
                    <a:pt x="14114" y="5547"/>
                    <a:pt x="13936" y="5496"/>
                    <a:pt x="13757" y="5446"/>
                  </a:cubicBezTo>
                  <a:cubicBezTo>
                    <a:pt x="13578" y="5396"/>
                    <a:pt x="13397" y="5347"/>
                    <a:pt x="13212" y="5301"/>
                  </a:cubicBezTo>
                  <a:cubicBezTo>
                    <a:pt x="12846" y="5208"/>
                    <a:pt x="12475" y="5120"/>
                    <a:pt x="12102" y="5038"/>
                  </a:cubicBezTo>
                  <a:cubicBezTo>
                    <a:pt x="11729" y="4957"/>
                    <a:pt x="11352" y="4882"/>
                    <a:pt x="10975" y="4815"/>
                  </a:cubicBezTo>
                  <a:cubicBezTo>
                    <a:pt x="10928" y="4806"/>
                    <a:pt x="10881" y="4798"/>
                    <a:pt x="10834" y="4789"/>
                  </a:cubicBezTo>
                  <a:cubicBezTo>
                    <a:pt x="10788" y="4781"/>
                    <a:pt x="10741" y="4772"/>
                    <a:pt x="10695" y="4763"/>
                  </a:cubicBezTo>
                  <a:cubicBezTo>
                    <a:pt x="10600" y="4748"/>
                    <a:pt x="10506" y="4732"/>
                    <a:pt x="10411" y="4717"/>
                  </a:cubicBezTo>
                  <a:cubicBezTo>
                    <a:pt x="10223" y="4687"/>
                    <a:pt x="10038" y="4656"/>
                    <a:pt x="9853" y="4628"/>
                  </a:cubicBezTo>
                  <a:cubicBezTo>
                    <a:pt x="9664" y="4602"/>
                    <a:pt x="9480" y="4575"/>
                    <a:pt x="9296" y="4549"/>
                  </a:cubicBezTo>
                  <a:cubicBezTo>
                    <a:pt x="9113" y="4524"/>
                    <a:pt x="8931" y="4500"/>
                    <a:pt x="8748" y="4480"/>
                  </a:cubicBezTo>
                  <a:cubicBezTo>
                    <a:pt x="8657" y="4469"/>
                    <a:pt x="8569" y="4458"/>
                    <a:pt x="8478" y="4448"/>
                  </a:cubicBezTo>
                  <a:cubicBezTo>
                    <a:pt x="8390" y="4437"/>
                    <a:pt x="8301" y="4427"/>
                    <a:pt x="8212" y="4417"/>
                  </a:cubicBezTo>
                  <a:cubicBezTo>
                    <a:pt x="8034" y="4400"/>
                    <a:pt x="7858" y="4382"/>
                    <a:pt x="7685" y="4365"/>
                  </a:cubicBezTo>
                  <a:cubicBezTo>
                    <a:pt x="7600" y="4357"/>
                    <a:pt x="7514" y="4349"/>
                    <a:pt x="7429" y="4340"/>
                  </a:cubicBezTo>
                  <a:cubicBezTo>
                    <a:pt x="7344" y="4333"/>
                    <a:pt x="7259" y="4327"/>
                    <a:pt x="7174" y="4320"/>
                  </a:cubicBezTo>
                  <a:cubicBezTo>
                    <a:pt x="7006" y="4307"/>
                    <a:pt x="6841" y="4294"/>
                    <a:pt x="6679" y="4282"/>
                  </a:cubicBezTo>
                  <a:cubicBezTo>
                    <a:pt x="6517" y="4270"/>
                    <a:pt x="6357" y="4261"/>
                    <a:pt x="6201" y="4252"/>
                  </a:cubicBezTo>
                  <a:cubicBezTo>
                    <a:pt x="6046" y="4243"/>
                    <a:pt x="5893" y="4234"/>
                    <a:pt x="5745" y="4225"/>
                  </a:cubicBezTo>
                  <a:cubicBezTo>
                    <a:pt x="5596" y="4219"/>
                    <a:pt x="5450" y="4214"/>
                    <a:pt x="5309" y="4208"/>
                  </a:cubicBezTo>
                  <a:cubicBezTo>
                    <a:pt x="5168" y="4203"/>
                    <a:pt x="5031" y="4197"/>
                    <a:pt x="4898" y="4192"/>
                  </a:cubicBezTo>
                  <a:cubicBezTo>
                    <a:pt x="4631" y="4186"/>
                    <a:pt x="4382" y="4181"/>
                    <a:pt x="4151" y="4177"/>
                  </a:cubicBezTo>
                  <a:cubicBezTo>
                    <a:pt x="3921" y="4173"/>
                    <a:pt x="3709" y="4172"/>
                    <a:pt x="3517" y="4174"/>
                  </a:cubicBezTo>
                  <a:cubicBezTo>
                    <a:pt x="3422" y="4174"/>
                    <a:pt x="3331" y="4174"/>
                    <a:pt x="3246" y="4174"/>
                  </a:cubicBezTo>
                  <a:cubicBezTo>
                    <a:pt x="3161" y="4174"/>
                    <a:pt x="3081" y="4174"/>
                    <a:pt x="3006" y="4175"/>
                  </a:cubicBezTo>
                  <a:cubicBezTo>
                    <a:pt x="2858" y="4178"/>
                    <a:pt x="2732" y="4180"/>
                    <a:pt x="2630" y="4182"/>
                  </a:cubicBezTo>
                  <a:cubicBezTo>
                    <a:pt x="2425" y="4187"/>
                    <a:pt x="2316" y="4189"/>
                    <a:pt x="2316" y="4189"/>
                  </a:cubicBezTo>
                  <a:cubicBezTo>
                    <a:pt x="2316" y="4189"/>
                    <a:pt x="2426" y="4189"/>
                    <a:pt x="2630" y="4189"/>
                  </a:cubicBezTo>
                  <a:cubicBezTo>
                    <a:pt x="2733" y="4189"/>
                    <a:pt x="2859" y="4189"/>
                    <a:pt x="3007" y="4189"/>
                  </a:cubicBezTo>
                  <a:cubicBezTo>
                    <a:pt x="3081" y="4190"/>
                    <a:pt x="3160" y="4191"/>
                    <a:pt x="3245" y="4193"/>
                  </a:cubicBezTo>
                  <a:cubicBezTo>
                    <a:pt x="3330" y="4195"/>
                    <a:pt x="3420" y="4197"/>
                    <a:pt x="3516" y="4199"/>
                  </a:cubicBezTo>
                  <a:cubicBezTo>
                    <a:pt x="3706" y="4201"/>
                    <a:pt x="3917" y="4207"/>
                    <a:pt x="4145" y="4215"/>
                  </a:cubicBezTo>
                  <a:cubicBezTo>
                    <a:pt x="4374" y="4224"/>
                    <a:pt x="4621" y="4234"/>
                    <a:pt x="4884" y="4246"/>
                  </a:cubicBezTo>
                  <a:cubicBezTo>
                    <a:pt x="5015" y="4254"/>
                    <a:pt x="5150" y="4262"/>
                    <a:pt x="5289" y="4270"/>
                  </a:cubicBezTo>
                  <a:cubicBezTo>
                    <a:pt x="5428" y="4279"/>
                    <a:pt x="5571" y="4287"/>
                    <a:pt x="5717" y="4296"/>
                  </a:cubicBezTo>
                  <a:cubicBezTo>
                    <a:pt x="5863" y="4308"/>
                    <a:pt x="6012" y="4320"/>
                    <a:pt x="6165" y="4332"/>
                  </a:cubicBezTo>
                  <a:cubicBezTo>
                    <a:pt x="6317" y="4344"/>
                    <a:pt x="6473" y="4357"/>
                    <a:pt x="6631" y="4371"/>
                  </a:cubicBezTo>
                  <a:cubicBezTo>
                    <a:pt x="6789" y="4387"/>
                    <a:pt x="6949" y="4403"/>
                    <a:pt x="7113" y="4419"/>
                  </a:cubicBezTo>
                  <a:cubicBezTo>
                    <a:pt x="7196" y="4428"/>
                    <a:pt x="7278" y="4436"/>
                    <a:pt x="7361" y="4444"/>
                  </a:cubicBezTo>
                  <a:cubicBezTo>
                    <a:pt x="7444" y="4454"/>
                    <a:pt x="7527" y="4464"/>
                    <a:pt x="7610" y="4474"/>
                  </a:cubicBezTo>
                  <a:cubicBezTo>
                    <a:pt x="7777" y="4495"/>
                    <a:pt x="7947" y="4515"/>
                    <a:pt x="8120" y="4536"/>
                  </a:cubicBezTo>
                  <a:cubicBezTo>
                    <a:pt x="8205" y="4547"/>
                    <a:pt x="8291" y="4559"/>
                    <a:pt x="8377" y="4571"/>
                  </a:cubicBezTo>
                  <a:cubicBezTo>
                    <a:pt x="8464" y="4584"/>
                    <a:pt x="8550" y="4596"/>
                    <a:pt x="8637" y="4609"/>
                  </a:cubicBezTo>
                  <a:cubicBezTo>
                    <a:pt x="8813" y="4632"/>
                    <a:pt x="8988" y="4659"/>
                    <a:pt x="9163" y="4688"/>
                  </a:cubicBezTo>
                  <a:cubicBezTo>
                    <a:pt x="9339" y="4716"/>
                    <a:pt x="9516" y="4746"/>
                    <a:pt x="9695" y="4775"/>
                  </a:cubicBezTo>
                  <a:cubicBezTo>
                    <a:pt x="9873" y="4807"/>
                    <a:pt x="10049" y="4841"/>
                    <a:pt x="10228" y="4874"/>
                  </a:cubicBezTo>
                  <a:cubicBezTo>
                    <a:pt x="10318" y="4891"/>
                    <a:pt x="10408" y="4908"/>
                    <a:pt x="10498" y="4925"/>
                  </a:cubicBezTo>
                  <a:cubicBezTo>
                    <a:pt x="10542" y="4934"/>
                    <a:pt x="10586" y="4943"/>
                    <a:pt x="10630" y="4953"/>
                  </a:cubicBezTo>
                  <a:cubicBezTo>
                    <a:pt x="10674" y="4962"/>
                    <a:pt x="10719" y="4971"/>
                    <a:pt x="10763" y="4981"/>
                  </a:cubicBezTo>
                  <a:cubicBezTo>
                    <a:pt x="11121" y="5054"/>
                    <a:pt x="11476" y="5134"/>
                    <a:pt x="11827" y="5221"/>
                  </a:cubicBezTo>
                  <a:cubicBezTo>
                    <a:pt x="12178" y="5307"/>
                    <a:pt x="12524" y="5400"/>
                    <a:pt x="12865" y="5497"/>
                  </a:cubicBezTo>
                  <a:cubicBezTo>
                    <a:pt x="13037" y="5545"/>
                    <a:pt x="13205" y="5595"/>
                    <a:pt x="13370" y="5647"/>
                  </a:cubicBezTo>
                  <a:cubicBezTo>
                    <a:pt x="13536" y="5699"/>
                    <a:pt x="13700" y="5752"/>
                    <a:pt x="13865" y="5805"/>
                  </a:cubicBezTo>
                  <a:cubicBezTo>
                    <a:pt x="14024" y="5860"/>
                    <a:pt x="14185" y="5915"/>
                    <a:pt x="14343" y="5972"/>
                  </a:cubicBezTo>
                  <a:cubicBezTo>
                    <a:pt x="14500" y="6028"/>
                    <a:pt x="14656" y="6085"/>
                    <a:pt x="14805" y="6145"/>
                  </a:cubicBezTo>
                  <a:cubicBezTo>
                    <a:pt x="15411" y="6380"/>
                    <a:pt x="15977" y="6631"/>
                    <a:pt x="16474" y="6894"/>
                  </a:cubicBezTo>
                  <a:cubicBezTo>
                    <a:pt x="16970" y="7158"/>
                    <a:pt x="17423" y="7427"/>
                    <a:pt x="17797" y="7701"/>
                  </a:cubicBezTo>
                  <a:cubicBezTo>
                    <a:pt x="18172" y="7975"/>
                    <a:pt x="18499" y="8246"/>
                    <a:pt x="18750" y="8512"/>
                  </a:cubicBezTo>
                  <a:cubicBezTo>
                    <a:pt x="18883" y="8644"/>
                    <a:pt x="18995" y="8775"/>
                    <a:pt x="19095" y="8902"/>
                  </a:cubicBezTo>
                  <a:cubicBezTo>
                    <a:pt x="19194" y="9029"/>
                    <a:pt x="19280" y="9153"/>
                    <a:pt x="19361" y="9272"/>
                  </a:cubicBezTo>
                  <a:cubicBezTo>
                    <a:pt x="19395" y="9333"/>
                    <a:pt x="19429" y="9392"/>
                    <a:pt x="19461" y="9449"/>
                  </a:cubicBezTo>
                  <a:cubicBezTo>
                    <a:pt x="19494" y="9507"/>
                    <a:pt x="19525" y="9563"/>
                    <a:pt x="19552" y="9618"/>
                  </a:cubicBezTo>
                  <a:cubicBezTo>
                    <a:pt x="19575" y="9673"/>
                    <a:pt x="19599" y="9727"/>
                    <a:pt x="19622" y="9780"/>
                  </a:cubicBezTo>
                  <a:cubicBezTo>
                    <a:pt x="19645" y="9832"/>
                    <a:pt x="19666" y="9883"/>
                    <a:pt x="19685" y="9932"/>
                  </a:cubicBezTo>
                  <a:cubicBezTo>
                    <a:pt x="19700" y="9982"/>
                    <a:pt x="19714" y="10030"/>
                    <a:pt x="19728" y="10076"/>
                  </a:cubicBezTo>
                  <a:cubicBezTo>
                    <a:pt x="19742" y="10122"/>
                    <a:pt x="19756" y="10167"/>
                    <a:pt x="19769" y="10210"/>
                  </a:cubicBezTo>
                  <a:cubicBezTo>
                    <a:pt x="19790" y="10295"/>
                    <a:pt x="19798" y="10372"/>
                    <a:pt x="19812" y="10442"/>
                  </a:cubicBezTo>
                  <a:cubicBezTo>
                    <a:pt x="19815" y="10461"/>
                    <a:pt x="19818" y="10478"/>
                    <a:pt x="19821" y="10495"/>
                  </a:cubicBezTo>
                  <a:lnTo>
                    <a:pt x="19814" y="10861"/>
                  </a:lnTo>
                  <a:lnTo>
                    <a:pt x="19802" y="11454"/>
                  </a:lnTo>
                  <a:cubicBezTo>
                    <a:pt x="19497" y="11179"/>
                    <a:pt x="19115" y="10901"/>
                    <a:pt x="18684" y="10624"/>
                  </a:cubicBezTo>
                  <a:cubicBezTo>
                    <a:pt x="18247" y="10342"/>
                    <a:pt x="17731" y="10068"/>
                    <a:pt x="17171" y="9802"/>
                  </a:cubicBezTo>
                  <a:cubicBezTo>
                    <a:pt x="16611" y="9537"/>
                    <a:pt x="15984" y="9287"/>
                    <a:pt x="15318" y="9055"/>
                  </a:cubicBezTo>
                  <a:cubicBezTo>
                    <a:pt x="15154" y="8996"/>
                    <a:pt x="14984" y="8940"/>
                    <a:pt x="14812" y="8885"/>
                  </a:cubicBezTo>
                  <a:cubicBezTo>
                    <a:pt x="14640" y="8830"/>
                    <a:pt x="14465" y="8776"/>
                    <a:pt x="14292" y="8722"/>
                  </a:cubicBezTo>
                  <a:cubicBezTo>
                    <a:pt x="14114" y="8671"/>
                    <a:pt x="13936" y="8619"/>
                    <a:pt x="13757" y="8569"/>
                  </a:cubicBezTo>
                  <a:cubicBezTo>
                    <a:pt x="13578" y="8519"/>
                    <a:pt x="13397" y="8470"/>
                    <a:pt x="13212" y="8425"/>
                  </a:cubicBezTo>
                  <a:cubicBezTo>
                    <a:pt x="12846" y="8331"/>
                    <a:pt x="12475" y="8243"/>
                    <a:pt x="12102" y="8162"/>
                  </a:cubicBezTo>
                  <a:cubicBezTo>
                    <a:pt x="11729" y="8080"/>
                    <a:pt x="11352" y="8005"/>
                    <a:pt x="10975" y="7938"/>
                  </a:cubicBezTo>
                  <a:cubicBezTo>
                    <a:pt x="10928" y="7930"/>
                    <a:pt x="10881" y="7921"/>
                    <a:pt x="10834" y="7913"/>
                  </a:cubicBezTo>
                  <a:cubicBezTo>
                    <a:pt x="10788" y="7904"/>
                    <a:pt x="10741" y="7895"/>
                    <a:pt x="10695" y="7887"/>
                  </a:cubicBezTo>
                  <a:cubicBezTo>
                    <a:pt x="10600" y="7871"/>
                    <a:pt x="10506" y="7856"/>
                    <a:pt x="10411" y="7841"/>
                  </a:cubicBezTo>
                  <a:cubicBezTo>
                    <a:pt x="10223" y="7810"/>
                    <a:pt x="10038" y="7779"/>
                    <a:pt x="9853" y="7751"/>
                  </a:cubicBezTo>
                  <a:cubicBezTo>
                    <a:pt x="9664" y="7725"/>
                    <a:pt x="9480" y="7698"/>
                    <a:pt x="9296" y="7673"/>
                  </a:cubicBezTo>
                  <a:cubicBezTo>
                    <a:pt x="9113" y="7647"/>
                    <a:pt x="8931" y="7623"/>
                    <a:pt x="8748" y="7603"/>
                  </a:cubicBezTo>
                  <a:cubicBezTo>
                    <a:pt x="8657" y="7593"/>
                    <a:pt x="8569" y="7582"/>
                    <a:pt x="8478" y="7571"/>
                  </a:cubicBezTo>
                  <a:cubicBezTo>
                    <a:pt x="8390" y="7561"/>
                    <a:pt x="8301" y="7550"/>
                    <a:pt x="8212" y="7541"/>
                  </a:cubicBezTo>
                  <a:cubicBezTo>
                    <a:pt x="8034" y="7523"/>
                    <a:pt x="7858" y="7506"/>
                    <a:pt x="7685" y="7489"/>
                  </a:cubicBezTo>
                  <a:cubicBezTo>
                    <a:pt x="7600" y="7480"/>
                    <a:pt x="7514" y="7472"/>
                    <a:pt x="7429" y="7464"/>
                  </a:cubicBezTo>
                  <a:cubicBezTo>
                    <a:pt x="7344" y="7457"/>
                    <a:pt x="7259" y="7450"/>
                    <a:pt x="7174" y="7444"/>
                  </a:cubicBezTo>
                  <a:cubicBezTo>
                    <a:pt x="7006" y="7431"/>
                    <a:pt x="6841" y="7418"/>
                    <a:pt x="6679" y="7405"/>
                  </a:cubicBezTo>
                  <a:cubicBezTo>
                    <a:pt x="6517" y="7394"/>
                    <a:pt x="6357" y="7384"/>
                    <a:pt x="6201" y="7375"/>
                  </a:cubicBezTo>
                  <a:cubicBezTo>
                    <a:pt x="6046" y="7366"/>
                    <a:pt x="5893" y="7358"/>
                    <a:pt x="5745" y="7349"/>
                  </a:cubicBezTo>
                  <a:cubicBezTo>
                    <a:pt x="5596" y="7343"/>
                    <a:pt x="5450" y="7337"/>
                    <a:pt x="5309" y="7332"/>
                  </a:cubicBezTo>
                  <a:cubicBezTo>
                    <a:pt x="5168" y="7326"/>
                    <a:pt x="5031" y="7321"/>
                    <a:pt x="4898" y="7316"/>
                  </a:cubicBezTo>
                  <a:cubicBezTo>
                    <a:pt x="4631" y="7310"/>
                    <a:pt x="4382" y="7304"/>
                    <a:pt x="4151" y="7300"/>
                  </a:cubicBezTo>
                  <a:cubicBezTo>
                    <a:pt x="3921" y="7297"/>
                    <a:pt x="3709" y="7295"/>
                    <a:pt x="3517" y="7297"/>
                  </a:cubicBezTo>
                  <a:cubicBezTo>
                    <a:pt x="3422" y="7297"/>
                    <a:pt x="3331" y="7297"/>
                    <a:pt x="3246" y="7297"/>
                  </a:cubicBezTo>
                  <a:cubicBezTo>
                    <a:pt x="3161" y="7297"/>
                    <a:pt x="3081" y="7297"/>
                    <a:pt x="3006" y="7299"/>
                  </a:cubicBezTo>
                  <a:cubicBezTo>
                    <a:pt x="2858" y="7301"/>
                    <a:pt x="2732" y="7304"/>
                    <a:pt x="2630" y="7306"/>
                  </a:cubicBezTo>
                  <a:cubicBezTo>
                    <a:pt x="2425" y="7310"/>
                    <a:pt x="2316" y="7312"/>
                    <a:pt x="2316" y="7312"/>
                  </a:cubicBezTo>
                  <a:cubicBezTo>
                    <a:pt x="2316" y="7312"/>
                    <a:pt x="2426" y="7312"/>
                    <a:pt x="2630" y="7312"/>
                  </a:cubicBezTo>
                  <a:cubicBezTo>
                    <a:pt x="2733" y="7313"/>
                    <a:pt x="2859" y="7312"/>
                    <a:pt x="3007" y="7313"/>
                  </a:cubicBezTo>
                  <a:cubicBezTo>
                    <a:pt x="3155" y="7313"/>
                    <a:pt x="3325" y="7319"/>
                    <a:pt x="3516" y="7322"/>
                  </a:cubicBezTo>
                  <a:cubicBezTo>
                    <a:pt x="3706" y="7324"/>
                    <a:pt x="3917" y="7330"/>
                    <a:pt x="4145" y="7339"/>
                  </a:cubicBezTo>
                  <a:cubicBezTo>
                    <a:pt x="4374" y="7347"/>
                    <a:pt x="4621" y="7358"/>
                    <a:pt x="4884" y="7369"/>
                  </a:cubicBezTo>
                  <a:cubicBezTo>
                    <a:pt x="5015" y="7377"/>
                    <a:pt x="5150" y="7385"/>
                    <a:pt x="5289" y="7394"/>
                  </a:cubicBezTo>
                  <a:cubicBezTo>
                    <a:pt x="5428" y="7402"/>
                    <a:pt x="5571" y="7411"/>
                    <a:pt x="5717" y="7420"/>
                  </a:cubicBezTo>
                  <a:cubicBezTo>
                    <a:pt x="5863" y="7432"/>
                    <a:pt x="6012" y="7443"/>
                    <a:pt x="6165" y="7455"/>
                  </a:cubicBezTo>
                  <a:cubicBezTo>
                    <a:pt x="6317" y="7467"/>
                    <a:pt x="6473" y="7480"/>
                    <a:pt x="6631" y="7495"/>
                  </a:cubicBezTo>
                  <a:cubicBezTo>
                    <a:pt x="6789" y="7510"/>
                    <a:pt x="6949" y="7527"/>
                    <a:pt x="7113" y="7543"/>
                  </a:cubicBezTo>
                  <a:cubicBezTo>
                    <a:pt x="7196" y="7551"/>
                    <a:pt x="7278" y="7559"/>
                    <a:pt x="7361" y="7568"/>
                  </a:cubicBezTo>
                  <a:cubicBezTo>
                    <a:pt x="7444" y="7578"/>
                    <a:pt x="7527" y="7588"/>
                    <a:pt x="7610" y="7598"/>
                  </a:cubicBezTo>
                  <a:cubicBezTo>
                    <a:pt x="7777" y="7618"/>
                    <a:pt x="7947" y="7639"/>
                    <a:pt x="8120" y="7659"/>
                  </a:cubicBezTo>
                  <a:cubicBezTo>
                    <a:pt x="8205" y="7671"/>
                    <a:pt x="8291" y="7683"/>
                    <a:pt x="8377" y="7695"/>
                  </a:cubicBezTo>
                  <a:cubicBezTo>
                    <a:pt x="8464" y="7707"/>
                    <a:pt x="8550" y="7720"/>
                    <a:pt x="8637" y="7732"/>
                  </a:cubicBezTo>
                  <a:cubicBezTo>
                    <a:pt x="8813" y="7755"/>
                    <a:pt x="8988" y="7783"/>
                    <a:pt x="9163" y="7811"/>
                  </a:cubicBezTo>
                  <a:cubicBezTo>
                    <a:pt x="9339" y="7840"/>
                    <a:pt x="9516" y="7870"/>
                    <a:pt x="9695" y="7899"/>
                  </a:cubicBezTo>
                  <a:cubicBezTo>
                    <a:pt x="9873" y="7930"/>
                    <a:pt x="10049" y="7964"/>
                    <a:pt x="10228" y="7998"/>
                  </a:cubicBezTo>
                  <a:cubicBezTo>
                    <a:pt x="10318" y="8014"/>
                    <a:pt x="10408" y="8031"/>
                    <a:pt x="10498" y="8048"/>
                  </a:cubicBezTo>
                  <a:cubicBezTo>
                    <a:pt x="10542" y="8058"/>
                    <a:pt x="10586" y="8067"/>
                    <a:pt x="10630" y="8076"/>
                  </a:cubicBezTo>
                  <a:cubicBezTo>
                    <a:pt x="10674" y="8086"/>
                    <a:pt x="10719" y="8095"/>
                    <a:pt x="10763" y="8104"/>
                  </a:cubicBezTo>
                  <a:cubicBezTo>
                    <a:pt x="11121" y="8177"/>
                    <a:pt x="11476" y="8257"/>
                    <a:pt x="11827" y="8344"/>
                  </a:cubicBezTo>
                  <a:cubicBezTo>
                    <a:pt x="12178" y="8430"/>
                    <a:pt x="12524" y="8523"/>
                    <a:pt x="12865" y="8620"/>
                  </a:cubicBezTo>
                  <a:cubicBezTo>
                    <a:pt x="13037" y="8668"/>
                    <a:pt x="13205" y="8719"/>
                    <a:pt x="13370" y="8771"/>
                  </a:cubicBezTo>
                  <a:cubicBezTo>
                    <a:pt x="13536" y="8822"/>
                    <a:pt x="13700" y="8875"/>
                    <a:pt x="13865" y="8928"/>
                  </a:cubicBezTo>
                  <a:cubicBezTo>
                    <a:pt x="14024" y="8984"/>
                    <a:pt x="14185" y="9039"/>
                    <a:pt x="14343" y="9095"/>
                  </a:cubicBezTo>
                  <a:cubicBezTo>
                    <a:pt x="14500" y="9151"/>
                    <a:pt x="14656" y="9209"/>
                    <a:pt x="14805" y="9268"/>
                  </a:cubicBezTo>
                  <a:cubicBezTo>
                    <a:pt x="15411" y="9503"/>
                    <a:pt x="15977" y="9754"/>
                    <a:pt x="16474" y="10018"/>
                  </a:cubicBezTo>
                  <a:cubicBezTo>
                    <a:pt x="16970" y="10281"/>
                    <a:pt x="17423" y="10551"/>
                    <a:pt x="17797" y="10824"/>
                  </a:cubicBezTo>
                  <a:cubicBezTo>
                    <a:pt x="18172" y="11098"/>
                    <a:pt x="18499" y="11370"/>
                    <a:pt x="18750" y="11636"/>
                  </a:cubicBezTo>
                  <a:cubicBezTo>
                    <a:pt x="18883" y="11768"/>
                    <a:pt x="18995" y="11898"/>
                    <a:pt x="19095" y="12025"/>
                  </a:cubicBezTo>
                  <a:cubicBezTo>
                    <a:pt x="19194" y="12153"/>
                    <a:pt x="19280" y="12277"/>
                    <a:pt x="19361" y="12396"/>
                  </a:cubicBezTo>
                  <a:cubicBezTo>
                    <a:pt x="19395" y="12456"/>
                    <a:pt x="19429" y="12515"/>
                    <a:pt x="19461" y="12573"/>
                  </a:cubicBezTo>
                  <a:cubicBezTo>
                    <a:pt x="19494" y="12630"/>
                    <a:pt x="19525" y="12686"/>
                    <a:pt x="19552" y="12741"/>
                  </a:cubicBezTo>
                  <a:cubicBezTo>
                    <a:pt x="19575" y="12797"/>
                    <a:pt x="19599" y="12851"/>
                    <a:pt x="19622" y="12903"/>
                  </a:cubicBezTo>
                  <a:cubicBezTo>
                    <a:pt x="19645" y="12955"/>
                    <a:pt x="19666" y="13006"/>
                    <a:pt x="19685" y="13056"/>
                  </a:cubicBezTo>
                  <a:cubicBezTo>
                    <a:pt x="19699" y="13103"/>
                    <a:pt x="19713" y="13149"/>
                    <a:pt x="19726" y="13193"/>
                  </a:cubicBezTo>
                  <a:cubicBezTo>
                    <a:pt x="19740" y="13237"/>
                    <a:pt x="19753" y="13280"/>
                    <a:pt x="19765" y="13321"/>
                  </a:cubicBezTo>
                  <a:lnTo>
                    <a:pt x="19741" y="14525"/>
                  </a:lnTo>
                  <a:cubicBezTo>
                    <a:pt x="19446" y="14267"/>
                    <a:pt x="19087" y="14007"/>
                    <a:pt x="18684" y="13747"/>
                  </a:cubicBezTo>
                  <a:cubicBezTo>
                    <a:pt x="18247" y="13466"/>
                    <a:pt x="17731" y="13191"/>
                    <a:pt x="17171" y="12926"/>
                  </a:cubicBezTo>
                  <a:cubicBezTo>
                    <a:pt x="16611" y="12660"/>
                    <a:pt x="15984" y="12410"/>
                    <a:pt x="15318" y="12178"/>
                  </a:cubicBezTo>
                  <a:cubicBezTo>
                    <a:pt x="15154" y="12119"/>
                    <a:pt x="14984" y="12063"/>
                    <a:pt x="14812" y="12008"/>
                  </a:cubicBezTo>
                  <a:cubicBezTo>
                    <a:pt x="14640" y="11953"/>
                    <a:pt x="14465" y="11899"/>
                    <a:pt x="14292" y="11845"/>
                  </a:cubicBezTo>
                  <a:cubicBezTo>
                    <a:pt x="14114" y="11794"/>
                    <a:pt x="13936" y="11743"/>
                    <a:pt x="13757" y="11693"/>
                  </a:cubicBezTo>
                  <a:cubicBezTo>
                    <a:pt x="13578" y="11643"/>
                    <a:pt x="13397" y="11594"/>
                    <a:pt x="13212" y="11548"/>
                  </a:cubicBezTo>
                  <a:cubicBezTo>
                    <a:pt x="12846" y="11455"/>
                    <a:pt x="12475" y="11367"/>
                    <a:pt x="12102" y="11285"/>
                  </a:cubicBezTo>
                  <a:cubicBezTo>
                    <a:pt x="11729" y="11204"/>
                    <a:pt x="11352" y="11129"/>
                    <a:pt x="10975" y="11062"/>
                  </a:cubicBezTo>
                  <a:cubicBezTo>
                    <a:pt x="10928" y="11053"/>
                    <a:pt x="10881" y="11045"/>
                    <a:pt x="10834" y="11036"/>
                  </a:cubicBezTo>
                  <a:cubicBezTo>
                    <a:pt x="10788" y="11027"/>
                    <a:pt x="10741" y="11019"/>
                    <a:pt x="10695" y="11010"/>
                  </a:cubicBezTo>
                  <a:cubicBezTo>
                    <a:pt x="10600" y="10995"/>
                    <a:pt x="10506" y="10979"/>
                    <a:pt x="10411" y="10964"/>
                  </a:cubicBezTo>
                  <a:cubicBezTo>
                    <a:pt x="10223" y="10934"/>
                    <a:pt x="10038" y="10903"/>
                    <a:pt x="9853" y="10874"/>
                  </a:cubicBezTo>
                  <a:cubicBezTo>
                    <a:pt x="9664" y="10849"/>
                    <a:pt x="9480" y="10822"/>
                    <a:pt x="9296" y="10796"/>
                  </a:cubicBezTo>
                  <a:cubicBezTo>
                    <a:pt x="9113" y="10771"/>
                    <a:pt x="8931" y="10747"/>
                    <a:pt x="8748" y="10727"/>
                  </a:cubicBezTo>
                  <a:cubicBezTo>
                    <a:pt x="8657" y="10716"/>
                    <a:pt x="8569" y="10705"/>
                    <a:pt x="8478" y="10695"/>
                  </a:cubicBezTo>
                  <a:cubicBezTo>
                    <a:pt x="8390" y="10684"/>
                    <a:pt x="8301" y="10674"/>
                    <a:pt x="8212" y="10664"/>
                  </a:cubicBezTo>
                  <a:cubicBezTo>
                    <a:pt x="8034" y="10647"/>
                    <a:pt x="7858" y="10629"/>
                    <a:pt x="7685" y="10612"/>
                  </a:cubicBezTo>
                  <a:cubicBezTo>
                    <a:pt x="7600" y="10604"/>
                    <a:pt x="7514" y="10595"/>
                    <a:pt x="7429" y="10587"/>
                  </a:cubicBezTo>
                  <a:cubicBezTo>
                    <a:pt x="7344" y="10580"/>
                    <a:pt x="7259" y="10574"/>
                    <a:pt x="7174" y="10567"/>
                  </a:cubicBezTo>
                  <a:cubicBezTo>
                    <a:pt x="7006" y="10554"/>
                    <a:pt x="6841" y="10541"/>
                    <a:pt x="6679" y="10529"/>
                  </a:cubicBezTo>
                  <a:cubicBezTo>
                    <a:pt x="6517" y="10517"/>
                    <a:pt x="6357" y="10508"/>
                    <a:pt x="6201" y="10499"/>
                  </a:cubicBezTo>
                  <a:cubicBezTo>
                    <a:pt x="6046" y="10490"/>
                    <a:pt x="5893" y="10481"/>
                    <a:pt x="5745" y="10472"/>
                  </a:cubicBezTo>
                  <a:cubicBezTo>
                    <a:pt x="5596" y="10466"/>
                    <a:pt x="5450" y="10461"/>
                    <a:pt x="5309" y="10455"/>
                  </a:cubicBezTo>
                  <a:cubicBezTo>
                    <a:pt x="5168" y="10450"/>
                    <a:pt x="5031" y="10444"/>
                    <a:pt x="4898" y="10439"/>
                  </a:cubicBezTo>
                  <a:cubicBezTo>
                    <a:pt x="4631" y="10433"/>
                    <a:pt x="4382" y="10427"/>
                    <a:pt x="4151" y="10424"/>
                  </a:cubicBezTo>
                  <a:cubicBezTo>
                    <a:pt x="3921" y="10420"/>
                    <a:pt x="3709" y="10419"/>
                    <a:pt x="3517" y="10421"/>
                  </a:cubicBezTo>
                  <a:cubicBezTo>
                    <a:pt x="3422" y="10421"/>
                    <a:pt x="3331" y="10421"/>
                    <a:pt x="3246" y="10421"/>
                  </a:cubicBezTo>
                  <a:cubicBezTo>
                    <a:pt x="3161" y="10421"/>
                    <a:pt x="3081" y="10421"/>
                    <a:pt x="3006" y="10422"/>
                  </a:cubicBezTo>
                  <a:cubicBezTo>
                    <a:pt x="2858" y="10425"/>
                    <a:pt x="2732" y="10427"/>
                    <a:pt x="2630" y="10429"/>
                  </a:cubicBezTo>
                  <a:cubicBezTo>
                    <a:pt x="2425" y="10433"/>
                    <a:pt x="2316" y="10436"/>
                    <a:pt x="2316" y="10436"/>
                  </a:cubicBezTo>
                  <a:cubicBezTo>
                    <a:pt x="2316" y="10436"/>
                    <a:pt x="2426" y="10436"/>
                    <a:pt x="2630" y="10436"/>
                  </a:cubicBezTo>
                  <a:cubicBezTo>
                    <a:pt x="2733" y="10436"/>
                    <a:pt x="2859" y="10436"/>
                    <a:pt x="3007" y="10436"/>
                  </a:cubicBezTo>
                  <a:cubicBezTo>
                    <a:pt x="3155" y="10437"/>
                    <a:pt x="3325" y="10442"/>
                    <a:pt x="3516" y="10446"/>
                  </a:cubicBezTo>
                  <a:cubicBezTo>
                    <a:pt x="3706" y="10448"/>
                    <a:pt x="3917" y="10454"/>
                    <a:pt x="4145" y="10462"/>
                  </a:cubicBezTo>
                  <a:cubicBezTo>
                    <a:pt x="4374" y="10471"/>
                    <a:pt x="4621" y="10481"/>
                    <a:pt x="4884" y="10493"/>
                  </a:cubicBezTo>
                  <a:cubicBezTo>
                    <a:pt x="5015" y="10501"/>
                    <a:pt x="5150" y="10509"/>
                    <a:pt x="5289" y="10517"/>
                  </a:cubicBezTo>
                  <a:cubicBezTo>
                    <a:pt x="5428" y="10526"/>
                    <a:pt x="5571" y="10534"/>
                    <a:pt x="5717" y="10543"/>
                  </a:cubicBezTo>
                  <a:cubicBezTo>
                    <a:pt x="5863" y="10555"/>
                    <a:pt x="6012" y="10567"/>
                    <a:pt x="6165" y="10579"/>
                  </a:cubicBezTo>
                  <a:cubicBezTo>
                    <a:pt x="6317" y="10591"/>
                    <a:pt x="6473" y="10603"/>
                    <a:pt x="6631" y="10618"/>
                  </a:cubicBezTo>
                  <a:cubicBezTo>
                    <a:pt x="6789" y="10634"/>
                    <a:pt x="6949" y="10650"/>
                    <a:pt x="7113" y="10666"/>
                  </a:cubicBezTo>
                  <a:cubicBezTo>
                    <a:pt x="7196" y="10675"/>
                    <a:pt x="7278" y="10683"/>
                    <a:pt x="7361" y="10691"/>
                  </a:cubicBezTo>
                  <a:cubicBezTo>
                    <a:pt x="7444" y="10701"/>
                    <a:pt x="7527" y="10711"/>
                    <a:pt x="7610" y="10721"/>
                  </a:cubicBezTo>
                  <a:cubicBezTo>
                    <a:pt x="7777" y="10741"/>
                    <a:pt x="7947" y="10762"/>
                    <a:pt x="8120" y="10783"/>
                  </a:cubicBezTo>
                  <a:cubicBezTo>
                    <a:pt x="8205" y="10794"/>
                    <a:pt x="8291" y="10806"/>
                    <a:pt x="8377" y="10818"/>
                  </a:cubicBezTo>
                  <a:cubicBezTo>
                    <a:pt x="8464" y="10831"/>
                    <a:pt x="8550" y="10843"/>
                    <a:pt x="8637" y="10855"/>
                  </a:cubicBezTo>
                  <a:cubicBezTo>
                    <a:pt x="8813" y="10879"/>
                    <a:pt x="8988" y="10906"/>
                    <a:pt x="9163" y="10935"/>
                  </a:cubicBezTo>
                  <a:cubicBezTo>
                    <a:pt x="9339" y="10963"/>
                    <a:pt x="9516" y="10993"/>
                    <a:pt x="9695" y="11022"/>
                  </a:cubicBezTo>
                  <a:cubicBezTo>
                    <a:pt x="9873" y="11054"/>
                    <a:pt x="10049" y="11088"/>
                    <a:pt x="10228" y="11121"/>
                  </a:cubicBezTo>
                  <a:cubicBezTo>
                    <a:pt x="10318" y="11138"/>
                    <a:pt x="10408" y="11155"/>
                    <a:pt x="10498" y="11172"/>
                  </a:cubicBezTo>
                  <a:cubicBezTo>
                    <a:pt x="10542" y="11181"/>
                    <a:pt x="10586" y="11190"/>
                    <a:pt x="10630" y="11200"/>
                  </a:cubicBezTo>
                  <a:cubicBezTo>
                    <a:pt x="10674" y="11209"/>
                    <a:pt x="10719" y="11218"/>
                    <a:pt x="10763" y="11228"/>
                  </a:cubicBezTo>
                  <a:cubicBezTo>
                    <a:pt x="11121" y="11301"/>
                    <a:pt x="11476" y="11381"/>
                    <a:pt x="11827" y="11467"/>
                  </a:cubicBezTo>
                  <a:cubicBezTo>
                    <a:pt x="12178" y="11554"/>
                    <a:pt x="12524" y="11647"/>
                    <a:pt x="12865" y="11744"/>
                  </a:cubicBezTo>
                  <a:cubicBezTo>
                    <a:pt x="13037" y="11792"/>
                    <a:pt x="13205" y="11842"/>
                    <a:pt x="13370" y="11894"/>
                  </a:cubicBezTo>
                  <a:cubicBezTo>
                    <a:pt x="13536" y="11946"/>
                    <a:pt x="13700" y="11999"/>
                    <a:pt x="13865" y="12052"/>
                  </a:cubicBezTo>
                  <a:cubicBezTo>
                    <a:pt x="14024" y="12107"/>
                    <a:pt x="14185" y="12162"/>
                    <a:pt x="14343" y="12219"/>
                  </a:cubicBezTo>
                  <a:cubicBezTo>
                    <a:pt x="14500" y="12275"/>
                    <a:pt x="14656" y="12332"/>
                    <a:pt x="14805" y="12392"/>
                  </a:cubicBezTo>
                  <a:cubicBezTo>
                    <a:pt x="15411" y="12627"/>
                    <a:pt x="15977" y="12878"/>
                    <a:pt x="16474" y="13141"/>
                  </a:cubicBezTo>
                  <a:cubicBezTo>
                    <a:pt x="16970" y="13405"/>
                    <a:pt x="17422" y="13674"/>
                    <a:pt x="17797" y="13948"/>
                  </a:cubicBezTo>
                  <a:cubicBezTo>
                    <a:pt x="18172" y="14222"/>
                    <a:pt x="18499" y="14493"/>
                    <a:pt x="18750" y="14759"/>
                  </a:cubicBezTo>
                  <a:cubicBezTo>
                    <a:pt x="18883" y="14891"/>
                    <a:pt x="18995" y="15022"/>
                    <a:pt x="19095" y="15149"/>
                  </a:cubicBezTo>
                  <a:cubicBezTo>
                    <a:pt x="19194" y="15276"/>
                    <a:pt x="19280" y="15400"/>
                    <a:pt x="19361" y="15519"/>
                  </a:cubicBezTo>
                  <a:cubicBezTo>
                    <a:pt x="19395" y="15580"/>
                    <a:pt x="19429" y="15639"/>
                    <a:pt x="19461" y="15696"/>
                  </a:cubicBezTo>
                  <a:cubicBezTo>
                    <a:pt x="19494" y="15754"/>
                    <a:pt x="19525" y="15810"/>
                    <a:pt x="19552" y="15865"/>
                  </a:cubicBezTo>
                  <a:cubicBezTo>
                    <a:pt x="19575" y="15920"/>
                    <a:pt x="19599" y="15974"/>
                    <a:pt x="19622" y="16026"/>
                  </a:cubicBezTo>
                  <a:cubicBezTo>
                    <a:pt x="19645" y="16079"/>
                    <a:pt x="19666" y="16130"/>
                    <a:pt x="19685" y="16179"/>
                  </a:cubicBezTo>
                  <a:cubicBezTo>
                    <a:pt x="19688" y="16191"/>
                    <a:pt x="19692" y="16203"/>
                    <a:pt x="19696" y="16215"/>
                  </a:cubicBezTo>
                  <a:cubicBezTo>
                    <a:pt x="19699" y="16227"/>
                    <a:pt x="19703" y="16239"/>
                    <a:pt x="19707" y="16251"/>
                  </a:cubicBezTo>
                  <a:lnTo>
                    <a:pt x="19680" y="17596"/>
                  </a:lnTo>
                  <a:cubicBezTo>
                    <a:pt x="19397" y="17355"/>
                    <a:pt x="19060" y="17113"/>
                    <a:pt x="18684" y="16871"/>
                  </a:cubicBezTo>
                  <a:cubicBezTo>
                    <a:pt x="18247" y="16589"/>
                    <a:pt x="17731" y="16315"/>
                    <a:pt x="17171" y="16049"/>
                  </a:cubicBezTo>
                  <a:cubicBezTo>
                    <a:pt x="16611" y="15784"/>
                    <a:pt x="15984" y="15533"/>
                    <a:pt x="15318" y="15302"/>
                  </a:cubicBezTo>
                  <a:cubicBezTo>
                    <a:pt x="15154" y="15243"/>
                    <a:pt x="14984" y="15187"/>
                    <a:pt x="14812" y="15132"/>
                  </a:cubicBezTo>
                  <a:cubicBezTo>
                    <a:pt x="14640" y="15077"/>
                    <a:pt x="14465" y="15023"/>
                    <a:pt x="14292" y="14969"/>
                  </a:cubicBezTo>
                  <a:cubicBezTo>
                    <a:pt x="14114" y="14917"/>
                    <a:pt x="13936" y="14866"/>
                    <a:pt x="13757" y="14816"/>
                  </a:cubicBezTo>
                  <a:cubicBezTo>
                    <a:pt x="13578" y="14766"/>
                    <a:pt x="13397" y="14717"/>
                    <a:pt x="13212" y="14672"/>
                  </a:cubicBezTo>
                  <a:cubicBezTo>
                    <a:pt x="12846" y="14578"/>
                    <a:pt x="12475" y="14490"/>
                    <a:pt x="12102" y="14409"/>
                  </a:cubicBezTo>
                  <a:cubicBezTo>
                    <a:pt x="11729" y="14327"/>
                    <a:pt x="11352" y="14252"/>
                    <a:pt x="10975" y="14185"/>
                  </a:cubicBezTo>
                  <a:cubicBezTo>
                    <a:pt x="10928" y="14177"/>
                    <a:pt x="10881" y="14168"/>
                    <a:pt x="10834" y="14160"/>
                  </a:cubicBezTo>
                  <a:cubicBezTo>
                    <a:pt x="10788" y="14151"/>
                    <a:pt x="10741" y="14142"/>
                    <a:pt x="10695" y="14134"/>
                  </a:cubicBezTo>
                  <a:cubicBezTo>
                    <a:pt x="10600" y="14118"/>
                    <a:pt x="10506" y="14103"/>
                    <a:pt x="10411" y="14087"/>
                  </a:cubicBezTo>
                  <a:cubicBezTo>
                    <a:pt x="10223" y="14057"/>
                    <a:pt x="10038" y="14026"/>
                    <a:pt x="9853" y="13998"/>
                  </a:cubicBezTo>
                  <a:cubicBezTo>
                    <a:pt x="9664" y="13972"/>
                    <a:pt x="9480" y="13945"/>
                    <a:pt x="9296" y="13920"/>
                  </a:cubicBezTo>
                  <a:cubicBezTo>
                    <a:pt x="9113" y="13894"/>
                    <a:pt x="8931" y="13870"/>
                    <a:pt x="8748" y="13850"/>
                  </a:cubicBezTo>
                  <a:cubicBezTo>
                    <a:pt x="8657" y="13840"/>
                    <a:pt x="8569" y="13829"/>
                    <a:pt x="8478" y="13818"/>
                  </a:cubicBezTo>
                  <a:cubicBezTo>
                    <a:pt x="8390" y="13808"/>
                    <a:pt x="8301" y="13797"/>
                    <a:pt x="8212" y="13788"/>
                  </a:cubicBezTo>
                  <a:cubicBezTo>
                    <a:pt x="8034" y="13770"/>
                    <a:pt x="7858" y="13753"/>
                    <a:pt x="7685" y="13736"/>
                  </a:cubicBezTo>
                  <a:cubicBezTo>
                    <a:pt x="7600" y="13727"/>
                    <a:pt x="7514" y="13719"/>
                    <a:pt x="7429" y="13711"/>
                  </a:cubicBezTo>
                  <a:cubicBezTo>
                    <a:pt x="7344" y="13704"/>
                    <a:pt x="7259" y="13697"/>
                    <a:pt x="7174" y="13691"/>
                  </a:cubicBezTo>
                  <a:cubicBezTo>
                    <a:pt x="7006" y="13677"/>
                    <a:pt x="6841" y="13665"/>
                    <a:pt x="6679" y="13652"/>
                  </a:cubicBezTo>
                  <a:cubicBezTo>
                    <a:pt x="6517" y="13641"/>
                    <a:pt x="6357" y="13631"/>
                    <a:pt x="6201" y="13622"/>
                  </a:cubicBezTo>
                  <a:cubicBezTo>
                    <a:pt x="6046" y="13613"/>
                    <a:pt x="5893" y="13605"/>
                    <a:pt x="5745" y="13596"/>
                  </a:cubicBezTo>
                  <a:cubicBezTo>
                    <a:pt x="5596" y="13590"/>
                    <a:pt x="5450" y="13584"/>
                    <a:pt x="5309" y="13579"/>
                  </a:cubicBezTo>
                  <a:cubicBezTo>
                    <a:pt x="5168" y="13573"/>
                    <a:pt x="5031" y="13568"/>
                    <a:pt x="4898" y="13562"/>
                  </a:cubicBezTo>
                  <a:cubicBezTo>
                    <a:pt x="4631" y="13556"/>
                    <a:pt x="4382" y="13551"/>
                    <a:pt x="4151" y="13547"/>
                  </a:cubicBezTo>
                  <a:cubicBezTo>
                    <a:pt x="3921" y="13544"/>
                    <a:pt x="3709" y="13542"/>
                    <a:pt x="3517" y="13544"/>
                  </a:cubicBezTo>
                  <a:cubicBezTo>
                    <a:pt x="3422" y="13544"/>
                    <a:pt x="3331" y="13544"/>
                    <a:pt x="3246" y="13544"/>
                  </a:cubicBezTo>
                  <a:cubicBezTo>
                    <a:pt x="3161" y="13544"/>
                    <a:pt x="3081" y="13544"/>
                    <a:pt x="3006" y="13545"/>
                  </a:cubicBezTo>
                  <a:cubicBezTo>
                    <a:pt x="2858" y="13548"/>
                    <a:pt x="2732" y="13551"/>
                    <a:pt x="2630" y="13553"/>
                  </a:cubicBezTo>
                  <a:cubicBezTo>
                    <a:pt x="2425" y="13557"/>
                    <a:pt x="2316" y="13559"/>
                    <a:pt x="2316" y="13559"/>
                  </a:cubicBezTo>
                  <a:cubicBezTo>
                    <a:pt x="2316" y="13559"/>
                    <a:pt x="2426" y="13559"/>
                    <a:pt x="2630" y="13559"/>
                  </a:cubicBezTo>
                  <a:cubicBezTo>
                    <a:pt x="2733" y="13560"/>
                    <a:pt x="2859" y="13559"/>
                    <a:pt x="3007" y="13560"/>
                  </a:cubicBezTo>
                  <a:cubicBezTo>
                    <a:pt x="3155" y="13560"/>
                    <a:pt x="3325" y="13566"/>
                    <a:pt x="3516" y="13569"/>
                  </a:cubicBezTo>
                  <a:cubicBezTo>
                    <a:pt x="3706" y="13571"/>
                    <a:pt x="3917" y="13577"/>
                    <a:pt x="4145" y="13586"/>
                  </a:cubicBezTo>
                  <a:cubicBezTo>
                    <a:pt x="4374" y="13594"/>
                    <a:pt x="4621" y="13605"/>
                    <a:pt x="4884" y="13616"/>
                  </a:cubicBezTo>
                  <a:cubicBezTo>
                    <a:pt x="5015" y="13624"/>
                    <a:pt x="5150" y="13632"/>
                    <a:pt x="5289" y="13641"/>
                  </a:cubicBezTo>
                  <a:cubicBezTo>
                    <a:pt x="5428" y="13649"/>
                    <a:pt x="5571" y="13658"/>
                    <a:pt x="5717" y="13667"/>
                  </a:cubicBezTo>
                  <a:cubicBezTo>
                    <a:pt x="5863" y="13679"/>
                    <a:pt x="6012" y="13690"/>
                    <a:pt x="6165" y="13702"/>
                  </a:cubicBezTo>
                  <a:cubicBezTo>
                    <a:pt x="6317" y="13714"/>
                    <a:pt x="6473" y="13727"/>
                    <a:pt x="6631" y="13742"/>
                  </a:cubicBezTo>
                  <a:cubicBezTo>
                    <a:pt x="6789" y="13757"/>
                    <a:pt x="6949" y="13773"/>
                    <a:pt x="7113" y="13790"/>
                  </a:cubicBezTo>
                  <a:cubicBezTo>
                    <a:pt x="7196" y="13798"/>
                    <a:pt x="7278" y="13806"/>
                    <a:pt x="7361" y="13815"/>
                  </a:cubicBezTo>
                  <a:cubicBezTo>
                    <a:pt x="7444" y="13825"/>
                    <a:pt x="7527" y="13835"/>
                    <a:pt x="7610" y="13845"/>
                  </a:cubicBezTo>
                  <a:cubicBezTo>
                    <a:pt x="7777" y="13865"/>
                    <a:pt x="7947" y="13886"/>
                    <a:pt x="8120" y="13906"/>
                  </a:cubicBezTo>
                  <a:cubicBezTo>
                    <a:pt x="8205" y="13918"/>
                    <a:pt x="8291" y="13930"/>
                    <a:pt x="8377" y="13942"/>
                  </a:cubicBezTo>
                  <a:cubicBezTo>
                    <a:pt x="8464" y="13954"/>
                    <a:pt x="8550" y="13967"/>
                    <a:pt x="8637" y="13979"/>
                  </a:cubicBezTo>
                  <a:cubicBezTo>
                    <a:pt x="8813" y="14002"/>
                    <a:pt x="8988" y="14029"/>
                    <a:pt x="9163" y="14058"/>
                  </a:cubicBezTo>
                  <a:cubicBezTo>
                    <a:pt x="9339" y="14087"/>
                    <a:pt x="9516" y="14117"/>
                    <a:pt x="9695" y="14146"/>
                  </a:cubicBezTo>
                  <a:cubicBezTo>
                    <a:pt x="9873" y="14177"/>
                    <a:pt x="10049" y="14211"/>
                    <a:pt x="10228" y="14245"/>
                  </a:cubicBezTo>
                  <a:cubicBezTo>
                    <a:pt x="10318" y="14261"/>
                    <a:pt x="10408" y="14278"/>
                    <a:pt x="10498" y="14295"/>
                  </a:cubicBezTo>
                  <a:cubicBezTo>
                    <a:pt x="10542" y="14305"/>
                    <a:pt x="10586" y="14314"/>
                    <a:pt x="10630" y="14323"/>
                  </a:cubicBezTo>
                  <a:cubicBezTo>
                    <a:pt x="10674" y="14333"/>
                    <a:pt x="10719" y="14342"/>
                    <a:pt x="10763" y="14351"/>
                  </a:cubicBezTo>
                  <a:cubicBezTo>
                    <a:pt x="11121" y="14424"/>
                    <a:pt x="11476" y="14504"/>
                    <a:pt x="11827" y="14591"/>
                  </a:cubicBezTo>
                  <a:cubicBezTo>
                    <a:pt x="12178" y="14677"/>
                    <a:pt x="12524" y="14770"/>
                    <a:pt x="12865" y="14867"/>
                  </a:cubicBezTo>
                  <a:cubicBezTo>
                    <a:pt x="13037" y="14915"/>
                    <a:pt x="13205" y="14966"/>
                    <a:pt x="13370" y="15018"/>
                  </a:cubicBezTo>
                  <a:cubicBezTo>
                    <a:pt x="13536" y="15069"/>
                    <a:pt x="13700" y="15122"/>
                    <a:pt x="13865" y="15175"/>
                  </a:cubicBezTo>
                  <a:cubicBezTo>
                    <a:pt x="14024" y="15231"/>
                    <a:pt x="14185" y="15286"/>
                    <a:pt x="14343" y="15342"/>
                  </a:cubicBezTo>
                  <a:cubicBezTo>
                    <a:pt x="14500" y="15398"/>
                    <a:pt x="14656" y="15455"/>
                    <a:pt x="14805" y="15515"/>
                  </a:cubicBezTo>
                  <a:cubicBezTo>
                    <a:pt x="15411" y="15750"/>
                    <a:pt x="15977" y="16001"/>
                    <a:pt x="16474" y="16265"/>
                  </a:cubicBezTo>
                  <a:cubicBezTo>
                    <a:pt x="16970" y="16528"/>
                    <a:pt x="17422" y="16797"/>
                    <a:pt x="17797" y="17071"/>
                  </a:cubicBezTo>
                  <a:cubicBezTo>
                    <a:pt x="18172" y="17345"/>
                    <a:pt x="18499" y="17617"/>
                    <a:pt x="18750" y="17883"/>
                  </a:cubicBezTo>
                  <a:cubicBezTo>
                    <a:pt x="18883" y="18015"/>
                    <a:pt x="18995" y="18145"/>
                    <a:pt x="19095" y="18272"/>
                  </a:cubicBezTo>
                  <a:cubicBezTo>
                    <a:pt x="19194" y="18400"/>
                    <a:pt x="19280" y="18524"/>
                    <a:pt x="19361" y="18643"/>
                  </a:cubicBezTo>
                  <a:cubicBezTo>
                    <a:pt x="19395" y="18703"/>
                    <a:pt x="19429" y="18762"/>
                    <a:pt x="19461" y="18819"/>
                  </a:cubicBezTo>
                  <a:cubicBezTo>
                    <a:pt x="19494" y="18877"/>
                    <a:pt x="19525" y="18933"/>
                    <a:pt x="19552" y="18988"/>
                  </a:cubicBezTo>
                  <a:cubicBezTo>
                    <a:pt x="19569" y="19027"/>
                    <a:pt x="19585" y="19065"/>
                    <a:pt x="19601" y="19103"/>
                  </a:cubicBezTo>
                  <a:cubicBezTo>
                    <a:pt x="19617" y="19140"/>
                    <a:pt x="19633" y="19176"/>
                    <a:pt x="19648" y="19212"/>
                  </a:cubicBezTo>
                  <a:lnTo>
                    <a:pt x="19601" y="21565"/>
                  </a:lnTo>
                  <a:lnTo>
                    <a:pt x="21600" y="21565"/>
                  </a:lnTo>
                  <a:close/>
                </a:path>
              </a:pathLst>
            </a:cu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lnSpc>
                  <a:spcPct val="100000"/>
                </a:lnSpc>
                <a:tabLst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2" name="形状"/>
            <p:cNvSpPr/>
            <p:nvPr/>
          </p:nvSpPr>
          <p:spPr>
            <a:xfrm flipH="1">
              <a:off x="437899" y="-4"/>
              <a:ext cx="479534" cy="122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21600" y="21565"/>
                  </a:moveTo>
                  <a:lnTo>
                    <a:pt x="21338" y="8312"/>
                  </a:lnTo>
                  <a:cubicBezTo>
                    <a:pt x="21458" y="7437"/>
                    <a:pt x="21203" y="6561"/>
                    <a:pt x="20614" y="5716"/>
                  </a:cubicBezTo>
                  <a:cubicBezTo>
                    <a:pt x="20319" y="5292"/>
                    <a:pt x="19923" y="4878"/>
                    <a:pt x="19447" y="4480"/>
                  </a:cubicBezTo>
                  <a:cubicBezTo>
                    <a:pt x="18971" y="4082"/>
                    <a:pt x="18406" y="3701"/>
                    <a:pt x="17769" y="3340"/>
                  </a:cubicBezTo>
                  <a:cubicBezTo>
                    <a:pt x="17131" y="2978"/>
                    <a:pt x="16407" y="2641"/>
                    <a:pt x="15622" y="2328"/>
                  </a:cubicBezTo>
                  <a:cubicBezTo>
                    <a:pt x="14837" y="2015"/>
                    <a:pt x="13984" y="1729"/>
                    <a:pt x="13079" y="1471"/>
                  </a:cubicBezTo>
                  <a:cubicBezTo>
                    <a:pt x="12174" y="1213"/>
                    <a:pt x="11208" y="988"/>
                    <a:pt x="10205" y="795"/>
                  </a:cubicBezTo>
                  <a:cubicBezTo>
                    <a:pt x="9201" y="602"/>
                    <a:pt x="8155" y="443"/>
                    <a:pt x="7085" y="318"/>
                  </a:cubicBezTo>
                  <a:cubicBezTo>
                    <a:pt x="4944" y="66"/>
                    <a:pt x="2708" y="-35"/>
                    <a:pt x="476" y="10"/>
                  </a:cubicBezTo>
                  <a:lnTo>
                    <a:pt x="0" y="16"/>
                  </a:lnTo>
                  <a:lnTo>
                    <a:pt x="3" y="199"/>
                  </a:lnTo>
                  <a:lnTo>
                    <a:pt x="217" y="15959"/>
                  </a:lnTo>
                  <a:lnTo>
                    <a:pt x="218" y="16026"/>
                  </a:lnTo>
                  <a:lnTo>
                    <a:pt x="343" y="16026"/>
                  </a:lnTo>
                  <a:lnTo>
                    <a:pt x="379" y="16233"/>
                  </a:lnTo>
                  <a:cubicBezTo>
                    <a:pt x="387" y="16278"/>
                    <a:pt x="399" y="16324"/>
                    <a:pt x="413" y="16369"/>
                  </a:cubicBezTo>
                  <a:cubicBezTo>
                    <a:pt x="426" y="16414"/>
                    <a:pt x="440" y="16459"/>
                    <a:pt x="452" y="16504"/>
                  </a:cubicBezTo>
                  <a:cubicBezTo>
                    <a:pt x="472" y="16594"/>
                    <a:pt x="520" y="16684"/>
                    <a:pt x="552" y="16774"/>
                  </a:cubicBezTo>
                  <a:cubicBezTo>
                    <a:pt x="585" y="16863"/>
                    <a:pt x="635" y="16952"/>
                    <a:pt x="682" y="17041"/>
                  </a:cubicBezTo>
                  <a:cubicBezTo>
                    <a:pt x="703" y="17086"/>
                    <a:pt x="729" y="17130"/>
                    <a:pt x="755" y="17174"/>
                  </a:cubicBezTo>
                  <a:cubicBezTo>
                    <a:pt x="782" y="17219"/>
                    <a:pt x="812" y="17263"/>
                    <a:pt x="842" y="17306"/>
                  </a:cubicBezTo>
                  <a:lnTo>
                    <a:pt x="930" y="17438"/>
                  </a:lnTo>
                  <a:lnTo>
                    <a:pt x="1033" y="17568"/>
                  </a:lnTo>
                  <a:lnTo>
                    <a:pt x="1138" y="17699"/>
                  </a:lnTo>
                  <a:lnTo>
                    <a:pt x="1259" y="17826"/>
                  </a:lnTo>
                  <a:lnTo>
                    <a:pt x="1380" y="17954"/>
                  </a:lnTo>
                  <a:lnTo>
                    <a:pt x="1517" y="18080"/>
                  </a:lnTo>
                  <a:cubicBezTo>
                    <a:pt x="1540" y="18100"/>
                    <a:pt x="1563" y="18121"/>
                    <a:pt x="1586" y="18142"/>
                  </a:cubicBezTo>
                  <a:cubicBezTo>
                    <a:pt x="1609" y="18163"/>
                    <a:pt x="1633" y="18184"/>
                    <a:pt x="1657" y="18205"/>
                  </a:cubicBezTo>
                  <a:lnTo>
                    <a:pt x="1811" y="18327"/>
                  </a:lnTo>
                  <a:cubicBezTo>
                    <a:pt x="1860" y="18368"/>
                    <a:pt x="1913" y="18408"/>
                    <a:pt x="1968" y="18448"/>
                  </a:cubicBezTo>
                  <a:cubicBezTo>
                    <a:pt x="2022" y="18488"/>
                    <a:pt x="2080" y="18528"/>
                    <a:pt x="2137" y="18567"/>
                  </a:cubicBezTo>
                  <a:cubicBezTo>
                    <a:pt x="2192" y="18608"/>
                    <a:pt x="2251" y="18647"/>
                    <a:pt x="2312" y="18685"/>
                  </a:cubicBezTo>
                  <a:cubicBezTo>
                    <a:pt x="2373" y="18724"/>
                    <a:pt x="2436" y="18762"/>
                    <a:pt x="2498" y="18800"/>
                  </a:cubicBezTo>
                  <a:cubicBezTo>
                    <a:pt x="2558" y="18839"/>
                    <a:pt x="2623" y="18877"/>
                    <a:pt x="2690" y="18914"/>
                  </a:cubicBezTo>
                  <a:cubicBezTo>
                    <a:pt x="2756" y="18951"/>
                    <a:pt x="2825" y="18988"/>
                    <a:pt x="2891" y="19025"/>
                  </a:cubicBezTo>
                  <a:cubicBezTo>
                    <a:pt x="3163" y="19172"/>
                    <a:pt x="3458" y="19313"/>
                    <a:pt x="3771" y="19447"/>
                  </a:cubicBezTo>
                  <a:cubicBezTo>
                    <a:pt x="3927" y="19514"/>
                    <a:pt x="4093" y="19577"/>
                    <a:pt x="4254" y="19643"/>
                  </a:cubicBezTo>
                  <a:lnTo>
                    <a:pt x="4764" y="19827"/>
                  </a:lnTo>
                  <a:cubicBezTo>
                    <a:pt x="4853" y="19856"/>
                    <a:pt x="4940" y="19886"/>
                    <a:pt x="5030" y="19915"/>
                  </a:cubicBezTo>
                  <a:cubicBezTo>
                    <a:pt x="5119" y="19944"/>
                    <a:pt x="5207" y="19973"/>
                    <a:pt x="5298" y="20001"/>
                  </a:cubicBezTo>
                  <a:cubicBezTo>
                    <a:pt x="5391" y="20028"/>
                    <a:pt x="5482" y="20056"/>
                    <a:pt x="5574" y="20084"/>
                  </a:cubicBezTo>
                  <a:cubicBezTo>
                    <a:pt x="5665" y="20111"/>
                    <a:pt x="5758" y="20139"/>
                    <a:pt x="5853" y="20164"/>
                  </a:cubicBezTo>
                  <a:cubicBezTo>
                    <a:pt x="6231" y="20269"/>
                    <a:pt x="6620" y="20367"/>
                    <a:pt x="7020" y="20458"/>
                  </a:cubicBezTo>
                  <a:cubicBezTo>
                    <a:pt x="7419" y="20549"/>
                    <a:pt x="7828" y="20633"/>
                    <a:pt x="8247" y="20710"/>
                  </a:cubicBezTo>
                  <a:cubicBezTo>
                    <a:pt x="8456" y="20748"/>
                    <a:pt x="8664" y="20787"/>
                    <a:pt x="8878" y="20821"/>
                  </a:cubicBezTo>
                  <a:cubicBezTo>
                    <a:pt x="8985" y="20839"/>
                    <a:pt x="9091" y="20857"/>
                    <a:pt x="9198" y="20874"/>
                  </a:cubicBezTo>
                  <a:cubicBezTo>
                    <a:pt x="9304" y="20890"/>
                    <a:pt x="9411" y="20907"/>
                    <a:pt x="9520" y="20923"/>
                  </a:cubicBezTo>
                  <a:cubicBezTo>
                    <a:pt x="9628" y="20939"/>
                    <a:pt x="9735" y="20955"/>
                    <a:pt x="9844" y="20971"/>
                  </a:cubicBezTo>
                  <a:cubicBezTo>
                    <a:pt x="9952" y="20986"/>
                    <a:pt x="10061" y="21001"/>
                    <a:pt x="10171" y="21015"/>
                  </a:cubicBezTo>
                  <a:cubicBezTo>
                    <a:pt x="10280" y="21030"/>
                    <a:pt x="10389" y="21045"/>
                    <a:pt x="10498" y="21059"/>
                  </a:cubicBezTo>
                  <a:cubicBezTo>
                    <a:pt x="10608" y="21073"/>
                    <a:pt x="10717" y="21087"/>
                    <a:pt x="10828" y="21099"/>
                  </a:cubicBezTo>
                  <a:cubicBezTo>
                    <a:pt x="11268" y="21153"/>
                    <a:pt x="11714" y="21200"/>
                    <a:pt x="12162" y="21243"/>
                  </a:cubicBezTo>
                  <a:cubicBezTo>
                    <a:pt x="12609" y="21286"/>
                    <a:pt x="13061" y="21323"/>
                    <a:pt x="13513" y="21356"/>
                  </a:cubicBezTo>
                  <a:lnTo>
                    <a:pt x="14194" y="21403"/>
                  </a:lnTo>
                  <a:lnTo>
                    <a:pt x="14878" y="21442"/>
                  </a:lnTo>
                  <a:lnTo>
                    <a:pt x="14196" y="21399"/>
                  </a:lnTo>
                  <a:lnTo>
                    <a:pt x="13517" y="21348"/>
                  </a:lnTo>
                  <a:cubicBezTo>
                    <a:pt x="13067" y="21312"/>
                    <a:pt x="12618" y="21272"/>
                    <a:pt x="12172" y="21227"/>
                  </a:cubicBezTo>
                  <a:cubicBezTo>
                    <a:pt x="11727" y="21181"/>
                    <a:pt x="11284" y="21132"/>
                    <a:pt x="10848" y="21075"/>
                  </a:cubicBezTo>
                  <a:cubicBezTo>
                    <a:pt x="10738" y="21062"/>
                    <a:pt x="10629" y="21048"/>
                    <a:pt x="10520" y="21033"/>
                  </a:cubicBezTo>
                  <a:cubicBezTo>
                    <a:pt x="10412" y="21019"/>
                    <a:pt x="10304" y="21003"/>
                    <a:pt x="10195" y="20988"/>
                  </a:cubicBezTo>
                  <a:cubicBezTo>
                    <a:pt x="10087" y="20973"/>
                    <a:pt x="9979" y="20957"/>
                    <a:pt x="9872" y="20941"/>
                  </a:cubicBezTo>
                  <a:cubicBezTo>
                    <a:pt x="9765" y="20925"/>
                    <a:pt x="9658" y="20908"/>
                    <a:pt x="9551" y="20892"/>
                  </a:cubicBezTo>
                  <a:cubicBezTo>
                    <a:pt x="9444" y="20876"/>
                    <a:pt x="9338" y="20858"/>
                    <a:pt x="9232" y="20841"/>
                  </a:cubicBezTo>
                  <a:cubicBezTo>
                    <a:pt x="9127" y="20823"/>
                    <a:pt x="9022" y="20805"/>
                    <a:pt x="8917" y="20787"/>
                  </a:cubicBezTo>
                  <a:cubicBezTo>
                    <a:pt x="8705" y="20752"/>
                    <a:pt x="8500" y="20712"/>
                    <a:pt x="8294" y="20672"/>
                  </a:cubicBezTo>
                  <a:cubicBezTo>
                    <a:pt x="7881" y="20594"/>
                    <a:pt x="7478" y="20507"/>
                    <a:pt x="7085" y="20415"/>
                  </a:cubicBezTo>
                  <a:cubicBezTo>
                    <a:pt x="6693" y="20322"/>
                    <a:pt x="6311" y="20223"/>
                    <a:pt x="5942" y="20117"/>
                  </a:cubicBezTo>
                  <a:cubicBezTo>
                    <a:pt x="5848" y="20091"/>
                    <a:pt x="5758" y="20063"/>
                    <a:pt x="5668" y="20036"/>
                  </a:cubicBezTo>
                  <a:cubicBezTo>
                    <a:pt x="5578" y="20008"/>
                    <a:pt x="5489" y="19980"/>
                    <a:pt x="5399" y="19952"/>
                  </a:cubicBezTo>
                  <a:cubicBezTo>
                    <a:pt x="5310" y="19924"/>
                    <a:pt x="5224" y="19895"/>
                    <a:pt x="5137" y="19866"/>
                  </a:cubicBezTo>
                  <a:cubicBezTo>
                    <a:pt x="5050" y="19837"/>
                    <a:pt x="4965" y="19807"/>
                    <a:pt x="4878" y="19778"/>
                  </a:cubicBezTo>
                  <a:lnTo>
                    <a:pt x="4382" y="19592"/>
                  </a:lnTo>
                  <a:cubicBezTo>
                    <a:pt x="4226" y="19527"/>
                    <a:pt x="4065" y="19463"/>
                    <a:pt x="3914" y="19397"/>
                  </a:cubicBezTo>
                  <a:cubicBezTo>
                    <a:pt x="3611" y="19263"/>
                    <a:pt x="3327" y="19123"/>
                    <a:pt x="3065" y="18977"/>
                  </a:cubicBezTo>
                  <a:cubicBezTo>
                    <a:pt x="3002" y="18940"/>
                    <a:pt x="2936" y="18903"/>
                    <a:pt x="2871" y="18866"/>
                  </a:cubicBezTo>
                  <a:cubicBezTo>
                    <a:pt x="2807" y="18829"/>
                    <a:pt x="2744" y="18792"/>
                    <a:pt x="2687" y="18753"/>
                  </a:cubicBezTo>
                  <a:cubicBezTo>
                    <a:pt x="2628" y="18715"/>
                    <a:pt x="2568" y="18678"/>
                    <a:pt x="2510" y="18639"/>
                  </a:cubicBezTo>
                  <a:cubicBezTo>
                    <a:pt x="2451" y="18601"/>
                    <a:pt x="2395" y="18562"/>
                    <a:pt x="2343" y="18523"/>
                  </a:cubicBezTo>
                  <a:cubicBezTo>
                    <a:pt x="2288" y="18484"/>
                    <a:pt x="2233" y="18445"/>
                    <a:pt x="2181" y="18405"/>
                  </a:cubicBezTo>
                  <a:cubicBezTo>
                    <a:pt x="2129" y="18365"/>
                    <a:pt x="2078" y="18325"/>
                    <a:pt x="2031" y="18285"/>
                  </a:cubicBezTo>
                  <a:lnTo>
                    <a:pt x="1885" y="18164"/>
                  </a:lnTo>
                  <a:cubicBezTo>
                    <a:pt x="1863" y="18143"/>
                    <a:pt x="1841" y="18123"/>
                    <a:pt x="1819" y="18102"/>
                  </a:cubicBezTo>
                  <a:cubicBezTo>
                    <a:pt x="1797" y="18082"/>
                    <a:pt x="1775" y="18061"/>
                    <a:pt x="1754" y="18041"/>
                  </a:cubicBezTo>
                  <a:lnTo>
                    <a:pt x="1624" y="17917"/>
                  </a:lnTo>
                  <a:lnTo>
                    <a:pt x="1510" y="17791"/>
                  </a:lnTo>
                  <a:lnTo>
                    <a:pt x="1397" y="17665"/>
                  </a:lnTo>
                  <a:lnTo>
                    <a:pt x="1299" y="17537"/>
                  </a:lnTo>
                  <a:lnTo>
                    <a:pt x="1203" y="17409"/>
                  </a:lnTo>
                  <a:lnTo>
                    <a:pt x="1122" y="17279"/>
                  </a:lnTo>
                  <a:cubicBezTo>
                    <a:pt x="1094" y="17236"/>
                    <a:pt x="1067" y="17192"/>
                    <a:pt x="1042" y="17149"/>
                  </a:cubicBezTo>
                  <a:cubicBezTo>
                    <a:pt x="1018" y="17105"/>
                    <a:pt x="994" y="17062"/>
                    <a:pt x="975" y="17018"/>
                  </a:cubicBezTo>
                  <a:cubicBezTo>
                    <a:pt x="932" y="16930"/>
                    <a:pt x="887" y="16843"/>
                    <a:pt x="858" y="16755"/>
                  </a:cubicBezTo>
                  <a:cubicBezTo>
                    <a:pt x="830" y="16666"/>
                    <a:pt x="787" y="16579"/>
                    <a:pt x="771" y="16490"/>
                  </a:cubicBezTo>
                  <a:cubicBezTo>
                    <a:pt x="761" y="16445"/>
                    <a:pt x="749" y="16401"/>
                    <a:pt x="737" y="16356"/>
                  </a:cubicBezTo>
                  <a:cubicBezTo>
                    <a:pt x="726" y="16312"/>
                    <a:pt x="716" y="16268"/>
                    <a:pt x="709" y="16223"/>
                  </a:cubicBezTo>
                  <a:lnTo>
                    <a:pt x="674" y="15956"/>
                  </a:lnTo>
                  <a:lnTo>
                    <a:pt x="666" y="15892"/>
                  </a:lnTo>
                  <a:lnTo>
                    <a:pt x="563" y="15892"/>
                  </a:lnTo>
                  <a:lnTo>
                    <a:pt x="966" y="385"/>
                  </a:lnTo>
                  <a:cubicBezTo>
                    <a:pt x="2935" y="375"/>
                    <a:pt x="4898" y="484"/>
                    <a:pt x="6774" y="717"/>
                  </a:cubicBezTo>
                  <a:cubicBezTo>
                    <a:pt x="7781" y="843"/>
                    <a:pt x="8762" y="998"/>
                    <a:pt x="9702" y="1186"/>
                  </a:cubicBezTo>
                  <a:cubicBezTo>
                    <a:pt x="10642" y="1374"/>
                    <a:pt x="11543" y="1591"/>
                    <a:pt x="12385" y="1840"/>
                  </a:cubicBezTo>
                  <a:cubicBezTo>
                    <a:pt x="13227" y="2088"/>
                    <a:pt x="14018" y="2362"/>
                    <a:pt x="14744" y="2660"/>
                  </a:cubicBezTo>
                  <a:cubicBezTo>
                    <a:pt x="15469" y="2958"/>
                    <a:pt x="16136" y="3278"/>
                    <a:pt x="16719" y="3620"/>
                  </a:cubicBezTo>
                  <a:cubicBezTo>
                    <a:pt x="17302" y="3962"/>
                    <a:pt x="17816" y="4322"/>
                    <a:pt x="18245" y="4696"/>
                  </a:cubicBezTo>
                  <a:cubicBezTo>
                    <a:pt x="18675" y="5070"/>
                    <a:pt x="19030" y="5457"/>
                    <a:pt x="19288" y="5854"/>
                  </a:cubicBezTo>
                  <a:cubicBezTo>
                    <a:pt x="19675" y="6452"/>
                    <a:pt x="19880" y="7066"/>
                    <a:pt x="19874" y="7682"/>
                  </a:cubicBezTo>
                  <a:lnTo>
                    <a:pt x="19876" y="7722"/>
                  </a:lnTo>
                  <a:lnTo>
                    <a:pt x="19876" y="7755"/>
                  </a:lnTo>
                  <a:lnTo>
                    <a:pt x="19874" y="7834"/>
                  </a:lnTo>
                  <a:lnTo>
                    <a:pt x="19871" y="7994"/>
                  </a:lnTo>
                  <a:lnTo>
                    <a:pt x="19864" y="8312"/>
                  </a:lnTo>
                  <a:lnTo>
                    <a:pt x="19863" y="8385"/>
                  </a:lnTo>
                  <a:cubicBezTo>
                    <a:pt x="19855" y="8377"/>
                    <a:pt x="19847" y="8370"/>
                    <a:pt x="19839" y="8363"/>
                  </a:cubicBezTo>
                  <a:cubicBezTo>
                    <a:pt x="19831" y="8356"/>
                    <a:pt x="19823" y="8348"/>
                    <a:pt x="19815" y="8341"/>
                  </a:cubicBezTo>
                  <a:cubicBezTo>
                    <a:pt x="19508" y="8063"/>
                    <a:pt x="19120" y="7782"/>
                    <a:pt x="18684" y="7500"/>
                  </a:cubicBezTo>
                  <a:cubicBezTo>
                    <a:pt x="18247" y="7219"/>
                    <a:pt x="17731" y="6944"/>
                    <a:pt x="17171" y="6679"/>
                  </a:cubicBezTo>
                  <a:cubicBezTo>
                    <a:pt x="16611" y="6413"/>
                    <a:pt x="15984" y="6163"/>
                    <a:pt x="15318" y="5931"/>
                  </a:cubicBezTo>
                  <a:cubicBezTo>
                    <a:pt x="15154" y="5872"/>
                    <a:pt x="14984" y="5816"/>
                    <a:pt x="14812" y="5761"/>
                  </a:cubicBezTo>
                  <a:cubicBezTo>
                    <a:pt x="14640" y="5706"/>
                    <a:pt x="14465" y="5652"/>
                    <a:pt x="14292" y="5598"/>
                  </a:cubicBezTo>
                  <a:cubicBezTo>
                    <a:pt x="14114" y="5547"/>
                    <a:pt x="13936" y="5496"/>
                    <a:pt x="13757" y="5446"/>
                  </a:cubicBezTo>
                  <a:cubicBezTo>
                    <a:pt x="13578" y="5396"/>
                    <a:pt x="13397" y="5347"/>
                    <a:pt x="13212" y="5301"/>
                  </a:cubicBezTo>
                  <a:cubicBezTo>
                    <a:pt x="12846" y="5208"/>
                    <a:pt x="12475" y="5120"/>
                    <a:pt x="12102" y="5038"/>
                  </a:cubicBezTo>
                  <a:cubicBezTo>
                    <a:pt x="11729" y="4957"/>
                    <a:pt x="11352" y="4882"/>
                    <a:pt x="10975" y="4815"/>
                  </a:cubicBezTo>
                  <a:cubicBezTo>
                    <a:pt x="10928" y="4806"/>
                    <a:pt x="10881" y="4798"/>
                    <a:pt x="10834" y="4789"/>
                  </a:cubicBezTo>
                  <a:cubicBezTo>
                    <a:pt x="10788" y="4781"/>
                    <a:pt x="10741" y="4772"/>
                    <a:pt x="10695" y="4763"/>
                  </a:cubicBezTo>
                  <a:cubicBezTo>
                    <a:pt x="10600" y="4748"/>
                    <a:pt x="10506" y="4732"/>
                    <a:pt x="10411" y="4717"/>
                  </a:cubicBezTo>
                  <a:cubicBezTo>
                    <a:pt x="10223" y="4687"/>
                    <a:pt x="10038" y="4656"/>
                    <a:pt x="9853" y="4628"/>
                  </a:cubicBezTo>
                  <a:cubicBezTo>
                    <a:pt x="9664" y="4602"/>
                    <a:pt x="9480" y="4575"/>
                    <a:pt x="9296" y="4549"/>
                  </a:cubicBezTo>
                  <a:cubicBezTo>
                    <a:pt x="9113" y="4524"/>
                    <a:pt x="8931" y="4500"/>
                    <a:pt x="8748" y="4480"/>
                  </a:cubicBezTo>
                  <a:cubicBezTo>
                    <a:pt x="8657" y="4469"/>
                    <a:pt x="8569" y="4458"/>
                    <a:pt x="8478" y="4448"/>
                  </a:cubicBezTo>
                  <a:cubicBezTo>
                    <a:pt x="8390" y="4437"/>
                    <a:pt x="8301" y="4427"/>
                    <a:pt x="8212" y="4417"/>
                  </a:cubicBezTo>
                  <a:cubicBezTo>
                    <a:pt x="8034" y="4400"/>
                    <a:pt x="7858" y="4382"/>
                    <a:pt x="7685" y="4365"/>
                  </a:cubicBezTo>
                  <a:cubicBezTo>
                    <a:pt x="7600" y="4357"/>
                    <a:pt x="7514" y="4349"/>
                    <a:pt x="7429" y="4340"/>
                  </a:cubicBezTo>
                  <a:cubicBezTo>
                    <a:pt x="7344" y="4333"/>
                    <a:pt x="7259" y="4327"/>
                    <a:pt x="7174" y="4320"/>
                  </a:cubicBezTo>
                  <a:cubicBezTo>
                    <a:pt x="7006" y="4307"/>
                    <a:pt x="6841" y="4294"/>
                    <a:pt x="6679" y="4282"/>
                  </a:cubicBezTo>
                  <a:cubicBezTo>
                    <a:pt x="6517" y="4270"/>
                    <a:pt x="6357" y="4261"/>
                    <a:pt x="6201" y="4252"/>
                  </a:cubicBezTo>
                  <a:cubicBezTo>
                    <a:pt x="6046" y="4243"/>
                    <a:pt x="5893" y="4234"/>
                    <a:pt x="5745" y="4225"/>
                  </a:cubicBezTo>
                  <a:cubicBezTo>
                    <a:pt x="5596" y="4219"/>
                    <a:pt x="5450" y="4214"/>
                    <a:pt x="5309" y="4208"/>
                  </a:cubicBezTo>
                  <a:cubicBezTo>
                    <a:pt x="5168" y="4203"/>
                    <a:pt x="5031" y="4197"/>
                    <a:pt x="4898" y="4192"/>
                  </a:cubicBezTo>
                  <a:cubicBezTo>
                    <a:pt x="4631" y="4186"/>
                    <a:pt x="4382" y="4181"/>
                    <a:pt x="4151" y="4177"/>
                  </a:cubicBezTo>
                  <a:cubicBezTo>
                    <a:pt x="3921" y="4173"/>
                    <a:pt x="3709" y="4172"/>
                    <a:pt x="3517" y="4174"/>
                  </a:cubicBezTo>
                  <a:cubicBezTo>
                    <a:pt x="3422" y="4174"/>
                    <a:pt x="3331" y="4174"/>
                    <a:pt x="3246" y="4174"/>
                  </a:cubicBezTo>
                  <a:cubicBezTo>
                    <a:pt x="3161" y="4174"/>
                    <a:pt x="3081" y="4174"/>
                    <a:pt x="3006" y="4175"/>
                  </a:cubicBezTo>
                  <a:cubicBezTo>
                    <a:pt x="2858" y="4178"/>
                    <a:pt x="2732" y="4180"/>
                    <a:pt x="2630" y="4182"/>
                  </a:cubicBezTo>
                  <a:cubicBezTo>
                    <a:pt x="2425" y="4187"/>
                    <a:pt x="2316" y="4189"/>
                    <a:pt x="2316" y="4189"/>
                  </a:cubicBezTo>
                  <a:cubicBezTo>
                    <a:pt x="2316" y="4189"/>
                    <a:pt x="2426" y="4189"/>
                    <a:pt x="2630" y="4189"/>
                  </a:cubicBezTo>
                  <a:cubicBezTo>
                    <a:pt x="2733" y="4189"/>
                    <a:pt x="2859" y="4189"/>
                    <a:pt x="3007" y="4189"/>
                  </a:cubicBezTo>
                  <a:cubicBezTo>
                    <a:pt x="3081" y="4190"/>
                    <a:pt x="3160" y="4191"/>
                    <a:pt x="3245" y="4193"/>
                  </a:cubicBezTo>
                  <a:cubicBezTo>
                    <a:pt x="3330" y="4195"/>
                    <a:pt x="3420" y="4197"/>
                    <a:pt x="3516" y="4199"/>
                  </a:cubicBezTo>
                  <a:cubicBezTo>
                    <a:pt x="3706" y="4201"/>
                    <a:pt x="3917" y="4207"/>
                    <a:pt x="4145" y="4215"/>
                  </a:cubicBezTo>
                  <a:cubicBezTo>
                    <a:pt x="4374" y="4224"/>
                    <a:pt x="4621" y="4234"/>
                    <a:pt x="4884" y="4246"/>
                  </a:cubicBezTo>
                  <a:cubicBezTo>
                    <a:pt x="5015" y="4254"/>
                    <a:pt x="5150" y="4262"/>
                    <a:pt x="5289" y="4270"/>
                  </a:cubicBezTo>
                  <a:cubicBezTo>
                    <a:pt x="5428" y="4279"/>
                    <a:pt x="5571" y="4287"/>
                    <a:pt x="5717" y="4296"/>
                  </a:cubicBezTo>
                  <a:cubicBezTo>
                    <a:pt x="5863" y="4308"/>
                    <a:pt x="6012" y="4320"/>
                    <a:pt x="6165" y="4332"/>
                  </a:cubicBezTo>
                  <a:cubicBezTo>
                    <a:pt x="6317" y="4344"/>
                    <a:pt x="6473" y="4357"/>
                    <a:pt x="6631" y="4371"/>
                  </a:cubicBezTo>
                  <a:cubicBezTo>
                    <a:pt x="6789" y="4387"/>
                    <a:pt x="6949" y="4403"/>
                    <a:pt x="7113" y="4419"/>
                  </a:cubicBezTo>
                  <a:cubicBezTo>
                    <a:pt x="7196" y="4428"/>
                    <a:pt x="7278" y="4436"/>
                    <a:pt x="7361" y="4444"/>
                  </a:cubicBezTo>
                  <a:cubicBezTo>
                    <a:pt x="7444" y="4454"/>
                    <a:pt x="7527" y="4464"/>
                    <a:pt x="7610" y="4474"/>
                  </a:cubicBezTo>
                  <a:cubicBezTo>
                    <a:pt x="7777" y="4495"/>
                    <a:pt x="7947" y="4515"/>
                    <a:pt x="8120" y="4536"/>
                  </a:cubicBezTo>
                  <a:cubicBezTo>
                    <a:pt x="8205" y="4547"/>
                    <a:pt x="8291" y="4559"/>
                    <a:pt x="8377" y="4571"/>
                  </a:cubicBezTo>
                  <a:cubicBezTo>
                    <a:pt x="8464" y="4584"/>
                    <a:pt x="8550" y="4596"/>
                    <a:pt x="8637" y="4609"/>
                  </a:cubicBezTo>
                  <a:cubicBezTo>
                    <a:pt x="8813" y="4632"/>
                    <a:pt x="8988" y="4659"/>
                    <a:pt x="9163" y="4688"/>
                  </a:cubicBezTo>
                  <a:cubicBezTo>
                    <a:pt x="9339" y="4716"/>
                    <a:pt x="9516" y="4746"/>
                    <a:pt x="9695" y="4775"/>
                  </a:cubicBezTo>
                  <a:cubicBezTo>
                    <a:pt x="9873" y="4807"/>
                    <a:pt x="10049" y="4841"/>
                    <a:pt x="10228" y="4874"/>
                  </a:cubicBezTo>
                  <a:cubicBezTo>
                    <a:pt x="10318" y="4891"/>
                    <a:pt x="10408" y="4908"/>
                    <a:pt x="10498" y="4925"/>
                  </a:cubicBezTo>
                  <a:cubicBezTo>
                    <a:pt x="10542" y="4934"/>
                    <a:pt x="10586" y="4943"/>
                    <a:pt x="10630" y="4953"/>
                  </a:cubicBezTo>
                  <a:cubicBezTo>
                    <a:pt x="10674" y="4962"/>
                    <a:pt x="10719" y="4971"/>
                    <a:pt x="10763" y="4981"/>
                  </a:cubicBezTo>
                  <a:cubicBezTo>
                    <a:pt x="11121" y="5054"/>
                    <a:pt x="11476" y="5134"/>
                    <a:pt x="11827" y="5221"/>
                  </a:cubicBezTo>
                  <a:cubicBezTo>
                    <a:pt x="12178" y="5307"/>
                    <a:pt x="12524" y="5400"/>
                    <a:pt x="12865" y="5497"/>
                  </a:cubicBezTo>
                  <a:cubicBezTo>
                    <a:pt x="13037" y="5545"/>
                    <a:pt x="13205" y="5595"/>
                    <a:pt x="13370" y="5647"/>
                  </a:cubicBezTo>
                  <a:cubicBezTo>
                    <a:pt x="13536" y="5699"/>
                    <a:pt x="13700" y="5752"/>
                    <a:pt x="13865" y="5805"/>
                  </a:cubicBezTo>
                  <a:cubicBezTo>
                    <a:pt x="14024" y="5860"/>
                    <a:pt x="14185" y="5915"/>
                    <a:pt x="14343" y="5972"/>
                  </a:cubicBezTo>
                  <a:cubicBezTo>
                    <a:pt x="14500" y="6028"/>
                    <a:pt x="14656" y="6085"/>
                    <a:pt x="14805" y="6145"/>
                  </a:cubicBezTo>
                  <a:cubicBezTo>
                    <a:pt x="15411" y="6380"/>
                    <a:pt x="15977" y="6631"/>
                    <a:pt x="16474" y="6894"/>
                  </a:cubicBezTo>
                  <a:cubicBezTo>
                    <a:pt x="16970" y="7158"/>
                    <a:pt x="17423" y="7427"/>
                    <a:pt x="17797" y="7701"/>
                  </a:cubicBezTo>
                  <a:cubicBezTo>
                    <a:pt x="18172" y="7975"/>
                    <a:pt x="18499" y="8246"/>
                    <a:pt x="18750" y="8512"/>
                  </a:cubicBezTo>
                  <a:cubicBezTo>
                    <a:pt x="18883" y="8644"/>
                    <a:pt x="18995" y="8775"/>
                    <a:pt x="19095" y="8902"/>
                  </a:cubicBezTo>
                  <a:cubicBezTo>
                    <a:pt x="19194" y="9029"/>
                    <a:pt x="19280" y="9153"/>
                    <a:pt x="19361" y="9272"/>
                  </a:cubicBezTo>
                  <a:cubicBezTo>
                    <a:pt x="19395" y="9333"/>
                    <a:pt x="19429" y="9392"/>
                    <a:pt x="19461" y="9449"/>
                  </a:cubicBezTo>
                  <a:cubicBezTo>
                    <a:pt x="19494" y="9507"/>
                    <a:pt x="19525" y="9563"/>
                    <a:pt x="19552" y="9618"/>
                  </a:cubicBezTo>
                  <a:cubicBezTo>
                    <a:pt x="19575" y="9673"/>
                    <a:pt x="19599" y="9727"/>
                    <a:pt x="19622" y="9780"/>
                  </a:cubicBezTo>
                  <a:cubicBezTo>
                    <a:pt x="19645" y="9832"/>
                    <a:pt x="19666" y="9883"/>
                    <a:pt x="19685" y="9932"/>
                  </a:cubicBezTo>
                  <a:cubicBezTo>
                    <a:pt x="19700" y="9982"/>
                    <a:pt x="19714" y="10030"/>
                    <a:pt x="19728" y="10076"/>
                  </a:cubicBezTo>
                  <a:cubicBezTo>
                    <a:pt x="19742" y="10122"/>
                    <a:pt x="19756" y="10167"/>
                    <a:pt x="19769" y="10210"/>
                  </a:cubicBezTo>
                  <a:cubicBezTo>
                    <a:pt x="19790" y="10295"/>
                    <a:pt x="19798" y="10372"/>
                    <a:pt x="19812" y="10442"/>
                  </a:cubicBezTo>
                  <a:cubicBezTo>
                    <a:pt x="19815" y="10461"/>
                    <a:pt x="19818" y="10478"/>
                    <a:pt x="19821" y="10495"/>
                  </a:cubicBezTo>
                  <a:lnTo>
                    <a:pt x="19814" y="10861"/>
                  </a:lnTo>
                  <a:lnTo>
                    <a:pt x="19802" y="11454"/>
                  </a:lnTo>
                  <a:cubicBezTo>
                    <a:pt x="19497" y="11179"/>
                    <a:pt x="19115" y="10901"/>
                    <a:pt x="18684" y="10624"/>
                  </a:cubicBezTo>
                  <a:cubicBezTo>
                    <a:pt x="18247" y="10342"/>
                    <a:pt x="17731" y="10068"/>
                    <a:pt x="17171" y="9802"/>
                  </a:cubicBezTo>
                  <a:cubicBezTo>
                    <a:pt x="16611" y="9537"/>
                    <a:pt x="15984" y="9287"/>
                    <a:pt x="15318" y="9055"/>
                  </a:cubicBezTo>
                  <a:cubicBezTo>
                    <a:pt x="15154" y="8996"/>
                    <a:pt x="14984" y="8940"/>
                    <a:pt x="14812" y="8885"/>
                  </a:cubicBezTo>
                  <a:cubicBezTo>
                    <a:pt x="14640" y="8830"/>
                    <a:pt x="14465" y="8776"/>
                    <a:pt x="14292" y="8722"/>
                  </a:cubicBezTo>
                  <a:cubicBezTo>
                    <a:pt x="14114" y="8671"/>
                    <a:pt x="13936" y="8619"/>
                    <a:pt x="13757" y="8569"/>
                  </a:cubicBezTo>
                  <a:cubicBezTo>
                    <a:pt x="13578" y="8519"/>
                    <a:pt x="13397" y="8470"/>
                    <a:pt x="13212" y="8425"/>
                  </a:cubicBezTo>
                  <a:cubicBezTo>
                    <a:pt x="12846" y="8331"/>
                    <a:pt x="12475" y="8243"/>
                    <a:pt x="12102" y="8162"/>
                  </a:cubicBezTo>
                  <a:cubicBezTo>
                    <a:pt x="11729" y="8080"/>
                    <a:pt x="11352" y="8005"/>
                    <a:pt x="10975" y="7938"/>
                  </a:cubicBezTo>
                  <a:cubicBezTo>
                    <a:pt x="10928" y="7930"/>
                    <a:pt x="10881" y="7921"/>
                    <a:pt x="10834" y="7913"/>
                  </a:cubicBezTo>
                  <a:cubicBezTo>
                    <a:pt x="10788" y="7904"/>
                    <a:pt x="10741" y="7895"/>
                    <a:pt x="10695" y="7887"/>
                  </a:cubicBezTo>
                  <a:cubicBezTo>
                    <a:pt x="10600" y="7871"/>
                    <a:pt x="10506" y="7856"/>
                    <a:pt x="10411" y="7841"/>
                  </a:cubicBezTo>
                  <a:cubicBezTo>
                    <a:pt x="10223" y="7810"/>
                    <a:pt x="10038" y="7779"/>
                    <a:pt x="9853" y="7751"/>
                  </a:cubicBezTo>
                  <a:cubicBezTo>
                    <a:pt x="9664" y="7725"/>
                    <a:pt x="9480" y="7698"/>
                    <a:pt x="9296" y="7673"/>
                  </a:cubicBezTo>
                  <a:cubicBezTo>
                    <a:pt x="9113" y="7647"/>
                    <a:pt x="8931" y="7623"/>
                    <a:pt x="8748" y="7603"/>
                  </a:cubicBezTo>
                  <a:cubicBezTo>
                    <a:pt x="8657" y="7593"/>
                    <a:pt x="8569" y="7582"/>
                    <a:pt x="8478" y="7571"/>
                  </a:cubicBezTo>
                  <a:cubicBezTo>
                    <a:pt x="8390" y="7561"/>
                    <a:pt x="8301" y="7550"/>
                    <a:pt x="8212" y="7541"/>
                  </a:cubicBezTo>
                  <a:cubicBezTo>
                    <a:pt x="8034" y="7523"/>
                    <a:pt x="7858" y="7506"/>
                    <a:pt x="7685" y="7489"/>
                  </a:cubicBezTo>
                  <a:cubicBezTo>
                    <a:pt x="7600" y="7480"/>
                    <a:pt x="7514" y="7472"/>
                    <a:pt x="7429" y="7464"/>
                  </a:cubicBezTo>
                  <a:cubicBezTo>
                    <a:pt x="7344" y="7457"/>
                    <a:pt x="7259" y="7450"/>
                    <a:pt x="7174" y="7444"/>
                  </a:cubicBezTo>
                  <a:cubicBezTo>
                    <a:pt x="7006" y="7431"/>
                    <a:pt x="6841" y="7418"/>
                    <a:pt x="6679" y="7405"/>
                  </a:cubicBezTo>
                  <a:cubicBezTo>
                    <a:pt x="6517" y="7394"/>
                    <a:pt x="6357" y="7384"/>
                    <a:pt x="6201" y="7375"/>
                  </a:cubicBezTo>
                  <a:cubicBezTo>
                    <a:pt x="6046" y="7366"/>
                    <a:pt x="5893" y="7358"/>
                    <a:pt x="5745" y="7349"/>
                  </a:cubicBezTo>
                  <a:cubicBezTo>
                    <a:pt x="5596" y="7343"/>
                    <a:pt x="5450" y="7337"/>
                    <a:pt x="5309" y="7332"/>
                  </a:cubicBezTo>
                  <a:cubicBezTo>
                    <a:pt x="5168" y="7326"/>
                    <a:pt x="5031" y="7321"/>
                    <a:pt x="4898" y="7316"/>
                  </a:cubicBezTo>
                  <a:cubicBezTo>
                    <a:pt x="4631" y="7310"/>
                    <a:pt x="4382" y="7304"/>
                    <a:pt x="4151" y="7300"/>
                  </a:cubicBezTo>
                  <a:cubicBezTo>
                    <a:pt x="3921" y="7297"/>
                    <a:pt x="3709" y="7295"/>
                    <a:pt x="3517" y="7297"/>
                  </a:cubicBezTo>
                  <a:cubicBezTo>
                    <a:pt x="3422" y="7297"/>
                    <a:pt x="3331" y="7297"/>
                    <a:pt x="3246" y="7297"/>
                  </a:cubicBezTo>
                  <a:cubicBezTo>
                    <a:pt x="3161" y="7297"/>
                    <a:pt x="3081" y="7297"/>
                    <a:pt x="3006" y="7299"/>
                  </a:cubicBezTo>
                  <a:cubicBezTo>
                    <a:pt x="2858" y="7301"/>
                    <a:pt x="2732" y="7304"/>
                    <a:pt x="2630" y="7306"/>
                  </a:cubicBezTo>
                  <a:cubicBezTo>
                    <a:pt x="2425" y="7310"/>
                    <a:pt x="2316" y="7312"/>
                    <a:pt x="2316" y="7312"/>
                  </a:cubicBezTo>
                  <a:cubicBezTo>
                    <a:pt x="2316" y="7312"/>
                    <a:pt x="2426" y="7312"/>
                    <a:pt x="2630" y="7312"/>
                  </a:cubicBezTo>
                  <a:cubicBezTo>
                    <a:pt x="2733" y="7313"/>
                    <a:pt x="2859" y="7312"/>
                    <a:pt x="3007" y="7313"/>
                  </a:cubicBezTo>
                  <a:cubicBezTo>
                    <a:pt x="3155" y="7313"/>
                    <a:pt x="3325" y="7319"/>
                    <a:pt x="3516" y="7322"/>
                  </a:cubicBezTo>
                  <a:cubicBezTo>
                    <a:pt x="3706" y="7324"/>
                    <a:pt x="3917" y="7330"/>
                    <a:pt x="4145" y="7339"/>
                  </a:cubicBezTo>
                  <a:cubicBezTo>
                    <a:pt x="4374" y="7347"/>
                    <a:pt x="4621" y="7358"/>
                    <a:pt x="4884" y="7369"/>
                  </a:cubicBezTo>
                  <a:cubicBezTo>
                    <a:pt x="5015" y="7377"/>
                    <a:pt x="5150" y="7385"/>
                    <a:pt x="5289" y="7394"/>
                  </a:cubicBezTo>
                  <a:cubicBezTo>
                    <a:pt x="5428" y="7402"/>
                    <a:pt x="5571" y="7411"/>
                    <a:pt x="5717" y="7420"/>
                  </a:cubicBezTo>
                  <a:cubicBezTo>
                    <a:pt x="5863" y="7432"/>
                    <a:pt x="6012" y="7443"/>
                    <a:pt x="6165" y="7455"/>
                  </a:cubicBezTo>
                  <a:cubicBezTo>
                    <a:pt x="6317" y="7467"/>
                    <a:pt x="6473" y="7480"/>
                    <a:pt x="6631" y="7495"/>
                  </a:cubicBezTo>
                  <a:cubicBezTo>
                    <a:pt x="6789" y="7510"/>
                    <a:pt x="6949" y="7527"/>
                    <a:pt x="7113" y="7543"/>
                  </a:cubicBezTo>
                  <a:cubicBezTo>
                    <a:pt x="7196" y="7551"/>
                    <a:pt x="7278" y="7559"/>
                    <a:pt x="7361" y="7568"/>
                  </a:cubicBezTo>
                  <a:cubicBezTo>
                    <a:pt x="7444" y="7578"/>
                    <a:pt x="7527" y="7588"/>
                    <a:pt x="7610" y="7598"/>
                  </a:cubicBezTo>
                  <a:cubicBezTo>
                    <a:pt x="7777" y="7618"/>
                    <a:pt x="7947" y="7639"/>
                    <a:pt x="8120" y="7659"/>
                  </a:cubicBezTo>
                  <a:cubicBezTo>
                    <a:pt x="8205" y="7671"/>
                    <a:pt x="8291" y="7683"/>
                    <a:pt x="8377" y="7695"/>
                  </a:cubicBezTo>
                  <a:cubicBezTo>
                    <a:pt x="8464" y="7707"/>
                    <a:pt x="8550" y="7720"/>
                    <a:pt x="8637" y="7732"/>
                  </a:cubicBezTo>
                  <a:cubicBezTo>
                    <a:pt x="8813" y="7755"/>
                    <a:pt x="8988" y="7783"/>
                    <a:pt x="9163" y="7811"/>
                  </a:cubicBezTo>
                  <a:cubicBezTo>
                    <a:pt x="9339" y="7840"/>
                    <a:pt x="9516" y="7870"/>
                    <a:pt x="9695" y="7899"/>
                  </a:cubicBezTo>
                  <a:cubicBezTo>
                    <a:pt x="9873" y="7930"/>
                    <a:pt x="10049" y="7964"/>
                    <a:pt x="10228" y="7998"/>
                  </a:cubicBezTo>
                  <a:cubicBezTo>
                    <a:pt x="10318" y="8014"/>
                    <a:pt x="10408" y="8031"/>
                    <a:pt x="10498" y="8048"/>
                  </a:cubicBezTo>
                  <a:cubicBezTo>
                    <a:pt x="10542" y="8058"/>
                    <a:pt x="10586" y="8067"/>
                    <a:pt x="10630" y="8076"/>
                  </a:cubicBezTo>
                  <a:cubicBezTo>
                    <a:pt x="10674" y="8086"/>
                    <a:pt x="10719" y="8095"/>
                    <a:pt x="10763" y="8104"/>
                  </a:cubicBezTo>
                  <a:cubicBezTo>
                    <a:pt x="11121" y="8177"/>
                    <a:pt x="11476" y="8257"/>
                    <a:pt x="11827" y="8344"/>
                  </a:cubicBezTo>
                  <a:cubicBezTo>
                    <a:pt x="12178" y="8430"/>
                    <a:pt x="12524" y="8523"/>
                    <a:pt x="12865" y="8620"/>
                  </a:cubicBezTo>
                  <a:cubicBezTo>
                    <a:pt x="13037" y="8668"/>
                    <a:pt x="13205" y="8719"/>
                    <a:pt x="13370" y="8771"/>
                  </a:cubicBezTo>
                  <a:cubicBezTo>
                    <a:pt x="13536" y="8822"/>
                    <a:pt x="13700" y="8875"/>
                    <a:pt x="13865" y="8928"/>
                  </a:cubicBezTo>
                  <a:cubicBezTo>
                    <a:pt x="14024" y="8984"/>
                    <a:pt x="14185" y="9039"/>
                    <a:pt x="14343" y="9095"/>
                  </a:cubicBezTo>
                  <a:cubicBezTo>
                    <a:pt x="14500" y="9151"/>
                    <a:pt x="14656" y="9209"/>
                    <a:pt x="14805" y="9268"/>
                  </a:cubicBezTo>
                  <a:cubicBezTo>
                    <a:pt x="15411" y="9503"/>
                    <a:pt x="15977" y="9754"/>
                    <a:pt x="16474" y="10018"/>
                  </a:cubicBezTo>
                  <a:cubicBezTo>
                    <a:pt x="16970" y="10281"/>
                    <a:pt x="17423" y="10551"/>
                    <a:pt x="17797" y="10824"/>
                  </a:cubicBezTo>
                  <a:cubicBezTo>
                    <a:pt x="18172" y="11098"/>
                    <a:pt x="18499" y="11370"/>
                    <a:pt x="18750" y="11636"/>
                  </a:cubicBezTo>
                  <a:cubicBezTo>
                    <a:pt x="18883" y="11768"/>
                    <a:pt x="18995" y="11898"/>
                    <a:pt x="19095" y="12025"/>
                  </a:cubicBezTo>
                  <a:cubicBezTo>
                    <a:pt x="19194" y="12153"/>
                    <a:pt x="19280" y="12277"/>
                    <a:pt x="19361" y="12396"/>
                  </a:cubicBezTo>
                  <a:cubicBezTo>
                    <a:pt x="19395" y="12456"/>
                    <a:pt x="19429" y="12515"/>
                    <a:pt x="19461" y="12573"/>
                  </a:cubicBezTo>
                  <a:cubicBezTo>
                    <a:pt x="19494" y="12630"/>
                    <a:pt x="19525" y="12686"/>
                    <a:pt x="19552" y="12741"/>
                  </a:cubicBezTo>
                  <a:cubicBezTo>
                    <a:pt x="19575" y="12797"/>
                    <a:pt x="19599" y="12851"/>
                    <a:pt x="19622" y="12903"/>
                  </a:cubicBezTo>
                  <a:cubicBezTo>
                    <a:pt x="19645" y="12955"/>
                    <a:pt x="19666" y="13006"/>
                    <a:pt x="19685" y="13056"/>
                  </a:cubicBezTo>
                  <a:cubicBezTo>
                    <a:pt x="19699" y="13103"/>
                    <a:pt x="19713" y="13149"/>
                    <a:pt x="19726" y="13193"/>
                  </a:cubicBezTo>
                  <a:cubicBezTo>
                    <a:pt x="19740" y="13237"/>
                    <a:pt x="19753" y="13280"/>
                    <a:pt x="19765" y="13321"/>
                  </a:cubicBezTo>
                  <a:lnTo>
                    <a:pt x="19741" y="14525"/>
                  </a:lnTo>
                  <a:cubicBezTo>
                    <a:pt x="19446" y="14267"/>
                    <a:pt x="19087" y="14007"/>
                    <a:pt x="18684" y="13747"/>
                  </a:cubicBezTo>
                  <a:cubicBezTo>
                    <a:pt x="18247" y="13466"/>
                    <a:pt x="17731" y="13191"/>
                    <a:pt x="17171" y="12926"/>
                  </a:cubicBezTo>
                  <a:cubicBezTo>
                    <a:pt x="16611" y="12660"/>
                    <a:pt x="15984" y="12410"/>
                    <a:pt x="15318" y="12178"/>
                  </a:cubicBezTo>
                  <a:cubicBezTo>
                    <a:pt x="15154" y="12119"/>
                    <a:pt x="14984" y="12063"/>
                    <a:pt x="14812" y="12008"/>
                  </a:cubicBezTo>
                  <a:cubicBezTo>
                    <a:pt x="14640" y="11953"/>
                    <a:pt x="14465" y="11899"/>
                    <a:pt x="14292" y="11845"/>
                  </a:cubicBezTo>
                  <a:cubicBezTo>
                    <a:pt x="14114" y="11794"/>
                    <a:pt x="13936" y="11743"/>
                    <a:pt x="13757" y="11693"/>
                  </a:cubicBezTo>
                  <a:cubicBezTo>
                    <a:pt x="13578" y="11643"/>
                    <a:pt x="13397" y="11594"/>
                    <a:pt x="13212" y="11548"/>
                  </a:cubicBezTo>
                  <a:cubicBezTo>
                    <a:pt x="12846" y="11455"/>
                    <a:pt x="12475" y="11367"/>
                    <a:pt x="12102" y="11285"/>
                  </a:cubicBezTo>
                  <a:cubicBezTo>
                    <a:pt x="11729" y="11204"/>
                    <a:pt x="11352" y="11129"/>
                    <a:pt x="10975" y="11062"/>
                  </a:cubicBezTo>
                  <a:cubicBezTo>
                    <a:pt x="10928" y="11053"/>
                    <a:pt x="10881" y="11045"/>
                    <a:pt x="10834" y="11036"/>
                  </a:cubicBezTo>
                  <a:cubicBezTo>
                    <a:pt x="10788" y="11027"/>
                    <a:pt x="10741" y="11019"/>
                    <a:pt x="10695" y="11010"/>
                  </a:cubicBezTo>
                  <a:cubicBezTo>
                    <a:pt x="10600" y="10995"/>
                    <a:pt x="10506" y="10979"/>
                    <a:pt x="10411" y="10964"/>
                  </a:cubicBezTo>
                  <a:cubicBezTo>
                    <a:pt x="10223" y="10934"/>
                    <a:pt x="10038" y="10903"/>
                    <a:pt x="9853" y="10874"/>
                  </a:cubicBezTo>
                  <a:cubicBezTo>
                    <a:pt x="9664" y="10849"/>
                    <a:pt x="9480" y="10822"/>
                    <a:pt x="9296" y="10796"/>
                  </a:cubicBezTo>
                  <a:cubicBezTo>
                    <a:pt x="9113" y="10771"/>
                    <a:pt x="8931" y="10747"/>
                    <a:pt x="8748" y="10727"/>
                  </a:cubicBezTo>
                  <a:cubicBezTo>
                    <a:pt x="8657" y="10716"/>
                    <a:pt x="8569" y="10705"/>
                    <a:pt x="8478" y="10695"/>
                  </a:cubicBezTo>
                  <a:cubicBezTo>
                    <a:pt x="8390" y="10684"/>
                    <a:pt x="8301" y="10674"/>
                    <a:pt x="8212" y="10664"/>
                  </a:cubicBezTo>
                  <a:cubicBezTo>
                    <a:pt x="8034" y="10647"/>
                    <a:pt x="7858" y="10629"/>
                    <a:pt x="7685" y="10612"/>
                  </a:cubicBezTo>
                  <a:cubicBezTo>
                    <a:pt x="7600" y="10604"/>
                    <a:pt x="7514" y="10595"/>
                    <a:pt x="7429" y="10587"/>
                  </a:cubicBezTo>
                  <a:cubicBezTo>
                    <a:pt x="7344" y="10580"/>
                    <a:pt x="7259" y="10574"/>
                    <a:pt x="7174" y="10567"/>
                  </a:cubicBezTo>
                  <a:cubicBezTo>
                    <a:pt x="7006" y="10554"/>
                    <a:pt x="6841" y="10541"/>
                    <a:pt x="6679" y="10529"/>
                  </a:cubicBezTo>
                  <a:cubicBezTo>
                    <a:pt x="6517" y="10517"/>
                    <a:pt x="6357" y="10508"/>
                    <a:pt x="6201" y="10499"/>
                  </a:cubicBezTo>
                  <a:cubicBezTo>
                    <a:pt x="6046" y="10490"/>
                    <a:pt x="5893" y="10481"/>
                    <a:pt x="5745" y="10472"/>
                  </a:cubicBezTo>
                  <a:cubicBezTo>
                    <a:pt x="5596" y="10466"/>
                    <a:pt x="5450" y="10461"/>
                    <a:pt x="5309" y="10455"/>
                  </a:cubicBezTo>
                  <a:cubicBezTo>
                    <a:pt x="5168" y="10450"/>
                    <a:pt x="5031" y="10444"/>
                    <a:pt x="4898" y="10439"/>
                  </a:cubicBezTo>
                  <a:cubicBezTo>
                    <a:pt x="4631" y="10433"/>
                    <a:pt x="4382" y="10427"/>
                    <a:pt x="4151" y="10424"/>
                  </a:cubicBezTo>
                  <a:cubicBezTo>
                    <a:pt x="3921" y="10420"/>
                    <a:pt x="3709" y="10419"/>
                    <a:pt x="3517" y="10421"/>
                  </a:cubicBezTo>
                  <a:cubicBezTo>
                    <a:pt x="3422" y="10421"/>
                    <a:pt x="3331" y="10421"/>
                    <a:pt x="3246" y="10421"/>
                  </a:cubicBezTo>
                  <a:cubicBezTo>
                    <a:pt x="3161" y="10421"/>
                    <a:pt x="3081" y="10421"/>
                    <a:pt x="3006" y="10422"/>
                  </a:cubicBezTo>
                  <a:cubicBezTo>
                    <a:pt x="2858" y="10425"/>
                    <a:pt x="2732" y="10427"/>
                    <a:pt x="2630" y="10429"/>
                  </a:cubicBezTo>
                  <a:cubicBezTo>
                    <a:pt x="2425" y="10433"/>
                    <a:pt x="2316" y="10436"/>
                    <a:pt x="2316" y="10436"/>
                  </a:cubicBezTo>
                  <a:cubicBezTo>
                    <a:pt x="2316" y="10436"/>
                    <a:pt x="2426" y="10436"/>
                    <a:pt x="2630" y="10436"/>
                  </a:cubicBezTo>
                  <a:cubicBezTo>
                    <a:pt x="2733" y="10436"/>
                    <a:pt x="2859" y="10436"/>
                    <a:pt x="3007" y="10436"/>
                  </a:cubicBezTo>
                  <a:cubicBezTo>
                    <a:pt x="3155" y="10437"/>
                    <a:pt x="3325" y="10442"/>
                    <a:pt x="3516" y="10446"/>
                  </a:cubicBezTo>
                  <a:cubicBezTo>
                    <a:pt x="3706" y="10448"/>
                    <a:pt x="3917" y="10454"/>
                    <a:pt x="4145" y="10462"/>
                  </a:cubicBezTo>
                  <a:cubicBezTo>
                    <a:pt x="4374" y="10471"/>
                    <a:pt x="4621" y="10481"/>
                    <a:pt x="4884" y="10493"/>
                  </a:cubicBezTo>
                  <a:cubicBezTo>
                    <a:pt x="5015" y="10501"/>
                    <a:pt x="5150" y="10509"/>
                    <a:pt x="5289" y="10517"/>
                  </a:cubicBezTo>
                  <a:cubicBezTo>
                    <a:pt x="5428" y="10526"/>
                    <a:pt x="5571" y="10534"/>
                    <a:pt x="5717" y="10543"/>
                  </a:cubicBezTo>
                  <a:cubicBezTo>
                    <a:pt x="5863" y="10555"/>
                    <a:pt x="6012" y="10567"/>
                    <a:pt x="6165" y="10579"/>
                  </a:cubicBezTo>
                  <a:cubicBezTo>
                    <a:pt x="6317" y="10591"/>
                    <a:pt x="6473" y="10603"/>
                    <a:pt x="6631" y="10618"/>
                  </a:cubicBezTo>
                  <a:cubicBezTo>
                    <a:pt x="6789" y="10634"/>
                    <a:pt x="6949" y="10650"/>
                    <a:pt x="7113" y="10666"/>
                  </a:cubicBezTo>
                  <a:cubicBezTo>
                    <a:pt x="7196" y="10675"/>
                    <a:pt x="7278" y="10683"/>
                    <a:pt x="7361" y="10691"/>
                  </a:cubicBezTo>
                  <a:cubicBezTo>
                    <a:pt x="7444" y="10701"/>
                    <a:pt x="7527" y="10711"/>
                    <a:pt x="7610" y="10721"/>
                  </a:cubicBezTo>
                  <a:cubicBezTo>
                    <a:pt x="7777" y="10741"/>
                    <a:pt x="7947" y="10762"/>
                    <a:pt x="8120" y="10783"/>
                  </a:cubicBezTo>
                  <a:cubicBezTo>
                    <a:pt x="8205" y="10794"/>
                    <a:pt x="8291" y="10806"/>
                    <a:pt x="8377" y="10818"/>
                  </a:cubicBezTo>
                  <a:cubicBezTo>
                    <a:pt x="8464" y="10831"/>
                    <a:pt x="8550" y="10843"/>
                    <a:pt x="8637" y="10855"/>
                  </a:cubicBezTo>
                  <a:cubicBezTo>
                    <a:pt x="8813" y="10879"/>
                    <a:pt x="8988" y="10906"/>
                    <a:pt x="9163" y="10935"/>
                  </a:cubicBezTo>
                  <a:cubicBezTo>
                    <a:pt x="9339" y="10963"/>
                    <a:pt x="9516" y="10993"/>
                    <a:pt x="9695" y="11022"/>
                  </a:cubicBezTo>
                  <a:cubicBezTo>
                    <a:pt x="9873" y="11054"/>
                    <a:pt x="10049" y="11088"/>
                    <a:pt x="10228" y="11121"/>
                  </a:cubicBezTo>
                  <a:cubicBezTo>
                    <a:pt x="10318" y="11138"/>
                    <a:pt x="10408" y="11155"/>
                    <a:pt x="10498" y="11172"/>
                  </a:cubicBezTo>
                  <a:cubicBezTo>
                    <a:pt x="10542" y="11181"/>
                    <a:pt x="10586" y="11190"/>
                    <a:pt x="10630" y="11200"/>
                  </a:cubicBezTo>
                  <a:cubicBezTo>
                    <a:pt x="10674" y="11209"/>
                    <a:pt x="10719" y="11218"/>
                    <a:pt x="10763" y="11228"/>
                  </a:cubicBezTo>
                  <a:cubicBezTo>
                    <a:pt x="11121" y="11301"/>
                    <a:pt x="11476" y="11381"/>
                    <a:pt x="11827" y="11467"/>
                  </a:cubicBezTo>
                  <a:cubicBezTo>
                    <a:pt x="12178" y="11554"/>
                    <a:pt x="12524" y="11647"/>
                    <a:pt x="12865" y="11744"/>
                  </a:cubicBezTo>
                  <a:cubicBezTo>
                    <a:pt x="13037" y="11792"/>
                    <a:pt x="13205" y="11842"/>
                    <a:pt x="13370" y="11894"/>
                  </a:cubicBezTo>
                  <a:cubicBezTo>
                    <a:pt x="13536" y="11946"/>
                    <a:pt x="13700" y="11999"/>
                    <a:pt x="13865" y="12052"/>
                  </a:cubicBezTo>
                  <a:cubicBezTo>
                    <a:pt x="14024" y="12107"/>
                    <a:pt x="14185" y="12162"/>
                    <a:pt x="14343" y="12219"/>
                  </a:cubicBezTo>
                  <a:cubicBezTo>
                    <a:pt x="14500" y="12275"/>
                    <a:pt x="14656" y="12332"/>
                    <a:pt x="14805" y="12392"/>
                  </a:cubicBezTo>
                  <a:cubicBezTo>
                    <a:pt x="15411" y="12627"/>
                    <a:pt x="15977" y="12878"/>
                    <a:pt x="16474" y="13141"/>
                  </a:cubicBezTo>
                  <a:cubicBezTo>
                    <a:pt x="16970" y="13405"/>
                    <a:pt x="17422" y="13674"/>
                    <a:pt x="17797" y="13948"/>
                  </a:cubicBezTo>
                  <a:cubicBezTo>
                    <a:pt x="18172" y="14222"/>
                    <a:pt x="18499" y="14493"/>
                    <a:pt x="18750" y="14759"/>
                  </a:cubicBezTo>
                  <a:cubicBezTo>
                    <a:pt x="18883" y="14891"/>
                    <a:pt x="18995" y="15022"/>
                    <a:pt x="19095" y="15149"/>
                  </a:cubicBezTo>
                  <a:cubicBezTo>
                    <a:pt x="19194" y="15276"/>
                    <a:pt x="19280" y="15400"/>
                    <a:pt x="19361" y="15519"/>
                  </a:cubicBezTo>
                  <a:cubicBezTo>
                    <a:pt x="19395" y="15580"/>
                    <a:pt x="19429" y="15639"/>
                    <a:pt x="19461" y="15696"/>
                  </a:cubicBezTo>
                  <a:cubicBezTo>
                    <a:pt x="19494" y="15754"/>
                    <a:pt x="19525" y="15810"/>
                    <a:pt x="19552" y="15865"/>
                  </a:cubicBezTo>
                  <a:cubicBezTo>
                    <a:pt x="19575" y="15920"/>
                    <a:pt x="19599" y="15974"/>
                    <a:pt x="19622" y="16026"/>
                  </a:cubicBezTo>
                  <a:cubicBezTo>
                    <a:pt x="19645" y="16079"/>
                    <a:pt x="19666" y="16130"/>
                    <a:pt x="19685" y="16179"/>
                  </a:cubicBezTo>
                  <a:cubicBezTo>
                    <a:pt x="19688" y="16191"/>
                    <a:pt x="19692" y="16203"/>
                    <a:pt x="19696" y="16215"/>
                  </a:cubicBezTo>
                  <a:cubicBezTo>
                    <a:pt x="19699" y="16227"/>
                    <a:pt x="19703" y="16239"/>
                    <a:pt x="19707" y="16251"/>
                  </a:cubicBezTo>
                  <a:lnTo>
                    <a:pt x="19680" y="17596"/>
                  </a:lnTo>
                  <a:cubicBezTo>
                    <a:pt x="19397" y="17355"/>
                    <a:pt x="19060" y="17113"/>
                    <a:pt x="18684" y="16871"/>
                  </a:cubicBezTo>
                  <a:cubicBezTo>
                    <a:pt x="18247" y="16589"/>
                    <a:pt x="17731" y="16315"/>
                    <a:pt x="17171" y="16049"/>
                  </a:cubicBezTo>
                  <a:cubicBezTo>
                    <a:pt x="16611" y="15784"/>
                    <a:pt x="15984" y="15533"/>
                    <a:pt x="15318" y="15302"/>
                  </a:cubicBezTo>
                  <a:cubicBezTo>
                    <a:pt x="15154" y="15243"/>
                    <a:pt x="14984" y="15187"/>
                    <a:pt x="14812" y="15132"/>
                  </a:cubicBezTo>
                  <a:cubicBezTo>
                    <a:pt x="14640" y="15077"/>
                    <a:pt x="14465" y="15023"/>
                    <a:pt x="14292" y="14969"/>
                  </a:cubicBezTo>
                  <a:cubicBezTo>
                    <a:pt x="14114" y="14917"/>
                    <a:pt x="13936" y="14866"/>
                    <a:pt x="13757" y="14816"/>
                  </a:cubicBezTo>
                  <a:cubicBezTo>
                    <a:pt x="13578" y="14766"/>
                    <a:pt x="13397" y="14717"/>
                    <a:pt x="13212" y="14672"/>
                  </a:cubicBezTo>
                  <a:cubicBezTo>
                    <a:pt x="12846" y="14578"/>
                    <a:pt x="12475" y="14490"/>
                    <a:pt x="12102" y="14409"/>
                  </a:cubicBezTo>
                  <a:cubicBezTo>
                    <a:pt x="11729" y="14327"/>
                    <a:pt x="11352" y="14252"/>
                    <a:pt x="10975" y="14185"/>
                  </a:cubicBezTo>
                  <a:cubicBezTo>
                    <a:pt x="10928" y="14177"/>
                    <a:pt x="10881" y="14168"/>
                    <a:pt x="10834" y="14160"/>
                  </a:cubicBezTo>
                  <a:cubicBezTo>
                    <a:pt x="10788" y="14151"/>
                    <a:pt x="10741" y="14142"/>
                    <a:pt x="10695" y="14134"/>
                  </a:cubicBezTo>
                  <a:cubicBezTo>
                    <a:pt x="10600" y="14118"/>
                    <a:pt x="10506" y="14103"/>
                    <a:pt x="10411" y="14087"/>
                  </a:cubicBezTo>
                  <a:cubicBezTo>
                    <a:pt x="10223" y="14057"/>
                    <a:pt x="10038" y="14026"/>
                    <a:pt x="9853" y="13998"/>
                  </a:cubicBezTo>
                  <a:cubicBezTo>
                    <a:pt x="9664" y="13972"/>
                    <a:pt x="9480" y="13945"/>
                    <a:pt x="9296" y="13920"/>
                  </a:cubicBezTo>
                  <a:cubicBezTo>
                    <a:pt x="9113" y="13894"/>
                    <a:pt x="8931" y="13870"/>
                    <a:pt x="8748" y="13850"/>
                  </a:cubicBezTo>
                  <a:cubicBezTo>
                    <a:pt x="8657" y="13840"/>
                    <a:pt x="8569" y="13829"/>
                    <a:pt x="8478" y="13818"/>
                  </a:cubicBezTo>
                  <a:cubicBezTo>
                    <a:pt x="8390" y="13808"/>
                    <a:pt x="8301" y="13797"/>
                    <a:pt x="8212" y="13788"/>
                  </a:cubicBezTo>
                  <a:cubicBezTo>
                    <a:pt x="8034" y="13770"/>
                    <a:pt x="7858" y="13753"/>
                    <a:pt x="7685" y="13736"/>
                  </a:cubicBezTo>
                  <a:cubicBezTo>
                    <a:pt x="7600" y="13727"/>
                    <a:pt x="7514" y="13719"/>
                    <a:pt x="7429" y="13711"/>
                  </a:cubicBezTo>
                  <a:cubicBezTo>
                    <a:pt x="7344" y="13704"/>
                    <a:pt x="7259" y="13697"/>
                    <a:pt x="7174" y="13691"/>
                  </a:cubicBezTo>
                  <a:cubicBezTo>
                    <a:pt x="7006" y="13677"/>
                    <a:pt x="6841" y="13665"/>
                    <a:pt x="6679" y="13652"/>
                  </a:cubicBezTo>
                  <a:cubicBezTo>
                    <a:pt x="6517" y="13641"/>
                    <a:pt x="6357" y="13631"/>
                    <a:pt x="6201" y="13622"/>
                  </a:cubicBezTo>
                  <a:cubicBezTo>
                    <a:pt x="6046" y="13613"/>
                    <a:pt x="5893" y="13605"/>
                    <a:pt x="5745" y="13596"/>
                  </a:cubicBezTo>
                  <a:cubicBezTo>
                    <a:pt x="5596" y="13590"/>
                    <a:pt x="5450" y="13584"/>
                    <a:pt x="5309" y="13579"/>
                  </a:cubicBezTo>
                  <a:cubicBezTo>
                    <a:pt x="5168" y="13573"/>
                    <a:pt x="5031" y="13568"/>
                    <a:pt x="4898" y="13562"/>
                  </a:cubicBezTo>
                  <a:cubicBezTo>
                    <a:pt x="4631" y="13556"/>
                    <a:pt x="4382" y="13551"/>
                    <a:pt x="4151" y="13547"/>
                  </a:cubicBezTo>
                  <a:cubicBezTo>
                    <a:pt x="3921" y="13544"/>
                    <a:pt x="3709" y="13542"/>
                    <a:pt x="3517" y="13544"/>
                  </a:cubicBezTo>
                  <a:cubicBezTo>
                    <a:pt x="3422" y="13544"/>
                    <a:pt x="3331" y="13544"/>
                    <a:pt x="3246" y="13544"/>
                  </a:cubicBezTo>
                  <a:cubicBezTo>
                    <a:pt x="3161" y="13544"/>
                    <a:pt x="3081" y="13544"/>
                    <a:pt x="3006" y="13545"/>
                  </a:cubicBezTo>
                  <a:cubicBezTo>
                    <a:pt x="2858" y="13548"/>
                    <a:pt x="2732" y="13551"/>
                    <a:pt x="2630" y="13553"/>
                  </a:cubicBezTo>
                  <a:cubicBezTo>
                    <a:pt x="2425" y="13557"/>
                    <a:pt x="2316" y="13559"/>
                    <a:pt x="2316" y="13559"/>
                  </a:cubicBezTo>
                  <a:cubicBezTo>
                    <a:pt x="2316" y="13559"/>
                    <a:pt x="2426" y="13559"/>
                    <a:pt x="2630" y="13559"/>
                  </a:cubicBezTo>
                  <a:cubicBezTo>
                    <a:pt x="2733" y="13560"/>
                    <a:pt x="2859" y="13559"/>
                    <a:pt x="3007" y="13560"/>
                  </a:cubicBezTo>
                  <a:cubicBezTo>
                    <a:pt x="3155" y="13560"/>
                    <a:pt x="3325" y="13566"/>
                    <a:pt x="3516" y="13569"/>
                  </a:cubicBezTo>
                  <a:cubicBezTo>
                    <a:pt x="3706" y="13571"/>
                    <a:pt x="3917" y="13577"/>
                    <a:pt x="4145" y="13586"/>
                  </a:cubicBezTo>
                  <a:cubicBezTo>
                    <a:pt x="4374" y="13594"/>
                    <a:pt x="4621" y="13605"/>
                    <a:pt x="4884" y="13616"/>
                  </a:cubicBezTo>
                  <a:cubicBezTo>
                    <a:pt x="5015" y="13624"/>
                    <a:pt x="5150" y="13632"/>
                    <a:pt x="5289" y="13641"/>
                  </a:cubicBezTo>
                  <a:cubicBezTo>
                    <a:pt x="5428" y="13649"/>
                    <a:pt x="5571" y="13658"/>
                    <a:pt x="5717" y="13667"/>
                  </a:cubicBezTo>
                  <a:cubicBezTo>
                    <a:pt x="5863" y="13679"/>
                    <a:pt x="6012" y="13690"/>
                    <a:pt x="6165" y="13702"/>
                  </a:cubicBezTo>
                  <a:cubicBezTo>
                    <a:pt x="6317" y="13714"/>
                    <a:pt x="6473" y="13727"/>
                    <a:pt x="6631" y="13742"/>
                  </a:cubicBezTo>
                  <a:cubicBezTo>
                    <a:pt x="6789" y="13757"/>
                    <a:pt x="6949" y="13773"/>
                    <a:pt x="7113" y="13790"/>
                  </a:cubicBezTo>
                  <a:cubicBezTo>
                    <a:pt x="7196" y="13798"/>
                    <a:pt x="7278" y="13806"/>
                    <a:pt x="7361" y="13815"/>
                  </a:cubicBezTo>
                  <a:cubicBezTo>
                    <a:pt x="7444" y="13825"/>
                    <a:pt x="7527" y="13835"/>
                    <a:pt x="7610" y="13845"/>
                  </a:cubicBezTo>
                  <a:cubicBezTo>
                    <a:pt x="7777" y="13865"/>
                    <a:pt x="7947" y="13886"/>
                    <a:pt x="8120" y="13906"/>
                  </a:cubicBezTo>
                  <a:cubicBezTo>
                    <a:pt x="8205" y="13918"/>
                    <a:pt x="8291" y="13930"/>
                    <a:pt x="8377" y="13942"/>
                  </a:cubicBezTo>
                  <a:cubicBezTo>
                    <a:pt x="8464" y="13954"/>
                    <a:pt x="8550" y="13967"/>
                    <a:pt x="8637" y="13979"/>
                  </a:cubicBezTo>
                  <a:cubicBezTo>
                    <a:pt x="8813" y="14002"/>
                    <a:pt x="8988" y="14029"/>
                    <a:pt x="9163" y="14058"/>
                  </a:cubicBezTo>
                  <a:cubicBezTo>
                    <a:pt x="9339" y="14087"/>
                    <a:pt x="9516" y="14117"/>
                    <a:pt x="9695" y="14146"/>
                  </a:cubicBezTo>
                  <a:cubicBezTo>
                    <a:pt x="9873" y="14177"/>
                    <a:pt x="10049" y="14211"/>
                    <a:pt x="10228" y="14245"/>
                  </a:cubicBezTo>
                  <a:cubicBezTo>
                    <a:pt x="10318" y="14261"/>
                    <a:pt x="10408" y="14278"/>
                    <a:pt x="10498" y="14295"/>
                  </a:cubicBezTo>
                  <a:cubicBezTo>
                    <a:pt x="10542" y="14305"/>
                    <a:pt x="10586" y="14314"/>
                    <a:pt x="10630" y="14323"/>
                  </a:cubicBezTo>
                  <a:cubicBezTo>
                    <a:pt x="10674" y="14333"/>
                    <a:pt x="10719" y="14342"/>
                    <a:pt x="10763" y="14351"/>
                  </a:cubicBezTo>
                  <a:cubicBezTo>
                    <a:pt x="11121" y="14424"/>
                    <a:pt x="11476" y="14504"/>
                    <a:pt x="11827" y="14591"/>
                  </a:cubicBezTo>
                  <a:cubicBezTo>
                    <a:pt x="12178" y="14677"/>
                    <a:pt x="12524" y="14770"/>
                    <a:pt x="12865" y="14867"/>
                  </a:cubicBezTo>
                  <a:cubicBezTo>
                    <a:pt x="13037" y="14915"/>
                    <a:pt x="13205" y="14966"/>
                    <a:pt x="13370" y="15018"/>
                  </a:cubicBezTo>
                  <a:cubicBezTo>
                    <a:pt x="13536" y="15069"/>
                    <a:pt x="13700" y="15122"/>
                    <a:pt x="13865" y="15175"/>
                  </a:cubicBezTo>
                  <a:cubicBezTo>
                    <a:pt x="14024" y="15231"/>
                    <a:pt x="14185" y="15286"/>
                    <a:pt x="14343" y="15342"/>
                  </a:cubicBezTo>
                  <a:cubicBezTo>
                    <a:pt x="14500" y="15398"/>
                    <a:pt x="14656" y="15455"/>
                    <a:pt x="14805" y="15515"/>
                  </a:cubicBezTo>
                  <a:cubicBezTo>
                    <a:pt x="15411" y="15750"/>
                    <a:pt x="15977" y="16001"/>
                    <a:pt x="16474" y="16265"/>
                  </a:cubicBezTo>
                  <a:cubicBezTo>
                    <a:pt x="16970" y="16528"/>
                    <a:pt x="17422" y="16797"/>
                    <a:pt x="17797" y="17071"/>
                  </a:cubicBezTo>
                  <a:cubicBezTo>
                    <a:pt x="18172" y="17345"/>
                    <a:pt x="18499" y="17617"/>
                    <a:pt x="18750" y="17883"/>
                  </a:cubicBezTo>
                  <a:cubicBezTo>
                    <a:pt x="18883" y="18015"/>
                    <a:pt x="18995" y="18145"/>
                    <a:pt x="19095" y="18272"/>
                  </a:cubicBezTo>
                  <a:cubicBezTo>
                    <a:pt x="19194" y="18400"/>
                    <a:pt x="19280" y="18524"/>
                    <a:pt x="19361" y="18643"/>
                  </a:cubicBezTo>
                  <a:cubicBezTo>
                    <a:pt x="19395" y="18703"/>
                    <a:pt x="19429" y="18762"/>
                    <a:pt x="19461" y="18819"/>
                  </a:cubicBezTo>
                  <a:cubicBezTo>
                    <a:pt x="19494" y="18877"/>
                    <a:pt x="19525" y="18933"/>
                    <a:pt x="19552" y="18988"/>
                  </a:cubicBezTo>
                  <a:cubicBezTo>
                    <a:pt x="19569" y="19027"/>
                    <a:pt x="19585" y="19065"/>
                    <a:pt x="19601" y="19103"/>
                  </a:cubicBezTo>
                  <a:cubicBezTo>
                    <a:pt x="19617" y="19140"/>
                    <a:pt x="19633" y="19176"/>
                    <a:pt x="19648" y="19212"/>
                  </a:cubicBezTo>
                  <a:lnTo>
                    <a:pt x="19601" y="21565"/>
                  </a:lnTo>
                  <a:lnTo>
                    <a:pt x="21600" y="21565"/>
                  </a:lnTo>
                  <a:close/>
                </a:path>
              </a:pathLst>
            </a:cu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lnSpc>
                  <a:spcPct val="100000"/>
                </a:lnSpc>
                <a:tabLst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3" name="Bookstore"/>
            <p:cNvSpPr txBox="1"/>
            <p:nvPr/>
          </p:nvSpPr>
          <p:spPr>
            <a:xfrm>
              <a:off x="1202689" y="321776"/>
              <a:ext cx="2474454" cy="564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60000"/>
                </a:lnSpc>
                <a:defRPr spc="290" sz="2900">
                  <a:solidFill>
                    <a:srgbClr val="53585F"/>
                  </a:solidFill>
                  <a:latin typeface="Skia Regular"/>
                  <a:ea typeface="Skia Regular"/>
                  <a:cs typeface="Skia Regular"/>
                  <a:sym typeface="Skia Regular"/>
                </a:defRPr>
              </a:lvl1pPr>
            </a:lstStyle>
            <a:p>
              <a:pPr/>
              <a:r>
                <a:t>Bookstore</a:t>
              </a:r>
            </a:p>
          </p:txBody>
        </p:sp>
      </p:grpSp>
      <p:grpSp>
        <p:nvGrpSpPr>
          <p:cNvPr id="47" name="成组"/>
          <p:cNvGrpSpPr/>
          <p:nvPr/>
        </p:nvGrpSpPr>
        <p:grpSpPr>
          <a:xfrm>
            <a:off x="10444233" y="4651377"/>
            <a:ext cx="917433" cy="1225543"/>
            <a:chOff x="0" y="-3"/>
            <a:chExt cx="917431" cy="1225542"/>
          </a:xfrm>
        </p:grpSpPr>
        <p:sp>
          <p:nvSpPr>
            <p:cNvPr id="45" name="形状"/>
            <p:cNvSpPr/>
            <p:nvPr/>
          </p:nvSpPr>
          <p:spPr>
            <a:xfrm>
              <a:off x="0" y="-4"/>
              <a:ext cx="479534" cy="122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21600" y="21565"/>
                  </a:moveTo>
                  <a:lnTo>
                    <a:pt x="21338" y="8312"/>
                  </a:lnTo>
                  <a:cubicBezTo>
                    <a:pt x="21458" y="7437"/>
                    <a:pt x="21203" y="6561"/>
                    <a:pt x="20614" y="5716"/>
                  </a:cubicBezTo>
                  <a:cubicBezTo>
                    <a:pt x="20319" y="5292"/>
                    <a:pt x="19923" y="4878"/>
                    <a:pt x="19447" y="4480"/>
                  </a:cubicBezTo>
                  <a:cubicBezTo>
                    <a:pt x="18971" y="4082"/>
                    <a:pt x="18406" y="3701"/>
                    <a:pt x="17769" y="3340"/>
                  </a:cubicBezTo>
                  <a:cubicBezTo>
                    <a:pt x="17131" y="2978"/>
                    <a:pt x="16407" y="2641"/>
                    <a:pt x="15622" y="2328"/>
                  </a:cubicBezTo>
                  <a:cubicBezTo>
                    <a:pt x="14837" y="2015"/>
                    <a:pt x="13984" y="1729"/>
                    <a:pt x="13079" y="1471"/>
                  </a:cubicBezTo>
                  <a:cubicBezTo>
                    <a:pt x="12174" y="1213"/>
                    <a:pt x="11208" y="988"/>
                    <a:pt x="10205" y="795"/>
                  </a:cubicBezTo>
                  <a:cubicBezTo>
                    <a:pt x="9201" y="602"/>
                    <a:pt x="8155" y="443"/>
                    <a:pt x="7085" y="318"/>
                  </a:cubicBezTo>
                  <a:cubicBezTo>
                    <a:pt x="4944" y="66"/>
                    <a:pt x="2708" y="-35"/>
                    <a:pt x="476" y="10"/>
                  </a:cubicBezTo>
                  <a:lnTo>
                    <a:pt x="0" y="16"/>
                  </a:lnTo>
                  <a:lnTo>
                    <a:pt x="3" y="199"/>
                  </a:lnTo>
                  <a:lnTo>
                    <a:pt x="217" y="15959"/>
                  </a:lnTo>
                  <a:lnTo>
                    <a:pt x="218" y="16026"/>
                  </a:lnTo>
                  <a:lnTo>
                    <a:pt x="343" y="16026"/>
                  </a:lnTo>
                  <a:lnTo>
                    <a:pt x="379" y="16233"/>
                  </a:lnTo>
                  <a:cubicBezTo>
                    <a:pt x="387" y="16278"/>
                    <a:pt x="399" y="16324"/>
                    <a:pt x="413" y="16369"/>
                  </a:cubicBezTo>
                  <a:cubicBezTo>
                    <a:pt x="426" y="16414"/>
                    <a:pt x="440" y="16459"/>
                    <a:pt x="452" y="16504"/>
                  </a:cubicBezTo>
                  <a:cubicBezTo>
                    <a:pt x="472" y="16594"/>
                    <a:pt x="520" y="16684"/>
                    <a:pt x="552" y="16774"/>
                  </a:cubicBezTo>
                  <a:cubicBezTo>
                    <a:pt x="585" y="16863"/>
                    <a:pt x="635" y="16952"/>
                    <a:pt x="682" y="17041"/>
                  </a:cubicBezTo>
                  <a:cubicBezTo>
                    <a:pt x="703" y="17086"/>
                    <a:pt x="729" y="17130"/>
                    <a:pt x="755" y="17174"/>
                  </a:cubicBezTo>
                  <a:cubicBezTo>
                    <a:pt x="782" y="17219"/>
                    <a:pt x="812" y="17263"/>
                    <a:pt x="842" y="17306"/>
                  </a:cubicBezTo>
                  <a:lnTo>
                    <a:pt x="930" y="17438"/>
                  </a:lnTo>
                  <a:lnTo>
                    <a:pt x="1033" y="17568"/>
                  </a:lnTo>
                  <a:lnTo>
                    <a:pt x="1138" y="17699"/>
                  </a:lnTo>
                  <a:lnTo>
                    <a:pt x="1259" y="17826"/>
                  </a:lnTo>
                  <a:lnTo>
                    <a:pt x="1380" y="17954"/>
                  </a:lnTo>
                  <a:lnTo>
                    <a:pt x="1517" y="18080"/>
                  </a:lnTo>
                  <a:cubicBezTo>
                    <a:pt x="1540" y="18100"/>
                    <a:pt x="1563" y="18121"/>
                    <a:pt x="1586" y="18142"/>
                  </a:cubicBezTo>
                  <a:cubicBezTo>
                    <a:pt x="1609" y="18163"/>
                    <a:pt x="1633" y="18184"/>
                    <a:pt x="1657" y="18205"/>
                  </a:cubicBezTo>
                  <a:lnTo>
                    <a:pt x="1811" y="18327"/>
                  </a:lnTo>
                  <a:cubicBezTo>
                    <a:pt x="1860" y="18368"/>
                    <a:pt x="1913" y="18408"/>
                    <a:pt x="1968" y="18448"/>
                  </a:cubicBezTo>
                  <a:cubicBezTo>
                    <a:pt x="2022" y="18488"/>
                    <a:pt x="2080" y="18528"/>
                    <a:pt x="2137" y="18567"/>
                  </a:cubicBezTo>
                  <a:cubicBezTo>
                    <a:pt x="2192" y="18608"/>
                    <a:pt x="2251" y="18647"/>
                    <a:pt x="2312" y="18685"/>
                  </a:cubicBezTo>
                  <a:cubicBezTo>
                    <a:pt x="2373" y="18724"/>
                    <a:pt x="2436" y="18762"/>
                    <a:pt x="2498" y="18800"/>
                  </a:cubicBezTo>
                  <a:cubicBezTo>
                    <a:pt x="2558" y="18839"/>
                    <a:pt x="2623" y="18877"/>
                    <a:pt x="2690" y="18914"/>
                  </a:cubicBezTo>
                  <a:cubicBezTo>
                    <a:pt x="2756" y="18951"/>
                    <a:pt x="2825" y="18988"/>
                    <a:pt x="2891" y="19025"/>
                  </a:cubicBezTo>
                  <a:cubicBezTo>
                    <a:pt x="3163" y="19172"/>
                    <a:pt x="3458" y="19313"/>
                    <a:pt x="3771" y="19447"/>
                  </a:cubicBezTo>
                  <a:cubicBezTo>
                    <a:pt x="3927" y="19514"/>
                    <a:pt x="4093" y="19577"/>
                    <a:pt x="4254" y="19643"/>
                  </a:cubicBezTo>
                  <a:lnTo>
                    <a:pt x="4764" y="19827"/>
                  </a:lnTo>
                  <a:cubicBezTo>
                    <a:pt x="4853" y="19856"/>
                    <a:pt x="4940" y="19886"/>
                    <a:pt x="5030" y="19915"/>
                  </a:cubicBezTo>
                  <a:cubicBezTo>
                    <a:pt x="5119" y="19944"/>
                    <a:pt x="5207" y="19973"/>
                    <a:pt x="5298" y="20001"/>
                  </a:cubicBezTo>
                  <a:cubicBezTo>
                    <a:pt x="5391" y="20028"/>
                    <a:pt x="5482" y="20056"/>
                    <a:pt x="5574" y="20084"/>
                  </a:cubicBezTo>
                  <a:cubicBezTo>
                    <a:pt x="5665" y="20111"/>
                    <a:pt x="5758" y="20139"/>
                    <a:pt x="5853" y="20164"/>
                  </a:cubicBezTo>
                  <a:cubicBezTo>
                    <a:pt x="6231" y="20269"/>
                    <a:pt x="6620" y="20367"/>
                    <a:pt x="7020" y="20458"/>
                  </a:cubicBezTo>
                  <a:cubicBezTo>
                    <a:pt x="7419" y="20549"/>
                    <a:pt x="7828" y="20633"/>
                    <a:pt x="8247" y="20710"/>
                  </a:cubicBezTo>
                  <a:cubicBezTo>
                    <a:pt x="8456" y="20748"/>
                    <a:pt x="8664" y="20787"/>
                    <a:pt x="8878" y="20821"/>
                  </a:cubicBezTo>
                  <a:cubicBezTo>
                    <a:pt x="8985" y="20839"/>
                    <a:pt x="9091" y="20857"/>
                    <a:pt x="9198" y="20874"/>
                  </a:cubicBezTo>
                  <a:cubicBezTo>
                    <a:pt x="9304" y="20890"/>
                    <a:pt x="9411" y="20907"/>
                    <a:pt x="9520" y="20923"/>
                  </a:cubicBezTo>
                  <a:cubicBezTo>
                    <a:pt x="9628" y="20939"/>
                    <a:pt x="9735" y="20955"/>
                    <a:pt x="9844" y="20971"/>
                  </a:cubicBezTo>
                  <a:cubicBezTo>
                    <a:pt x="9952" y="20986"/>
                    <a:pt x="10061" y="21001"/>
                    <a:pt x="10171" y="21015"/>
                  </a:cubicBezTo>
                  <a:cubicBezTo>
                    <a:pt x="10280" y="21030"/>
                    <a:pt x="10389" y="21045"/>
                    <a:pt x="10498" y="21059"/>
                  </a:cubicBezTo>
                  <a:cubicBezTo>
                    <a:pt x="10608" y="21073"/>
                    <a:pt x="10717" y="21087"/>
                    <a:pt x="10828" y="21099"/>
                  </a:cubicBezTo>
                  <a:cubicBezTo>
                    <a:pt x="11268" y="21153"/>
                    <a:pt x="11714" y="21200"/>
                    <a:pt x="12162" y="21243"/>
                  </a:cubicBezTo>
                  <a:cubicBezTo>
                    <a:pt x="12609" y="21286"/>
                    <a:pt x="13061" y="21323"/>
                    <a:pt x="13513" y="21356"/>
                  </a:cubicBezTo>
                  <a:lnTo>
                    <a:pt x="14194" y="21403"/>
                  </a:lnTo>
                  <a:lnTo>
                    <a:pt x="14878" y="21442"/>
                  </a:lnTo>
                  <a:lnTo>
                    <a:pt x="14196" y="21399"/>
                  </a:lnTo>
                  <a:lnTo>
                    <a:pt x="13517" y="21348"/>
                  </a:lnTo>
                  <a:cubicBezTo>
                    <a:pt x="13067" y="21312"/>
                    <a:pt x="12618" y="21272"/>
                    <a:pt x="12172" y="21227"/>
                  </a:cubicBezTo>
                  <a:cubicBezTo>
                    <a:pt x="11727" y="21181"/>
                    <a:pt x="11284" y="21132"/>
                    <a:pt x="10848" y="21075"/>
                  </a:cubicBezTo>
                  <a:cubicBezTo>
                    <a:pt x="10738" y="21062"/>
                    <a:pt x="10629" y="21048"/>
                    <a:pt x="10520" y="21033"/>
                  </a:cubicBezTo>
                  <a:cubicBezTo>
                    <a:pt x="10412" y="21019"/>
                    <a:pt x="10304" y="21003"/>
                    <a:pt x="10195" y="20988"/>
                  </a:cubicBezTo>
                  <a:cubicBezTo>
                    <a:pt x="10087" y="20973"/>
                    <a:pt x="9979" y="20957"/>
                    <a:pt x="9872" y="20941"/>
                  </a:cubicBezTo>
                  <a:cubicBezTo>
                    <a:pt x="9765" y="20925"/>
                    <a:pt x="9658" y="20908"/>
                    <a:pt x="9551" y="20892"/>
                  </a:cubicBezTo>
                  <a:cubicBezTo>
                    <a:pt x="9444" y="20876"/>
                    <a:pt x="9338" y="20858"/>
                    <a:pt x="9232" y="20841"/>
                  </a:cubicBezTo>
                  <a:cubicBezTo>
                    <a:pt x="9127" y="20823"/>
                    <a:pt x="9022" y="20805"/>
                    <a:pt x="8917" y="20787"/>
                  </a:cubicBezTo>
                  <a:cubicBezTo>
                    <a:pt x="8705" y="20752"/>
                    <a:pt x="8500" y="20712"/>
                    <a:pt x="8294" y="20672"/>
                  </a:cubicBezTo>
                  <a:cubicBezTo>
                    <a:pt x="7881" y="20594"/>
                    <a:pt x="7478" y="20507"/>
                    <a:pt x="7085" y="20415"/>
                  </a:cubicBezTo>
                  <a:cubicBezTo>
                    <a:pt x="6693" y="20322"/>
                    <a:pt x="6311" y="20223"/>
                    <a:pt x="5942" y="20117"/>
                  </a:cubicBezTo>
                  <a:cubicBezTo>
                    <a:pt x="5848" y="20091"/>
                    <a:pt x="5758" y="20063"/>
                    <a:pt x="5668" y="20036"/>
                  </a:cubicBezTo>
                  <a:cubicBezTo>
                    <a:pt x="5578" y="20008"/>
                    <a:pt x="5489" y="19980"/>
                    <a:pt x="5399" y="19952"/>
                  </a:cubicBezTo>
                  <a:cubicBezTo>
                    <a:pt x="5310" y="19924"/>
                    <a:pt x="5224" y="19895"/>
                    <a:pt x="5137" y="19866"/>
                  </a:cubicBezTo>
                  <a:cubicBezTo>
                    <a:pt x="5050" y="19837"/>
                    <a:pt x="4965" y="19807"/>
                    <a:pt x="4878" y="19778"/>
                  </a:cubicBezTo>
                  <a:lnTo>
                    <a:pt x="4382" y="19592"/>
                  </a:lnTo>
                  <a:cubicBezTo>
                    <a:pt x="4226" y="19527"/>
                    <a:pt x="4065" y="19463"/>
                    <a:pt x="3914" y="19397"/>
                  </a:cubicBezTo>
                  <a:cubicBezTo>
                    <a:pt x="3611" y="19263"/>
                    <a:pt x="3327" y="19123"/>
                    <a:pt x="3065" y="18977"/>
                  </a:cubicBezTo>
                  <a:cubicBezTo>
                    <a:pt x="3002" y="18940"/>
                    <a:pt x="2936" y="18903"/>
                    <a:pt x="2871" y="18866"/>
                  </a:cubicBezTo>
                  <a:cubicBezTo>
                    <a:pt x="2807" y="18829"/>
                    <a:pt x="2744" y="18792"/>
                    <a:pt x="2687" y="18753"/>
                  </a:cubicBezTo>
                  <a:cubicBezTo>
                    <a:pt x="2628" y="18715"/>
                    <a:pt x="2568" y="18678"/>
                    <a:pt x="2510" y="18639"/>
                  </a:cubicBezTo>
                  <a:cubicBezTo>
                    <a:pt x="2451" y="18601"/>
                    <a:pt x="2395" y="18562"/>
                    <a:pt x="2343" y="18523"/>
                  </a:cubicBezTo>
                  <a:cubicBezTo>
                    <a:pt x="2288" y="18484"/>
                    <a:pt x="2233" y="18445"/>
                    <a:pt x="2181" y="18405"/>
                  </a:cubicBezTo>
                  <a:cubicBezTo>
                    <a:pt x="2129" y="18365"/>
                    <a:pt x="2078" y="18325"/>
                    <a:pt x="2031" y="18285"/>
                  </a:cubicBezTo>
                  <a:lnTo>
                    <a:pt x="1885" y="18164"/>
                  </a:lnTo>
                  <a:cubicBezTo>
                    <a:pt x="1863" y="18143"/>
                    <a:pt x="1841" y="18123"/>
                    <a:pt x="1819" y="18102"/>
                  </a:cubicBezTo>
                  <a:cubicBezTo>
                    <a:pt x="1797" y="18082"/>
                    <a:pt x="1775" y="18061"/>
                    <a:pt x="1754" y="18041"/>
                  </a:cubicBezTo>
                  <a:lnTo>
                    <a:pt x="1624" y="17917"/>
                  </a:lnTo>
                  <a:lnTo>
                    <a:pt x="1510" y="17791"/>
                  </a:lnTo>
                  <a:lnTo>
                    <a:pt x="1397" y="17665"/>
                  </a:lnTo>
                  <a:lnTo>
                    <a:pt x="1299" y="17537"/>
                  </a:lnTo>
                  <a:lnTo>
                    <a:pt x="1203" y="17409"/>
                  </a:lnTo>
                  <a:lnTo>
                    <a:pt x="1122" y="17279"/>
                  </a:lnTo>
                  <a:cubicBezTo>
                    <a:pt x="1094" y="17236"/>
                    <a:pt x="1067" y="17192"/>
                    <a:pt x="1042" y="17149"/>
                  </a:cubicBezTo>
                  <a:cubicBezTo>
                    <a:pt x="1018" y="17105"/>
                    <a:pt x="994" y="17062"/>
                    <a:pt x="975" y="17018"/>
                  </a:cubicBezTo>
                  <a:cubicBezTo>
                    <a:pt x="932" y="16930"/>
                    <a:pt x="887" y="16843"/>
                    <a:pt x="858" y="16755"/>
                  </a:cubicBezTo>
                  <a:cubicBezTo>
                    <a:pt x="830" y="16666"/>
                    <a:pt x="787" y="16579"/>
                    <a:pt x="771" y="16490"/>
                  </a:cubicBezTo>
                  <a:cubicBezTo>
                    <a:pt x="761" y="16445"/>
                    <a:pt x="749" y="16401"/>
                    <a:pt x="737" y="16356"/>
                  </a:cubicBezTo>
                  <a:cubicBezTo>
                    <a:pt x="726" y="16312"/>
                    <a:pt x="716" y="16268"/>
                    <a:pt x="709" y="16223"/>
                  </a:cubicBezTo>
                  <a:lnTo>
                    <a:pt x="674" y="15956"/>
                  </a:lnTo>
                  <a:lnTo>
                    <a:pt x="666" y="15892"/>
                  </a:lnTo>
                  <a:lnTo>
                    <a:pt x="563" y="15892"/>
                  </a:lnTo>
                  <a:lnTo>
                    <a:pt x="966" y="385"/>
                  </a:lnTo>
                  <a:cubicBezTo>
                    <a:pt x="2935" y="375"/>
                    <a:pt x="4898" y="484"/>
                    <a:pt x="6774" y="717"/>
                  </a:cubicBezTo>
                  <a:cubicBezTo>
                    <a:pt x="7781" y="843"/>
                    <a:pt x="8762" y="998"/>
                    <a:pt x="9702" y="1186"/>
                  </a:cubicBezTo>
                  <a:cubicBezTo>
                    <a:pt x="10642" y="1374"/>
                    <a:pt x="11543" y="1591"/>
                    <a:pt x="12385" y="1840"/>
                  </a:cubicBezTo>
                  <a:cubicBezTo>
                    <a:pt x="13227" y="2088"/>
                    <a:pt x="14018" y="2362"/>
                    <a:pt x="14744" y="2660"/>
                  </a:cubicBezTo>
                  <a:cubicBezTo>
                    <a:pt x="15469" y="2958"/>
                    <a:pt x="16136" y="3278"/>
                    <a:pt x="16719" y="3620"/>
                  </a:cubicBezTo>
                  <a:cubicBezTo>
                    <a:pt x="17302" y="3962"/>
                    <a:pt x="17816" y="4322"/>
                    <a:pt x="18245" y="4696"/>
                  </a:cubicBezTo>
                  <a:cubicBezTo>
                    <a:pt x="18675" y="5070"/>
                    <a:pt x="19030" y="5457"/>
                    <a:pt x="19288" y="5854"/>
                  </a:cubicBezTo>
                  <a:cubicBezTo>
                    <a:pt x="19675" y="6452"/>
                    <a:pt x="19880" y="7066"/>
                    <a:pt x="19874" y="7682"/>
                  </a:cubicBezTo>
                  <a:lnTo>
                    <a:pt x="19876" y="7722"/>
                  </a:lnTo>
                  <a:lnTo>
                    <a:pt x="19876" y="7755"/>
                  </a:lnTo>
                  <a:lnTo>
                    <a:pt x="19874" y="7834"/>
                  </a:lnTo>
                  <a:lnTo>
                    <a:pt x="19871" y="7994"/>
                  </a:lnTo>
                  <a:lnTo>
                    <a:pt x="19864" y="8312"/>
                  </a:lnTo>
                  <a:lnTo>
                    <a:pt x="19863" y="8385"/>
                  </a:lnTo>
                  <a:cubicBezTo>
                    <a:pt x="19855" y="8377"/>
                    <a:pt x="19847" y="8370"/>
                    <a:pt x="19839" y="8363"/>
                  </a:cubicBezTo>
                  <a:cubicBezTo>
                    <a:pt x="19831" y="8356"/>
                    <a:pt x="19823" y="8348"/>
                    <a:pt x="19815" y="8341"/>
                  </a:cubicBezTo>
                  <a:cubicBezTo>
                    <a:pt x="19508" y="8063"/>
                    <a:pt x="19120" y="7782"/>
                    <a:pt x="18684" y="7500"/>
                  </a:cubicBezTo>
                  <a:cubicBezTo>
                    <a:pt x="18247" y="7219"/>
                    <a:pt x="17731" y="6944"/>
                    <a:pt x="17171" y="6679"/>
                  </a:cubicBezTo>
                  <a:cubicBezTo>
                    <a:pt x="16611" y="6413"/>
                    <a:pt x="15984" y="6163"/>
                    <a:pt x="15318" y="5931"/>
                  </a:cubicBezTo>
                  <a:cubicBezTo>
                    <a:pt x="15154" y="5872"/>
                    <a:pt x="14984" y="5816"/>
                    <a:pt x="14812" y="5761"/>
                  </a:cubicBezTo>
                  <a:cubicBezTo>
                    <a:pt x="14640" y="5706"/>
                    <a:pt x="14465" y="5652"/>
                    <a:pt x="14292" y="5598"/>
                  </a:cubicBezTo>
                  <a:cubicBezTo>
                    <a:pt x="14114" y="5547"/>
                    <a:pt x="13936" y="5496"/>
                    <a:pt x="13757" y="5446"/>
                  </a:cubicBezTo>
                  <a:cubicBezTo>
                    <a:pt x="13578" y="5396"/>
                    <a:pt x="13397" y="5347"/>
                    <a:pt x="13212" y="5301"/>
                  </a:cubicBezTo>
                  <a:cubicBezTo>
                    <a:pt x="12846" y="5208"/>
                    <a:pt x="12475" y="5120"/>
                    <a:pt x="12102" y="5038"/>
                  </a:cubicBezTo>
                  <a:cubicBezTo>
                    <a:pt x="11729" y="4957"/>
                    <a:pt x="11352" y="4882"/>
                    <a:pt x="10975" y="4815"/>
                  </a:cubicBezTo>
                  <a:cubicBezTo>
                    <a:pt x="10928" y="4806"/>
                    <a:pt x="10881" y="4798"/>
                    <a:pt x="10834" y="4789"/>
                  </a:cubicBezTo>
                  <a:cubicBezTo>
                    <a:pt x="10788" y="4781"/>
                    <a:pt x="10741" y="4772"/>
                    <a:pt x="10695" y="4763"/>
                  </a:cubicBezTo>
                  <a:cubicBezTo>
                    <a:pt x="10600" y="4748"/>
                    <a:pt x="10506" y="4732"/>
                    <a:pt x="10411" y="4717"/>
                  </a:cubicBezTo>
                  <a:cubicBezTo>
                    <a:pt x="10223" y="4687"/>
                    <a:pt x="10038" y="4656"/>
                    <a:pt x="9853" y="4628"/>
                  </a:cubicBezTo>
                  <a:cubicBezTo>
                    <a:pt x="9664" y="4602"/>
                    <a:pt x="9480" y="4575"/>
                    <a:pt x="9296" y="4549"/>
                  </a:cubicBezTo>
                  <a:cubicBezTo>
                    <a:pt x="9113" y="4524"/>
                    <a:pt x="8931" y="4500"/>
                    <a:pt x="8748" y="4480"/>
                  </a:cubicBezTo>
                  <a:cubicBezTo>
                    <a:pt x="8657" y="4469"/>
                    <a:pt x="8569" y="4458"/>
                    <a:pt x="8478" y="4448"/>
                  </a:cubicBezTo>
                  <a:cubicBezTo>
                    <a:pt x="8390" y="4437"/>
                    <a:pt x="8301" y="4427"/>
                    <a:pt x="8212" y="4417"/>
                  </a:cubicBezTo>
                  <a:cubicBezTo>
                    <a:pt x="8034" y="4400"/>
                    <a:pt x="7858" y="4382"/>
                    <a:pt x="7685" y="4365"/>
                  </a:cubicBezTo>
                  <a:cubicBezTo>
                    <a:pt x="7600" y="4357"/>
                    <a:pt x="7514" y="4349"/>
                    <a:pt x="7429" y="4340"/>
                  </a:cubicBezTo>
                  <a:cubicBezTo>
                    <a:pt x="7344" y="4333"/>
                    <a:pt x="7259" y="4327"/>
                    <a:pt x="7174" y="4320"/>
                  </a:cubicBezTo>
                  <a:cubicBezTo>
                    <a:pt x="7006" y="4307"/>
                    <a:pt x="6841" y="4294"/>
                    <a:pt x="6679" y="4282"/>
                  </a:cubicBezTo>
                  <a:cubicBezTo>
                    <a:pt x="6517" y="4270"/>
                    <a:pt x="6357" y="4261"/>
                    <a:pt x="6201" y="4252"/>
                  </a:cubicBezTo>
                  <a:cubicBezTo>
                    <a:pt x="6046" y="4243"/>
                    <a:pt x="5893" y="4234"/>
                    <a:pt x="5745" y="4225"/>
                  </a:cubicBezTo>
                  <a:cubicBezTo>
                    <a:pt x="5596" y="4219"/>
                    <a:pt x="5450" y="4214"/>
                    <a:pt x="5309" y="4208"/>
                  </a:cubicBezTo>
                  <a:cubicBezTo>
                    <a:pt x="5168" y="4203"/>
                    <a:pt x="5031" y="4197"/>
                    <a:pt x="4898" y="4192"/>
                  </a:cubicBezTo>
                  <a:cubicBezTo>
                    <a:pt x="4631" y="4186"/>
                    <a:pt x="4382" y="4181"/>
                    <a:pt x="4151" y="4177"/>
                  </a:cubicBezTo>
                  <a:cubicBezTo>
                    <a:pt x="3921" y="4173"/>
                    <a:pt x="3709" y="4172"/>
                    <a:pt x="3517" y="4174"/>
                  </a:cubicBezTo>
                  <a:cubicBezTo>
                    <a:pt x="3422" y="4174"/>
                    <a:pt x="3331" y="4174"/>
                    <a:pt x="3246" y="4174"/>
                  </a:cubicBezTo>
                  <a:cubicBezTo>
                    <a:pt x="3161" y="4174"/>
                    <a:pt x="3081" y="4174"/>
                    <a:pt x="3006" y="4175"/>
                  </a:cubicBezTo>
                  <a:cubicBezTo>
                    <a:pt x="2858" y="4178"/>
                    <a:pt x="2732" y="4180"/>
                    <a:pt x="2630" y="4182"/>
                  </a:cubicBezTo>
                  <a:cubicBezTo>
                    <a:pt x="2425" y="4187"/>
                    <a:pt x="2316" y="4189"/>
                    <a:pt x="2316" y="4189"/>
                  </a:cubicBezTo>
                  <a:cubicBezTo>
                    <a:pt x="2316" y="4189"/>
                    <a:pt x="2426" y="4189"/>
                    <a:pt x="2630" y="4189"/>
                  </a:cubicBezTo>
                  <a:cubicBezTo>
                    <a:pt x="2733" y="4189"/>
                    <a:pt x="2859" y="4189"/>
                    <a:pt x="3007" y="4189"/>
                  </a:cubicBezTo>
                  <a:cubicBezTo>
                    <a:pt x="3081" y="4190"/>
                    <a:pt x="3160" y="4191"/>
                    <a:pt x="3245" y="4193"/>
                  </a:cubicBezTo>
                  <a:cubicBezTo>
                    <a:pt x="3330" y="4195"/>
                    <a:pt x="3420" y="4197"/>
                    <a:pt x="3516" y="4199"/>
                  </a:cubicBezTo>
                  <a:cubicBezTo>
                    <a:pt x="3706" y="4201"/>
                    <a:pt x="3917" y="4207"/>
                    <a:pt x="4145" y="4215"/>
                  </a:cubicBezTo>
                  <a:cubicBezTo>
                    <a:pt x="4374" y="4224"/>
                    <a:pt x="4621" y="4234"/>
                    <a:pt x="4884" y="4246"/>
                  </a:cubicBezTo>
                  <a:cubicBezTo>
                    <a:pt x="5015" y="4254"/>
                    <a:pt x="5150" y="4262"/>
                    <a:pt x="5289" y="4270"/>
                  </a:cubicBezTo>
                  <a:cubicBezTo>
                    <a:pt x="5428" y="4279"/>
                    <a:pt x="5571" y="4287"/>
                    <a:pt x="5717" y="4296"/>
                  </a:cubicBezTo>
                  <a:cubicBezTo>
                    <a:pt x="5863" y="4308"/>
                    <a:pt x="6012" y="4320"/>
                    <a:pt x="6165" y="4332"/>
                  </a:cubicBezTo>
                  <a:cubicBezTo>
                    <a:pt x="6317" y="4344"/>
                    <a:pt x="6473" y="4357"/>
                    <a:pt x="6631" y="4371"/>
                  </a:cubicBezTo>
                  <a:cubicBezTo>
                    <a:pt x="6789" y="4387"/>
                    <a:pt x="6949" y="4403"/>
                    <a:pt x="7113" y="4419"/>
                  </a:cubicBezTo>
                  <a:cubicBezTo>
                    <a:pt x="7196" y="4428"/>
                    <a:pt x="7278" y="4436"/>
                    <a:pt x="7361" y="4444"/>
                  </a:cubicBezTo>
                  <a:cubicBezTo>
                    <a:pt x="7444" y="4454"/>
                    <a:pt x="7527" y="4464"/>
                    <a:pt x="7610" y="4474"/>
                  </a:cubicBezTo>
                  <a:cubicBezTo>
                    <a:pt x="7777" y="4495"/>
                    <a:pt x="7947" y="4515"/>
                    <a:pt x="8120" y="4536"/>
                  </a:cubicBezTo>
                  <a:cubicBezTo>
                    <a:pt x="8205" y="4547"/>
                    <a:pt x="8291" y="4559"/>
                    <a:pt x="8377" y="4571"/>
                  </a:cubicBezTo>
                  <a:cubicBezTo>
                    <a:pt x="8464" y="4584"/>
                    <a:pt x="8550" y="4596"/>
                    <a:pt x="8637" y="4609"/>
                  </a:cubicBezTo>
                  <a:cubicBezTo>
                    <a:pt x="8813" y="4632"/>
                    <a:pt x="8988" y="4659"/>
                    <a:pt x="9163" y="4688"/>
                  </a:cubicBezTo>
                  <a:cubicBezTo>
                    <a:pt x="9339" y="4716"/>
                    <a:pt x="9516" y="4746"/>
                    <a:pt x="9695" y="4775"/>
                  </a:cubicBezTo>
                  <a:cubicBezTo>
                    <a:pt x="9873" y="4807"/>
                    <a:pt x="10049" y="4841"/>
                    <a:pt x="10228" y="4874"/>
                  </a:cubicBezTo>
                  <a:cubicBezTo>
                    <a:pt x="10318" y="4891"/>
                    <a:pt x="10408" y="4908"/>
                    <a:pt x="10498" y="4925"/>
                  </a:cubicBezTo>
                  <a:cubicBezTo>
                    <a:pt x="10542" y="4934"/>
                    <a:pt x="10586" y="4943"/>
                    <a:pt x="10630" y="4953"/>
                  </a:cubicBezTo>
                  <a:cubicBezTo>
                    <a:pt x="10674" y="4962"/>
                    <a:pt x="10719" y="4971"/>
                    <a:pt x="10763" y="4981"/>
                  </a:cubicBezTo>
                  <a:cubicBezTo>
                    <a:pt x="11121" y="5054"/>
                    <a:pt x="11476" y="5134"/>
                    <a:pt x="11827" y="5221"/>
                  </a:cubicBezTo>
                  <a:cubicBezTo>
                    <a:pt x="12178" y="5307"/>
                    <a:pt x="12524" y="5400"/>
                    <a:pt x="12865" y="5497"/>
                  </a:cubicBezTo>
                  <a:cubicBezTo>
                    <a:pt x="13037" y="5545"/>
                    <a:pt x="13205" y="5595"/>
                    <a:pt x="13370" y="5647"/>
                  </a:cubicBezTo>
                  <a:cubicBezTo>
                    <a:pt x="13536" y="5699"/>
                    <a:pt x="13700" y="5752"/>
                    <a:pt x="13865" y="5805"/>
                  </a:cubicBezTo>
                  <a:cubicBezTo>
                    <a:pt x="14024" y="5860"/>
                    <a:pt x="14185" y="5915"/>
                    <a:pt x="14343" y="5972"/>
                  </a:cubicBezTo>
                  <a:cubicBezTo>
                    <a:pt x="14500" y="6028"/>
                    <a:pt x="14656" y="6085"/>
                    <a:pt x="14805" y="6145"/>
                  </a:cubicBezTo>
                  <a:cubicBezTo>
                    <a:pt x="15411" y="6380"/>
                    <a:pt x="15977" y="6631"/>
                    <a:pt x="16474" y="6894"/>
                  </a:cubicBezTo>
                  <a:cubicBezTo>
                    <a:pt x="16970" y="7158"/>
                    <a:pt x="17423" y="7427"/>
                    <a:pt x="17797" y="7701"/>
                  </a:cubicBezTo>
                  <a:cubicBezTo>
                    <a:pt x="18172" y="7975"/>
                    <a:pt x="18499" y="8246"/>
                    <a:pt x="18750" y="8512"/>
                  </a:cubicBezTo>
                  <a:cubicBezTo>
                    <a:pt x="18883" y="8644"/>
                    <a:pt x="18995" y="8775"/>
                    <a:pt x="19095" y="8902"/>
                  </a:cubicBezTo>
                  <a:cubicBezTo>
                    <a:pt x="19194" y="9029"/>
                    <a:pt x="19280" y="9153"/>
                    <a:pt x="19361" y="9272"/>
                  </a:cubicBezTo>
                  <a:cubicBezTo>
                    <a:pt x="19395" y="9333"/>
                    <a:pt x="19429" y="9392"/>
                    <a:pt x="19461" y="9449"/>
                  </a:cubicBezTo>
                  <a:cubicBezTo>
                    <a:pt x="19494" y="9507"/>
                    <a:pt x="19525" y="9563"/>
                    <a:pt x="19552" y="9618"/>
                  </a:cubicBezTo>
                  <a:cubicBezTo>
                    <a:pt x="19575" y="9673"/>
                    <a:pt x="19599" y="9727"/>
                    <a:pt x="19622" y="9780"/>
                  </a:cubicBezTo>
                  <a:cubicBezTo>
                    <a:pt x="19645" y="9832"/>
                    <a:pt x="19666" y="9883"/>
                    <a:pt x="19685" y="9932"/>
                  </a:cubicBezTo>
                  <a:cubicBezTo>
                    <a:pt x="19700" y="9982"/>
                    <a:pt x="19714" y="10030"/>
                    <a:pt x="19728" y="10076"/>
                  </a:cubicBezTo>
                  <a:cubicBezTo>
                    <a:pt x="19742" y="10122"/>
                    <a:pt x="19756" y="10167"/>
                    <a:pt x="19769" y="10210"/>
                  </a:cubicBezTo>
                  <a:cubicBezTo>
                    <a:pt x="19790" y="10295"/>
                    <a:pt x="19798" y="10372"/>
                    <a:pt x="19812" y="10442"/>
                  </a:cubicBezTo>
                  <a:cubicBezTo>
                    <a:pt x="19815" y="10461"/>
                    <a:pt x="19818" y="10478"/>
                    <a:pt x="19821" y="10495"/>
                  </a:cubicBezTo>
                  <a:lnTo>
                    <a:pt x="19814" y="10861"/>
                  </a:lnTo>
                  <a:lnTo>
                    <a:pt x="19802" y="11454"/>
                  </a:lnTo>
                  <a:cubicBezTo>
                    <a:pt x="19497" y="11179"/>
                    <a:pt x="19115" y="10901"/>
                    <a:pt x="18684" y="10624"/>
                  </a:cubicBezTo>
                  <a:cubicBezTo>
                    <a:pt x="18247" y="10342"/>
                    <a:pt x="17731" y="10068"/>
                    <a:pt x="17171" y="9802"/>
                  </a:cubicBezTo>
                  <a:cubicBezTo>
                    <a:pt x="16611" y="9537"/>
                    <a:pt x="15984" y="9287"/>
                    <a:pt x="15318" y="9055"/>
                  </a:cubicBezTo>
                  <a:cubicBezTo>
                    <a:pt x="15154" y="8996"/>
                    <a:pt x="14984" y="8940"/>
                    <a:pt x="14812" y="8885"/>
                  </a:cubicBezTo>
                  <a:cubicBezTo>
                    <a:pt x="14640" y="8830"/>
                    <a:pt x="14465" y="8776"/>
                    <a:pt x="14292" y="8722"/>
                  </a:cubicBezTo>
                  <a:cubicBezTo>
                    <a:pt x="14114" y="8671"/>
                    <a:pt x="13936" y="8619"/>
                    <a:pt x="13757" y="8569"/>
                  </a:cubicBezTo>
                  <a:cubicBezTo>
                    <a:pt x="13578" y="8519"/>
                    <a:pt x="13397" y="8470"/>
                    <a:pt x="13212" y="8425"/>
                  </a:cubicBezTo>
                  <a:cubicBezTo>
                    <a:pt x="12846" y="8331"/>
                    <a:pt x="12475" y="8243"/>
                    <a:pt x="12102" y="8162"/>
                  </a:cubicBezTo>
                  <a:cubicBezTo>
                    <a:pt x="11729" y="8080"/>
                    <a:pt x="11352" y="8005"/>
                    <a:pt x="10975" y="7938"/>
                  </a:cubicBezTo>
                  <a:cubicBezTo>
                    <a:pt x="10928" y="7930"/>
                    <a:pt x="10881" y="7921"/>
                    <a:pt x="10834" y="7913"/>
                  </a:cubicBezTo>
                  <a:cubicBezTo>
                    <a:pt x="10788" y="7904"/>
                    <a:pt x="10741" y="7895"/>
                    <a:pt x="10695" y="7887"/>
                  </a:cubicBezTo>
                  <a:cubicBezTo>
                    <a:pt x="10600" y="7871"/>
                    <a:pt x="10506" y="7856"/>
                    <a:pt x="10411" y="7841"/>
                  </a:cubicBezTo>
                  <a:cubicBezTo>
                    <a:pt x="10223" y="7810"/>
                    <a:pt x="10038" y="7779"/>
                    <a:pt x="9853" y="7751"/>
                  </a:cubicBezTo>
                  <a:cubicBezTo>
                    <a:pt x="9664" y="7725"/>
                    <a:pt x="9480" y="7698"/>
                    <a:pt x="9296" y="7673"/>
                  </a:cubicBezTo>
                  <a:cubicBezTo>
                    <a:pt x="9113" y="7647"/>
                    <a:pt x="8931" y="7623"/>
                    <a:pt x="8748" y="7603"/>
                  </a:cubicBezTo>
                  <a:cubicBezTo>
                    <a:pt x="8657" y="7593"/>
                    <a:pt x="8569" y="7582"/>
                    <a:pt x="8478" y="7571"/>
                  </a:cubicBezTo>
                  <a:cubicBezTo>
                    <a:pt x="8390" y="7561"/>
                    <a:pt x="8301" y="7550"/>
                    <a:pt x="8212" y="7541"/>
                  </a:cubicBezTo>
                  <a:cubicBezTo>
                    <a:pt x="8034" y="7523"/>
                    <a:pt x="7858" y="7506"/>
                    <a:pt x="7685" y="7489"/>
                  </a:cubicBezTo>
                  <a:cubicBezTo>
                    <a:pt x="7600" y="7480"/>
                    <a:pt x="7514" y="7472"/>
                    <a:pt x="7429" y="7464"/>
                  </a:cubicBezTo>
                  <a:cubicBezTo>
                    <a:pt x="7344" y="7457"/>
                    <a:pt x="7259" y="7450"/>
                    <a:pt x="7174" y="7444"/>
                  </a:cubicBezTo>
                  <a:cubicBezTo>
                    <a:pt x="7006" y="7431"/>
                    <a:pt x="6841" y="7418"/>
                    <a:pt x="6679" y="7405"/>
                  </a:cubicBezTo>
                  <a:cubicBezTo>
                    <a:pt x="6517" y="7394"/>
                    <a:pt x="6357" y="7384"/>
                    <a:pt x="6201" y="7375"/>
                  </a:cubicBezTo>
                  <a:cubicBezTo>
                    <a:pt x="6046" y="7366"/>
                    <a:pt x="5893" y="7358"/>
                    <a:pt x="5745" y="7349"/>
                  </a:cubicBezTo>
                  <a:cubicBezTo>
                    <a:pt x="5596" y="7343"/>
                    <a:pt x="5450" y="7337"/>
                    <a:pt x="5309" y="7332"/>
                  </a:cubicBezTo>
                  <a:cubicBezTo>
                    <a:pt x="5168" y="7326"/>
                    <a:pt x="5031" y="7321"/>
                    <a:pt x="4898" y="7316"/>
                  </a:cubicBezTo>
                  <a:cubicBezTo>
                    <a:pt x="4631" y="7310"/>
                    <a:pt x="4382" y="7304"/>
                    <a:pt x="4151" y="7300"/>
                  </a:cubicBezTo>
                  <a:cubicBezTo>
                    <a:pt x="3921" y="7297"/>
                    <a:pt x="3709" y="7295"/>
                    <a:pt x="3517" y="7297"/>
                  </a:cubicBezTo>
                  <a:cubicBezTo>
                    <a:pt x="3422" y="7297"/>
                    <a:pt x="3331" y="7297"/>
                    <a:pt x="3246" y="7297"/>
                  </a:cubicBezTo>
                  <a:cubicBezTo>
                    <a:pt x="3161" y="7297"/>
                    <a:pt x="3081" y="7297"/>
                    <a:pt x="3006" y="7299"/>
                  </a:cubicBezTo>
                  <a:cubicBezTo>
                    <a:pt x="2858" y="7301"/>
                    <a:pt x="2732" y="7304"/>
                    <a:pt x="2630" y="7306"/>
                  </a:cubicBezTo>
                  <a:cubicBezTo>
                    <a:pt x="2425" y="7310"/>
                    <a:pt x="2316" y="7312"/>
                    <a:pt x="2316" y="7312"/>
                  </a:cubicBezTo>
                  <a:cubicBezTo>
                    <a:pt x="2316" y="7312"/>
                    <a:pt x="2426" y="7312"/>
                    <a:pt x="2630" y="7312"/>
                  </a:cubicBezTo>
                  <a:cubicBezTo>
                    <a:pt x="2733" y="7313"/>
                    <a:pt x="2859" y="7312"/>
                    <a:pt x="3007" y="7313"/>
                  </a:cubicBezTo>
                  <a:cubicBezTo>
                    <a:pt x="3155" y="7313"/>
                    <a:pt x="3325" y="7319"/>
                    <a:pt x="3516" y="7322"/>
                  </a:cubicBezTo>
                  <a:cubicBezTo>
                    <a:pt x="3706" y="7324"/>
                    <a:pt x="3917" y="7330"/>
                    <a:pt x="4145" y="7339"/>
                  </a:cubicBezTo>
                  <a:cubicBezTo>
                    <a:pt x="4374" y="7347"/>
                    <a:pt x="4621" y="7358"/>
                    <a:pt x="4884" y="7369"/>
                  </a:cubicBezTo>
                  <a:cubicBezTo>
                    <a:pt x="5015" y="7377"/>
                    <a:pt x="5150" y="7385"/>
                    <a:pt x="5289" y="7394"/>
                  </a:cubicBezTo>
                  <a:cubicBezTo>
                    <a:pt x="5428" y="7402"/>
                    <a:pt x="5571" y="7411"/>
                    <a:pt x="5717" y="7420"/>
                  </a:cubicBezTo>
                  <a:cubicBezTo>
                    <a:pt x="5863" y="7432"/>
                    <a:pt x="6012" y="7443"/>
                    <a:pt x="6165" y="7455"/>
                  </a:cubicBezTo>
                  <a:cubicBezTo>
                    <a:pt x="6317" y="7467"/>
                    <a:pt x="6473" y="7480"/>
                    <a:pt x="6631" y="7495"/>
                  </a:cubicBezTo>
                  <a:cubicBezTo>
                    <a:pt x="6789" y="7510"/>
                    <a:pt x="6949" y="7527"/>
                    <a:pt x="7113" y="7543"/>
                  </a:cubicBezTo>
                  <a:cubicBezTo>
                    <a:pt x="7196" y="7551"/>
                    <a:pt x="7278" y="7559"/>
                    <a:pt x="7361" y="7568"/>
                  </a:cubicBezTo>
                  <a:cubicBezTo>
                    <a:pt x="7444" y="7578"/>
                    <a:pt x="7527" y="7588"/>
                    <a:pt x="7610" y="7598"/>
                  </a:cubicBezTo>
                  <a:cubicBezTo>
                    <a:pt x="7777" y="7618"/>
                    <a:pt x="7947" y="7639"/>
                    <a:pt x="8120" y="7659"/>
                  </a:cubicBezTo>
                  <a:cubicBezTo>
                    <a:pt x="8205" y="7671"/>
                    <a:pt x="8291" y="7683"/>
                    <a:pt x="8377" y="7695"/>
                  </a:cubicBezTo>
                  <a:cubicBezTo>
                    <a:pt x="8464" y="7707"/>
                    <a:pt x="8550" y="7720"/>
                    <a:pt x="8637" y="7732"/>
                  </a:cubicBezTo>
                  <a:cubicBezTo>
                    <a:pt x="8813" y="7755"/>
                    <a:pt x="8988" y="7783"/>
                    <a:pt x="9163" y="7811"/>
                  </a:cubicBezTo>
                  <a:cubicBezTo>
                    <a:pt x="9339" y="7840"/>
                    <a:pt x="9516" y="7870"/>
                    <a:pt x="9695" y="7899"/>
                  </a:cubicBezTo>
                  <a:cubicBezTo>
                    <a:pt x="9873" y="7930"/>
                    <a:pt x="10049" y="7964"/>
                    <a:pt x="10228" y="7998"/>
                  </a:cubicBezTo>
                  <a:cubicBezTo>
                    <a:pt x="10318" y="8014"/>
                    <a:pt x="10408" y="8031"/>
                    <a:pt x="10498" y="8048"/>
                  </a:cubicBezTo>
                  <a:cubicBezTo>
                    <a:pt x="10542" y="8058"/>
                    <a:pt x="10586" y="8067"/>
                    <a:pt x="10630" y="8076"/>
                  </a:cubicBezTo>
                  <a:cubicBezTo>
                    <a:pt x="10674" y="8086"/>
                    <a:pt x="10719" y="8095"/>
                    <a:pt x="10763" y="8104"/>
                  </a:cubicBezTo>
                  <a:cubicBezTo>
                    <a:pt x="11121" y="8177"/>
                    <a:pt x="11476" y="8257"/>
                    <a:pt x="11827" y="8344"/>
                  </a:cubicBezTo>
                  <a:cubicBezTo>
                    <a:pt x="12178" y="8430"/>
                    <a:pt x="12524" y="8523"/>
                    <a:pt x="12865" y="8620"/>
                  </a:cubicBezTo>
                  <a:cubicBezTo>
                    <a:pt x="13037" y="8668"/>
                    <a:pt x="13205" y="8719"/>
                    <a:pt x="13370" y="8771"/>
                  </a:cubicBezTo>
                  <a:cubicBezTo>
                    <a:pt x="13536" y="8822"/>
                    <a:pt x="13700" y="8875"/>
                    <a:pt x="13865" y="8928"/>
                  </a:cubicBezTo>
                  <a:cubicBezTo>
                    <a:pt x="14024" y="8984"/>
                    <a:pt x="14185" y="9039"/>
                    <a:pt x="14343" y="9095"/>
                  </a:cubicBezTo>
                  <a:cubicBezTo>
                    <a:pt x="14500" y="9151"/>
                    <a:pt x="14656" y="9209"/>
                    <a:pt x="14805" y="9268"/>
                  </a:cubicBezTo>
                  <a:cubicBezTo>
                    <a:pt x="15411" y="9503"/>
                    <a:pt x="15977" y="9754"/>
                    <a:pt x="16474" y="10018"/>
                  </a:cubicBezTo>
                  <a:cubicBezTo>
                    <a:pt x="16970" y="10281"/>
                    <a:pt x="17423" y="10551"/>
                    <a:pt x="17797" y="10824"/>
                  </a:cubicBezTo>
                  <a:cubicBezTo>
                    <a:pt x="18172" y="11098"/>
                    <a:pt x="18499" y="11370"/>
                    <a:pt x="18750" y="11636"/>
                  </a:cubicBezTo>
                  <a:cubicBezTo>
                    <a:pt x="18883" y="11768"/>
                    <a:pt x="18995" y="11898"/>
                    <a:pt x="19095" y="12025"/>
                  </a:cubicBezTo>
                  <a:cubicBezTo>
                    <a:pt x="19194" y="12153"/>
                    <a:pt x="19280" y="12277"/>
                    <a:pt x="19361" y="12396"/>
                  </a:cubicBezTo>
                  <a:cubicBezTo>
                    <a:pt x="19395" y="12456"/>
                    <a:pt x="19429" y="12515"/>
                    <a:pt x="19461" y="12573"/>
                  </a:cubicBezTo>
                  <a:cubicBezTo>
                    <a:pt x="19494" y="12630"/>
                    <a:pt x="19525" y="12686"/>
                    <a:pt x="19552" y="12741"/>
                  </a:cubicBezTo>
                  <a:cubicBezTo>
                    <a:pt x="19575" y="12797"/>
                    <a:pt x="19599" y="12851"/>
                    <a:pt x="19622" y="12903"/>
                  </a:cubicBezTo>
                  <a:cubicBezTo>
                    <a:pt x="19645" y="12955"/>
                    <a:pt x="19666" y="13006"/>
                    <a:pt x="19685" y="13056"/>
                  </a:cubicBezTo>
                  <a:cubicBezTo>
                    <a:pt x="19699" y="13103"/>
                    <a:pt x="19713" y="13149"/>
                    <a:pt x="19726" y="13193"/>
                  </a:cubicBezTo>
                  <a:cubicBezTo>
                    <a:pt x="19740" y="13237"/>
                    <a:pt x="19753" y="13280"/>
                    <a:pt x="19765" y="13321"/>
                  </a:cubicBezTo>
                  <a:lnTo>
                    <a:pt x="19741" y="14525"/>
                  </a:lnTo>
                  <a:cubicBezTo>
                    <a:pt x="19446" y="14267"/>
                    <a:pt x="19087" y="14007"/>
                    <a:pt x="18684" y="13747"/>
                  </a:cubicBezTo>
                  <a:cubicBezTo>
                    <a:pt x="18247" y="13466"/>
                    <a:pt x="17731" y="13191"/>
                    <a:pt x="17171" y="12926"/>
                  </a:cubicBezTo>
                  <a:cubicBezTo>
                    <a:pt x="16611" y="12660"/>
                    <a:pt x="15984" y="12410"/>
                    <a:pt x="15318" y="12178"/>
                  </a:cubicBezTo>
                  <a:cubicBezTo>
                    <a:pt x="15154" y="12119"/>
                    <a:pt x="14984" y="12063"/>
                    <a:pt x="14812" y="12008"/>
                  </a:cubicBezTo>
                  <a:cubicBezTo>
                    <a:pt x="14640" y="11953"/>
                    <a:pt x="14465" y="11899"/>
                    <a:pt x="14292" y="11845"/>
                  </a:cubicBezTo>
                  <a:cubicBezTo>
                    <a:pt x="14114" y="11794"/>
                    <a:pt x="13936" y="11743"/>
                    <a:pt x="13757" y="11693"/>
                  </a:cubicBezTo>
                  <a:cubicBezTo>
                    <a:pt x="13578" y="11643"/>
                    <a:pt x="13397" y="11594"/>
                    <a:pt x="13212" y="11548"/>
                  </a:cubicBezTo>
                  <a:cubicBezTo>
                    <a:pt x="12846" y="11455"/>
                    <a:pt x="12475" y="11367"/>
                    <a:pt x="12102" y="11285"/>
                  </a:cubicBezTo>
                  <a:cubicBezTo>
                    <a:pt x="11729" y="11204"/>
                    <a:pt x="11352" y="11129"/>
                    <a:pt x="10975" y="11062"/>
                  </a:cubicBezTo>
                  <a:cubicBezTo>
                    <a:pt x="10928" y="11053"/>
                    <a:pt x="10881" y="11045"/>
                    <a:pt x="10834" y="11036"/>
                  </a:cubicBezTo>
                  <a:cubicBezTo>
                    <a:pt x="10788" y="11027"/>
                    <a:pt x="10741" y="11019"/>
                    <a:pt x="10695" y="11010"/>
                  </a:cubicBezTo>
                  <a:cubicBezTo>
                    <a:pt x="10600" y="10995"/>
                    <a:pt x="10506" y="10979"/>
                    <a:pt x="10411" y="10964"/>
                  </a:cubicBezTo>
                  <a:cubicBezTo>
                    <a:pt x="10223" y="10934"/>
                    <a:pt x="10038" y="10903"/>
                    <a:pt x="9853" y="10874"/>
                  </a:cubicBezTo>
                  <a:cubicBezTo>
                    <a:pt x="9664" y="10849"/>
                    <a:pt x="9480" y="10822"/>
                    <a:pt x="9296" y="10796"/>
                  </a:cubicBezTo>
                  <a:cubicBezTo>
                    <a:pt x="9113" y="10771"/>
                    <a:pt x="8931" y="10747"/>
                    <a:pt x="8748" y="10727"/>
                  </a:cubicBezTo>
                  <a:cubicBezTo>
                    <a:pt x="8657" y="10716"/>
                    <a:pt x="8569" y="10705"/>
                    <a:pt x="8478" y="10695"/>
                  </a:cubicBezTo>
                  <a:cubicBezTo>
                    <a:pt x="8390" y="10684"/>
                    <a:pt x="8301" y="10674"/>
                    <a:pt x="8212" y="10664"/>
                  </a:cubicBezTo>
                  <a:cubicBezTo>
                    <a:pt x="8034" y="10647"/>
                    <a:pt x="7858" y="10629"/>
                    <a:pt x="7685" y="10612"/>
                  </a:cubicBezTo>
                  <a:cubicBezTo>
                    <a:pt x="7600" y="10604"/>
                    <a:pt x="7514" y="10595"/>
                    <a:pt x="7429" y="10587"/>
                  </a:cubicBezTo>
                  <a:cubicBezTo>
                    <a:pt x="7344" y="10580"/>
                    <a:pt x="7259" y="10574"/>
                    <a:pt x="7174" y="10567"/>
                  </a:cubicBezTo>
                  <a:cubicBezTo>
                    <a:pt x="7006" y="10554"/>
                    <a:pt x="6841" y="10541"/>
                    <a:pt x="6679" y="10529"/>
                  </a:cubicBezTo>
                  <a:cubicBezTo>
                    <a:pt x="6517" y="10517"/>
                    <a:pt x="6357" y="10508"/>
                    <a:pt x="6201" y="10499"/>
                  </a:cubicBezTo>
                  <a:cubicBezTo>
                    <a:pt x="6046" y="10490"/>
                    <a:pt x="5893" y="10481"/>
                    <a:pt x="5745" y="10472"/>
                  </a:cubicBezTo>
                  <a:cubicBezTo>
                    <a:pt x="5596" y="10466"/>
                    <a:pt x="5450" y="10461"/>
                    <a:pt x="5309" y="10455"/>
                  </a:cubicBezTo>
                  <a:cubicBezTo>
                    <a:pt x="5168" y="10450"/>
                    <a:pt x="5031" y="10444"/>
                    <a:pt x="4898" y="10439"/>
                  </a:cubicBezTo>
                  <a:cubicBezTo>
                    <a:pt x="4631" y="10433"/>
                    <a:pt x="4382" y="10427"/>
                    <a:pt x="4151" y="10424"/>
                  </a:cubicBezTo>
                  <a:cubicBezTo>
                    <a:pt x="3921" y="10420"/>
                    <a:pt x="3709" y="10419"/>
                    <a:pt x="3517" y="10421"/>
                  </a:cubicBezTo>
                  <a:cubicBezTo>
                    <a:pt x="3422" y="10421"/>
                    <a:pt x="3331" y="10421"/>
                    <a:pt x="3246" y="10421"/>
                  </a:cubicBezTo>
                  <a:cubicBezTo>
                    <a:pt x="3161" y="10421"/>
                    <a:pt x="3081" y="10421"/>
                    <a:pt x="3006" y="10422"/>
                  </a:cubicBezTo>
                  <a:cubicBezTo>
                    <a:pt x="2858" y="10425"/>
                    <a:pt x="2732" y="10427"/>
                    <a:pt x="2630" y="10429"/>
                  </a:cubicBezTo>
                  <a:cubicBezTo>
                    <a:pt x="2425" y="10433"/>
                    <a:pt x="2316" y="10436"/>
                    <a:pt x="2316" y="10436"/>
                  </a:cubicBezTo>
                  <a:cubicBezTo>
                    <a:pt x="2316" y="10436"/>
                    <a:pt x="2426" y="10436"/>
                    <a:pt x="2630" y="10436"/>
                  </a:cubicBezTo>
                  <a:cubicBezTo>
                    <a:pt x="2733" y="10436"/>
                    <a:pt x="2859" y="10436"/>
                    <a:pt x="3007" y="10436"/>
                  </a:cubicBezTo>
                  <a:cubicBezTo>
                    <a:pt x="3155" y="10437"/>
                    <a:pt x="3325" y="10442"/>
                    <a:pt x="3516" y="10446"/>
                  </a:cubicBezTo>
                  <a:cubicBezTo>
                    <a:pt x="3706" y="10448"/>
                    <a:pt x="3917" y="10454"/>
                    <a:pt x="4145" y="10462"/>
                  </a:cubicBezTo>
                  <a:cubicBezTo>
                    <a:pt x="4374" y="10471"/>
                    <a:pt x="4621" y="10481"/>
                    <a:pt x="4884" y="10493"/>
                  </a:cubicBezTo>
                  <a:cubicBezTo>
                    <a:pt x="5015" y="10501"/>
                    <a:pt x="5150" y="10509"/>
                    <a:pt x="5289" y="10517"/>
                  </a:cubicBezTo>
                  <a:cubicBezTo>
                    <a:pt x="5428" y="10526"/>
                    <a:pt x="5571" y="10534"/>
                    <a:pt x="5717" y="10543"/>
                  </a:cubicBezTo>
                  <a:cubicBezTo>
                    <a:pt x="5863" y="10555"/>
                    <a:pt x="6012" y="10567"/>
                    <a:pt x="6165" y="10579"/>
                  </a:cubicBezTo>
                  <a:cubicBezTo>
                    <a:pt x="6317" y="10591"/>
                    <a:pt x="6473" y="10603"/>
                    <a:pt x="6631" y="10618"/>
                  </a:cubicBezTo>
                  <a:cubicBezTo>
                    <a:pt x="6789" y="10634"/>
                    <a:pt x="6949" y="10650"/>
                    <a:pt x="7113" y="10666"/>
                  </a:cubicBezTo>
                  <a:cubicBezTo>
                    <a:pt x="7196" y="10675"/>
                    <a:pt x="7278" y="10683"/>
                    <a:pt x="7361" y="10691"/>
                  </a:cubicBezTo>
                  <a:cubicBezTo>
                    <a:pt x="7444" y="10701"/>
                    <a:pt x="7527" y="10711"/>
                    <a:pt x="7610" y="10721"/>
                  </a:cubicBezTo>
                  <a:cubicBezTo>
                    <a:pt x="7777" y="10741"/>
                    <a:pt x="7947" y="10762"/>
                    <a:pt x="8120" y="10783"/>
                  </a:cubicBezTo>
                  <a:cubicBezTo>
                    <a:pt x="8205" y="10794"/>
                    <a:pt x="8291" y="10806"/>
                    <a:pt x="8377" y="10818"/>
                  </a:cubicBezTo>
                  <a:cubicBezTo>
                    <a:pt x="8464" y="10831"/>
                    <a:pt x="8550" y="10843"/>
                    <a:pt x="8637" y="10855"/>
                  </a:cubicBezTo>
                  <a:cubicBezTo>
                    <a:pt x="8813" y="10879"/>
                    <a:pt x="8988" y="10906"/>
                    <a:pt x="9163" y="10935"/>
                  </a:cubicBezTo>
                  <a:cubicBezTo>
                    <a:pt x="9339" y="10963"/>
                    <a:pt x="9516" y="10993"/>
                    <a:pt x="9695" y="11022"/>
                  </a:cubicBezTo>
                  <a:cubicBezTo>
                    <a:pt x="9873" y="11054"/>
                    <a:pt x="10049" y="11088"/>
                    <a:pt x="10228" y="11121"/>
                  </a:cubicBezTo>
                  <a:cubicBezTo>
                    <a:pt x="10318" y="11138"/>
                    <a:pt x="10408" y="11155"/>
                    <a:pt x="10498" y="11172"/>
                  </a:cubicBezTo>
                  <a:cubicBezTo>
                    <a:pt x="10542" y="11181"/>
                    <a:pt x="10586" y="11190"/>
                    <a:pt x="10630" y="11200"/>
                  </a:cubicBezTo>
                  <a:cubicBezTo>
                    <a:pt x="10674" y="11209"/>
                    <a:pt x="10719" y="11218"/>
                    <a:pt x="10763" y="11228"/>
                  </a:cubicBezTo>
                  <a:cubicBezTo>
                    <a:pt x="11121" y="11301"/>
                    <a:pt x="11476" y="11381"/>
                    <a:pt x="11827" y="11467"/>
                  </a:cubicBezTo>
                  <a:cubicBezTo>
                    <a:pt x="12178" y="11554"/>
                    <a:pt x="12524" y="11647"/>
                    <a:pt x="12865" y="11744"/>
                  </a:cubicBezTo>
                  <a:cubicBezTo>
                    <a:pt x="13037" y="11792"/>
                    <a:pt x="13205" y="11842"/>
                    <a:pt x="13370" y="11894"/>
                  </a:cubicBezTo>
                  <a:cubicBezTo>
                    <a:pt x="13536" y="11946"/>
                    <a:pt x="13700" y="11999"/>
                    <a:pt x="13865" y="12052"/>
                  </a:cubicBezTo>
                  <a:cubicBezTo>
                    <a:pt x="14024" y="12107"/>
                    <a:pt x="14185" y="12162"/>
                    <a:pt x="14343" y="12219"/>
                  </a:cubicBezTo>
                  <a:cubicBezTo>
                    <a:pt x="14500" y="12275"/>
                    <a:pt x="14656" y="12332"/>
                    <a:pt x="14805" y="12392"/>
                  </a:cubicBezTo>
                  <a:cubicBezTo>
                    <a:pt x="15411" y="12627"/>
                    <a:pt x="15977" y="12878"/>
                    <a:pt x="16474" y="13141"/>
                  </a:cubicBezTo>
                  <a:cubicBezTo>
                    <a:pt x="16970" y="13405"/>
                    <a:pt x="17422" y="13674"/>
                    <a:pt x="17797" y="13948"/>
                  </a:cubicBezTo>
                  <a:cubicBezTo>
                    <a:pt x="18172" y="14222"/>
                    <a:pt x="18499" y="14493"/>
                    <a:pt x="18750" y="14759"/>
                  </a:cubicBezTo>
                  <a:cubicBezTo>
                    <a:pt x="18883" y="14891"/>
                    <a:pt x="18995" y="15022"/>
                    <a:pt x="19095" y="15149"/>
                  </a:cubicBezTo>
                  <a:cubicBezTo>
                    <a:pt x="19194" y="15276"/>
                    <a:pt x="19280" y="15400"/>
                    <a:pt x="19361" y="15519"/>
                  </a:cubicBezTo>
                  <a:cubicBezTo>
                    <a:pt x="19395" y="15580"/>
                    <a:pt x="19429" y="15639"/>
                    <a:pt x="19461" y="15696"/>
                  </a:cubicBezTo>
                  <a:cubicBezTo>
                    <a:pt x="19494" y="15754"/>
                    <a:pt x="19525" y="15810"/>
                    <a:pt x="19552" y="15865"/>
                  </a:cubicBezTo>
                  <a:cubicBezTo>
                    <a:pt x="19575" y="15920"/>
                    <a:pt x="19599" y="15974"/>
                    <a:pt x="19622" y="16026"/>
                  </a:cubicBezTo>
                  <a:cubicBezTo>
                    <a:pt x="19645" y="16079"/>
                    <a:pt x="19666" y="16130"/>
                    <a:pt x="19685" y="16179"/>
                  </a:cubicBezTo>
                  <a:cubicBezTo>
                    <a:pt x="19688" y="16191"/>
                    <a:pt x="19692" y="16203"/>
                    <a:pt x="19696" y="16215"/>
                  </a:cubicBezTo>
                  <a:cubicBezTo>
                    <a:pt x="19699" y="16227"/>
                    <a:pt x="19703" y="16239"/>
                    <a:pt x="19707" y="16251"/>
                  </a:cubicBezTo>
                  <a:lnTo>
                    <a:pt x="19680" y="17596"/>
                  </a:lnTo>
                  <a:cubicBezTo>
                    <a:pt x="19397" y="17355"/>
                    <a:pt x="19060" y="17113"/>
                    <a:pt x="18684" y="16871"/>
                  </a:cubicBezTo>
                  <a:cubicBezTo>
                    <a:pt x="18247" y="16589"/>
                    <a:pt x="17731" y="16315"/>
                    <a:pt x="17171" y="16049"/>
                  </a:cubicBezTo>
                  <a:cubicBezTo>
                    <a:pt x="16611" y="15784"/>
                    <a:pt x="15984" y="15533"/>
                    <a:pt x="15318" y="15302"/>
                  </a:cubicBezTo>
                  <a:cubicBezTo>
                    <a:pt x="15154" y="15243"/>
                    <a:pt x="14984" y="15187"/>
                    <a:pt x="14812" y="15132"/>
                  </a:cubicBezTo>
                  <a:cubicBezTo>
                    <a:pt x="14640" y="15077"/>
                    <a:pt x="14465" y="15023"/>
                    <a:pt x="14292" y="14969"/>
                  </a:cubicBezTo>
                  <a:cubicBezTo>
                    <a:pt x="14114" y="14917"/>
                    <a:pt x="13936" y="14866"/>
                    <a:pt x="13757" y="14816"/>
                  </a:cubicBezTo>
                  <a:cubicBezTo>
                    <a:pt x="13578" y="14766"/>
                    <a:pt x="13397" y="14717"/>
                    <a:pt x="13212" y="14672"/>
                  </a:cubicBezTo>
                  <a:cubicBezTo>
                    <a:pt x="12846" y="14578"/>
                    <a:pt x="12475" y="14490"/>
                    <a:pt x="12102" y="14409"/>
                  </a:cubicBezTo>
                  <a:cubicBezTo>
                    <a:pt x="11729" y="14327"/>
                    <a:pt x="11352" y="14252"/>
                    <a:pt x="10975" y="14185"/>
                  </a:cubicBezTo>
                  <a:cubicBezTo>
                    <a:pt x="10928" y="14177"/>
                    <a:pt x="10881" y="14168"/>
                    <a:pt x="10834" y="14160"/>
                  </a:cubicBezTo>
                  <a:cubicBezTo>
                    <a:pt x="10788" y="14151"/>
                    <a:pt x="10741" y="14142"/>
                    <a:pt x="10695" y="14134"/>
                  </a:cubicBezTo>
                  <a:cubicBezTo>
                    <a:pt x="10600" y="14118"/>
                    <a:pt x="10506" y="14103"/>
                    <a:pt x="10411" y="14087"/>
                  </a:cubicBezTo>
                  <a:cubicBezTo>
                    <a:pt x="10223" y="14057"/>
                    <a:pt x="10038" y="14026"/>
                    <a:pt x="9853" y="13998"/>
                  </a:cubicBezTo>
                  <a:cubicBezTo>
                    <a:pt x="9664" y="13972"/>
                    <a:pt x="9480" y="13945"/>
                    <a:pt x="9296" y="13920"/>
                  </a:cubicBezTo>
                  <a:cubicBezTo>
                    <a:pt x="9113" y="13894"/>
                    <a:pt x="8931" y="13870"/>
                    <a:pt x="8748" y="13850"/>
                  </a:cubicBezTo>
                  <a:cubicBezTo>
                    <a:pt x="8657" y="13840"/>
                    <a:pt x="8569" y="13829"/>
                    <a:pt x="8478" y="13818"/>
                  </a:cubicBezTo>
                  <a:cubicBezTo>
                    <a:pt x="8390" y="13808"/>
                    <a:pt x="8301" y="13797"/>
                    <a:pt x="8212" y="13788"/>
                  </a:cubicBezTo>
                  <a:cubicBezTo>
                    <a:pt x="8034" y="13770"/>
                    <a:pt x="7858" y="13753"/>
                    <a:pt x="7685" y="13736"/>
                  </a:cubicBezTo>
                  <a:cubicBezTo>
                    <a:pt x="7600" y="13727"/>
                    <a:pt x="7514" y="13719"/>
                    <a:pt x="7429" y="13711"/>
                  </a:cubicBezTo>
                  <a:cubicBezTo>
                    <a:pt x="7344" y="13704"/>
                    <a:pt x="7259" y="13697"/>
                    <a:pt x="7174" y="13691"/>
                  </a:cubicBezTo>
                  <a:cubicBezTo>
                    <a:pt x="7006" y="13677"/>
                    <a:pt x="6841" y="13665"/>
                    <a:pt x="6679" y="13652"/>
                  </a:cubicBezTo>
                  <a:cubicBezTo>
                    <a:pt x="6517" y="13641"/>
                    <a:pt x="6357" y="13631"/>
                    <a:pt x="6201" y="13622"/>
                  </a:cubicBezTo>
                  <a:cubicBezTo>
                    <a:pt x="6046" y="13613"/>
                    <a:pt x="5893" y="13605"/>
                    <a:pt x="5745" y="13596"/>
                  </a:cubicBezTo>
                  <a:cubicBezTo>
                    <a:pt x="5596" y="13590"/>
                    <a:pt x="5450" y="13584"/>
                    <a:pt x="5309" y="13579"/>
                  </a:cubicBezTo>
                  <a:cubicBezTo>
                    <a:pt x="5168" y="13573"/>
                    <a:pt x="5031" y="13568"/>
                    <a:pt x="4898" y="13562"/>
                  </a:cubicBezTo>
                  <a:cubicBezTo>
                    <a:pt x="4631" y="13556"/>
                    <a:pt x="4382" y="13551"/>
                    <a:pt x="4151" y="13547"/>
                  </a:cubicBezTo>
                  <a:cubicBezTo>
                    <a:pt x="3921" y="13544"/>
                    <a:pt x="3709" y="13542"/>
                    <a:pt x="3517" y="13544"/>
                  </a:cubicBezTo>
                  <a:cubicBezTo>
                    <a:pt x="3422" y="13544"/>
                    <a:pt x="3331" y="13544"/>
                    <a:pt x="3246" y="13544"/>
                  </a:cubicBezTo>
                  <a:cubicBezTo>
                    <a:pt x="3161" y="13544"/>
                    <a:pt x="3081" y="13544"/>
                    <a:pt x="3006" y="13545"/>
                  </a:cubicBezTo>
                  <a:cubicBezTo>
                    <a:pt x="2858" y="13548"/>
                    <a:pt x="2732" y="13551"/>
                    <a:pt x="2630" y="13553"/>
                  </a:cubicBezTo>
                  <a:cubicBezTo>
                    <a:pt x="2425" y="13557"/>
                    <a:pt x="2316" y="13559"/>
                    <a:pt x="2316" y="13559"/>
                  </a:cubicBezTo>
                  <a:cubicBezTo>
                    <a:pt x="2316" y="13559"/>
                    <a:pt x="2426" y="13559"/>
                    <a:pt x="2630" y="13559"/>
                  </a:cubicBezTo>
                  <a:cubicBezTo>
                    <a:pt x="2733" y="13560"/>
                    <a:pt x="2859" y="13559"/>
                    <a:pt x="3007" y="13560"/>
                  </a:cubicBezTo>
                  <a:cubicBezTo>
                    <a:pt x="3155" y="13560"/>
                    <a:pt x="3325" y="13566"/>
                    <a:pt x="3516" y="13569"/>
                  </a:cubicBezTo>
                  <a:cubicBezTo>
                    <a:pt x="3706" y="13571"/>
                    <a:pt x="3917" y="13577"/>
                    <a:pt x="4145" y="13586"/>
                  </a:cubicBezTo>
                  <a:cubicBezTo>
                    <a:pt x="4374" y="13594"/>
                    <a:pt x="4621" y="13605"/>
                    <a:pt x="4884" y="13616"/>
                  </a:cubicBezTo>
                  <a:cubicBezTo>
                    <a:pt x="5015" y="13624"/>
                    <a:pt x="5150" y="13632"/>
                    <a:pt x="5289" y="13641"/>
                  </a:cubicBezTo>
                  <a:cubicBezTo>
                    <a:pt x="5428" y="13649"/>
                    <a:pt x="5571" y="13658"/>
                    <a:pt x="5717" y="13667"/>
                  </a:cubicBezTo>
                  <a:cubicBezTo>
                    <a:pt x="5863" y="13679"/>
                    <a:pt x="6012" y="13690"/>
                    <a:pt x="6165" y="13702"/>
                  </a:cubicBezTo>
                  <a:cubicBezTo>
                    <a:pt x="6317" y="13714"/>
                    <a:pt x="6473" y="13727"/>
                    <a:pt x="6631" y="13742"/>
                  </a:cubicBezTo>
                  <a:cubicBezTo>
                    <a:pt x="6789" y="13757"/>
                    <a:pt x="6949" y="13773"/>
                    <a:pt x="7113" y="13790"/>
                  </a:cubicBezTo>
                  <a:cubicBezTo>
                    <a:pt x="7196" y="13798"/>
                    <a:pt x="7278" y="13806"/>
                    <a:pt x="7361" y="13815"/>
                  </a:cubicBezTo>
                  <a:cubicBezTo>
                    <a:pt x="7444" y="13825"/>
                    <a:pt x="7527" y="13835"/>
                    <a:pt x="7610" y="13845"/>
                  </a:cubicBezTo>
                  <a:cubicBezTo>
                    <a:pt x="7777" y="13865"/>
                    <a:pt x="7947" y="13886"/>
                    <a:pt x="8120" y="13906"/>
                  </a:cubicBezTo>
                  <a:cubicBezTo>
                    <a:pt x="8205" y="13918"/>
                    <a:pt x="8291" y="13930"/>
                    <a:pt x="8377" y="13942"/>
                  </a:cubicBezTo>
                  <a:cubicBezTo>
                    <a:pt x="8464" y="13954"/>
                    <a:pt x="8550" y="13967"/>
                    <a:pt x="8637" y="13979"/>
                  </a:cubicBezTo>
                  <a:cubicBezTo>
                    <a:pt x="8813" y="14002"/>
                    <a:pt x="8988" y="14029"/>
                    <a:pt x="9163" y="14058"/>
                  </a:cubicBezTo>
                  <a:cubicBezTo>
                    <a:pt x="9339" y="14087"/>
                    <a:pt x="9516" y="14117"/>
                    <a:pt x="9695" y="14146"/>
                  </a:cubicBezTo>
                  <a:cubicBezTo>
                    <a:pt x="9873" y="14177"/>
                    <a:pt x="10049" y="14211"/>
                    <a:pt x="10228" y="14245"/>
                  </a:cubicBezTo>
                  <a:cubicBezTo>
                    <a:pt x="10318" y="14261"/>
                    <a:pt x="10408" y="14278"/>
                    <a:pt x="10498" y="14295"/>
                  </a:cubicBezTo>
                  <a:cubicBezTo>
                    <a:pt x="10542" y="14305"/>
                    <a:pt x="10586" y="14314"/>
                    <a:pt x="10630" y="14323"/>
                  </a:cubicBezTo>
                  <a:cubicBezTo>
                    <a:pt x="10674" y="14333"/>
                    <a:pt x="10719" y="14342"/>
                    <a:pt x="10763" y="14351"/>
                  </a:cubicBezTo>
                  <a:cubicBezTo>
                    <a:pt x="11121" y="14424"/>
                    <a:pt x="11476" y="14504"/>
                    <a:pt x="11827" y="14591"/>
                  </a:cubicBezTo>
                  <a:cubicBezTo>
                    <a:pt x="12178" y="14677"/>
                    <a:pt x="12524" y="14770"/>
                    <a:pt x="12865" y="14867"/>
                  </a:cubicBezTo>
                  <a:cubicBezTo>
                    <a:pt x="13037" y="14915"/>
                    <a:pt x="13205" y="14966"/>
                    <a:pt x="13370" y="15018"/>
                  </a:cubicBezTo>
                  <a:cubicBezTo>
                    <a:pt x="13536" y="15069"/>
                    <a:pt x="13700" y="15122"/>
                    <a:pt x="13865" y="15175"/>
                  </a:cubicBezTo>
                  <a:cubicBezTo>
                    <a:pt x="14024" y="15231"/>
                    <a:pt x="14185" y="15286"/>
                    <a:pt x="14343" y="15342"/>
                  </a:cubicBezTo>
                  <a:cubicBezTo>
                    <a:pt x="14500" y="15398"/>
                    <a:pt x="14656" y="15455"/>
                    <a:pt x="14805" y="15515"/>
                  </a:cubicBezTo>
                  <a:cubicBezTo>
                    <a:pt x="15411" y="15750"/>
                    <a:pt x="15977" y="16001"/>
                    <a:pt x="16474" y="16265"/>
                  </a:cubicBezTo>
                  <a:cubicBezTo>
                    <a:pt x="16970" y="16528"/>
                    <a:pt x="17422" y="16797"/>
                    <a:pt x="17797" y="17071"/>
                  </a:cubicBezTo>
                  <a:cubicBezTo>
                    <a:pt x="18172" y="17345"/>
                    <a:pt x="18499" y="17617"/>
                    <a:pt x="18750" y="17883"/>
                  </a:cubicBezTo>
                  <a:cubicBezTo>
                    <a:pt x="18883" y="18015"/>
                    <a:pt x="18995" y="18145"/>
                    <a:pt x="19095" y="18272"/>
                  </a:cubicBezTo>
                  <a:cubicBezTo>
                    <a:pt x="19194" y="18400"/>
                    <a:pt x="19280" y="18524"/>
                    <a:pt x="19361" y="18643"/>
                  </a:cubicBezTo>
                  <a:cubicBezTo>
                    <a:pt x="19395" y="18703"/>
                    <a:pt x="19429" y="18762"/>
                    <a:pt x="19461" y="18819"/>
                  </a:cubicBezTo>
                  <a:cubicBezTo>
                    <a:pt x="19494" y="18877"/>
                    <a:pt x="19525" y="18933"/>
                    <a:pt x="19552" y="18988"/>
                  </a:cubicBezTo>
                  <a:cubicBezTo>
                    <a:pt x="19569" y="19027"/>
                    <a:pt x="19585" y="19065"/>
                    <a:pt x="19601" y="19103"/>
                  </a:cubicBezTo>
                  <a:cubicBezTo>
                    <a:pt x="19617" y="19140"/>
                    <a:pt x="19633" y="19176"/>
                    <a:pt x="19648" y="19212"/>
                  </a:cubicBezTo>
                  <a:lnTo>
                    <a:pt x="19601" y="21565"/>
                  </a:lnTo>
                  <a:lnTo>
                    <a:pt x="21600" y="21565"/>
                  </a:lnTo>
                  <a:close/>
                </a:path>
              </a:pathLst>
            </a:cu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lnSpc>
                  <a:spcPct val="100000"/>
                </a:lnSpc>
                <a:tabLst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" name="形状"/>
            <p:cNvSpPr/>
            <p:nvPr/>
          </p:nvSpPr>
          <p:spPr>
            <a:xfrm flipH="1">
              <a:off x="437898" y="-4"/>
              <a:ext cx="479534" cy="1225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21600" y="21565"/>
                  </a:moveTo>
                  <a:lnTo>
                    <a:pt x="21338" y="8312"/>
                  </a:lnTo>
                  <a:cubicBezTo>
                    <a:pt x="21458" y="7437"/>
                    <a:pt x="21203" y="6561"/>
                    <a:pt x="20614" y="5716"/>
                  </a:cubicBezTo>
                  <a:cubicBezTo>
                    <a:pt x="20319" y="5292"/>
                    <a:pt x="19923" y="4878"/>
                    <a:pt x="19447" y="4480"/>
                  </a:cubicBezTo>
                  <a:cubicBezTo>
                    <a:pt x="18971" y="4082"/>
                    <a:pt x="18406" y="3701"/>
                    <a:pt x="17769" y="3340"/>
                  </a:cubicBezTo>
                  <a:cubicBezTo>
                    <a:pt x="17131" y="2978"/>
                    <a:pt x="16407" y="2641"/>
                    <a:pt x="15622" y="2328"/>
                  </a:cubicBezTo>
                  <a:cubicBezTo>
                    <a:pt x="14837" y="2015"/>
                    <a:pt x="13984" y="1729"/>
                    <a:pt x="13079" y="1471"/>
                  </a:cubicBezTo>
                  <a:cubicBezTo>
                    <a:pt x="12174" y="1213"/>
                    <a:pt x="11208" y="988"/>
                    <a:pt x="10205" y="795"/>
                  </a:cubicBezTo>
                  <a:cubicBezTo>
                    <a:pt x="9201" y="602"/>
                    <a:pt x="8155" y="443"/>
                    <a:pt x="7085" y="318"/>
                  </a:cubicBezTo>
                  <a:cubicBezTo>
                    <a:pt x="4944" y="66"/>
                    <a:pt x="2708" y="-35"/>
                    <a:pt x="476" y="10"/>
                  </a:cubicBezTo>
                  <a:lnTo>
                    <a:pt x="0" y="16"/>
                  </a:lnTo>
                  <a:lnTo>
                    <a:pt x="3" y="199"/>
                  </a:lnTo>
                  <a:lnTo>
                    <a:pt x="217" y="15959"/>
                  </a:lnTo>
                  <a:lnTo>
                    <a:pt x="218" y="16026"/>
                  </a:lnTo>
                  <a:lnTo>
                    <a:pt x="343" y="16026"/>
                  </a:lnTo>
                  <a:lnTo>
                    <a:pt x="379" y="16233"/>
                  </a:lnTo>
                  <a:cubicBezTo>
                    <a:pt x="387" y="16278"/>
                    <a:pt x="399" y="16324"/>
                    <a:pt x="413" y="16369"/>
                  </a:cubicBezTo>
                  <a:cubicBezTo>
                    <a:pt x="426" y="16414"/>
                    <a:pt x="440" y="16459"/>
                    <a:pt x="452" y="16504"/>
                  </a:cubicBezTo>
                  <a:cubicBezTo>
                    <a:pt x="472" y="16594"/>
                    <a:pt x="520" y="16684"/>
                    <a:pt x="552" y="16774"/>
                  </a:cubicBezTo>
                  <a:cubicBezTo>
                    <a:pt x="585" y="16863"/>
                    <a:pt x="635" y="16952"/>
                    <a:pt x="682" y="17041"/>
                  </a:cubicBezTo>
                  <a:cubicBezTo>
                    <a:pt x="703" y="17086"/>
                    <a:pt x="729" y="17130"/>
                    <a:pt x="755" y="17174"/>
                  </a:cubicBezTo>
                  <a:cubicBezTo>
                    <a:pt x="782" y="17219"/>
                    <a:pt x="812" y="17263"/>
                    <a:pt x="842" y="17306"/>
                  </a:cubicBezTo>
                  <a:lnTo>
                    <a:pt x="930" y="17438"/>
                  </a:lnTo>
                  <a:lnTo>
                    <a:pt x="1033" y="17568"/>
                  </a:lnTo>
                  <a:lnTo>
                    <a:pt x="1138" y="17699"/>
                  </a:lnTo>
                  <a:lnTo>
                    <a:pt x="1259" y="17826"/>
                  </a:lnTo>
                  <a:lnTo>
                    <a:pt x="1380" y="17954"/>
                  </a:lnTo>
                  <a:lnTo>
                    <a:pt x="1517" y="18080"/>
                  </a:lnTo>
                  <a:cubicBezTo>
                    <a:pt x="1540" y="18100"/>
                    <a:pt x="1563" y="18121"/>
                    <a:pt x="1586" y="18142"/>
                  </a:cubicBezTo>
                  <a:cubicBezTo>
                    <a:pt x="1609" y="18163"/>
                    <a:pt x="1633" y="18184"/>
                    <a:pt x="1657" y="18205"/>
                  </a:cubicBezTo>
                  <a:lnTo>
                    <a:pt x="1811" y="18327"/>
                  </a:lnTo>
                  <a:cubicBezTo>
                    <a:pt x="1860" y="18368"/>
                    <a:pt x="1913" y="18408"/>
                    <a:pt x="1968" y="18448"/>
                  </a:cubicBezTo>
                  <a:cubicBezTo>
                    <a:pt x="2022" y="18488"/>
                    <a:pt x="2080" y="18528"/>
                    <a:pt x="2137" y="18567"/>
                  </a:cubicBezTo>
                  <a:cubicBezTo>
                    <a:pt x="2192" y="18608"/>
                    <a:pt x="2251" y="18647"/>
                    <a:pt x="2312" y="18685"/>
                  </a:cubicBezTo>
                  <a:cubicBezTo>
                    <a:pt x="2373" y="18724"/>
                    <a:pt x="2436" y="18762"/>
                    <a:pt x="2498" y="18800"/>
                  </a:cubicBezTo>
                  <a:cubicBezTo>
                    <a:pt x="2558" y="18839"/>
                    <a:pt x="2623" y="18877"/>
                    <a:pt x="2690" y="18914"/>
                  </a:cubicBezTo>
                  <a:cubicBezTo>
                    <a:pt x="2756" y="18951"/>
                    <a:pt x="2825" y="18988"/>
                    <a:pt x="2891" y="19025"/>
                  </a:cubicBezTo>
                  <a:cubicBezTo>
                    <a:pt x="3163" y="19172"/>
                    <a:pt x="3458" y="19313"/>
                    <a:pt x="3771" y="19447"/>
                  </a:cubicBezTo>
                  <a:cubicBezTo>
                    <a:pt x="3927" y="19514"/>
                    <a:pt x="4093" y="19577"/>
                    <a:pt x="4254" y="19643"/>
                  </a:cubicBezTo>
                  <a:lnTo>
                    <a:pt x="4764" y="19827"/>
                  </a:lnTo>
                  <a:cubicBezTo>
                    <a:pt x="4853" y="19856"/>
                    <a:pt x="4940" y="19886"/>
                    <a:pt x="5030" y="19915"/>
                  </a:cubicBezTo>
                  <a:cubicBezTo>
                    <a:pt x="5119" y="19944"/>
                    <a:pt x="5207" y="19973"/>
                    <a:pt x="5298" y="20001"/>
                  </a:cubicBezTo>
                  <a:cubicBezTo>
                    <a:pt x="5391" y="20028"/>
                    <a:pt x="5482" y="20056"/>
                    <a:pt x="5574" y="20084"/>
                  </a:cubicBezTo>
                  <a:cubicBezTo>
                    <a:pt x="5665" y="20111"/>
                    <a:pt x="5758" y="20139"/>
                    <a:pt x="5853" y="20164"/>
                  </a:cubicBezTo>
                  <a:cubicBezTo>
                    <a:pt x="6231" y="20269"/>
                    <a:pt x="6620" y="20367"/>
                    <a:pt x="7020" y="20458"/>
                  </a:cubicBezTo>
                  <a:cubicBezTo>
                    <a:pt x="7419" y="20549"/>
                    <a:pt x="7828" y="20633"/>
                    <a:pt x="8247" y="20710"/>
                  </a:cubicBezTo>
                  <a:cubicBezTo>
                    <a:pt x="8456" y="20748"/>
                    <a:pt x="8664" y="20787"/>
                    <a:pt x="8878" y="20821"/>
                  </a:cubicBezTo>
                  <a:cubicBezTo>
                    <a:pt x="8985" y="20839"/>
                    <a:pt x="9091" y="20857"/>
                    <a:pt x="9198" y="20874"/>
                  </a:cubicBezTo>
                  <a:cubicBezTo>
                    <a:pt x="9304" y="20890"/>
                    <a:pt x="9411" y="20907"/>
                    <a:pt x="9520" y="20923"/>
                  </a:cubicBezTo>
                  <a:cubicBezTo>
                    <a:pt x="9628" y="20939"/>
                    <a:pt x="9735" y="20955"/>
                    <a:pt x="9844" y="20971"/>
                  </a:cubicBezTo>
                  <a:cubicBezTo>
                    <a:pt x="9952" y="20986"/>
                    <a:pt x="10061" y="21001"/>
                    <a:pt x="10171" y="21015"/>
                  </a:cubicBezTo>
                  <a:cubicBezTo>
                    <a:pt x="10280" y="21030"/>
                    <a:pt x="10389" y="21045"/>
                    <a:pt x="10498" y="21059"/>
                  </a:cubicBezTo>
                  <a:cubicBezTo>
                    <a:pt x="10608" y="21073"/>
                    <a:pt x="10717" y="21087"/>
                    <a:pt x="10828" y="21099"/>
                  </a:cubicBezTo>
                  <a:cubicBezTo>
                    <a:pt x="11268" y="21153"/>
                    <a:pt x="11714" y="21200"/>
                    <a:pt x="12162" y="21243"/>
                  </a:cubicBezTo>
                  <a:cubicBezTo>
                    <a:pt x="12609" y="21286"/>
                    <a:pt x="13061" y="21323"/>
                    <a:pt x="13513" y="21356"/>
                  </a:cubicBezTo>
                  <a:lnTo>
                    <a:pt x="14194" y="21403"/>
                  </a:lnTo>
                  <a:lnTo>
                    <a:pt x="14878" y="21442"/>
                  </a:lnTo>
                  <a:lnTo>
                    <a:pt x="14196" y="21399"/>
                  </a:lnTo>
                  <a:lnTo>
                    <a:pt x="13517" y="21348"/>
                  </a:lnTo>
                  <a:cubicBezTo>
                    <a:pt x="13067" y="21312"/>
                    <a:pt x="12618" y="21272"/>
                    <a:pt x="12172" y="21227"/>
                  </a:cubicBezTo>
                  <a:cubicBezTo>
                    <a:pt x="11727" y="21181"/>
                    <a:pt x="11284" y="21132"/>
                    <a:pt x="10848" y="21075"/>
                  </a:cubicBezTo>
                  <a:cubicBezTo>
                    <a:pt x="10738" y="21062"/>
                    <a:pt x="10629" y="21048"/>
                    <a:pt x="10520" y="21033"/>
                  </a:cubicBezTo>
                  <a:cubicBezTo>
                    <a:pt x="10412" y="21019"/>
                    <a:pt x="10304" y="21003"/>
                    <a:pt x="10195" y="20988"/>
                  </a:cubicBezTo>
                  <a:cubicBezTo>
                    <a:pt x="10087" y="20973"/>
                    <a:pt x="9979" y="20957"/>
                    <a:pt x="9872" y="20941"/>
                  </a:cubicBezTo>
                  <a:cubicBezTo>
                    <a:pt x="9765" y="20925"/>
                    <a:pt x="9658" y="20908"/>
                    <a:pt x="9551" y="20892"/>
                  </a:cubicBezTo>
                  <a:cubicBezTo>
                    <a:pt x="9444" y="20876"/>
                    <a:pt x="9338" y="20858"/>
                    <a:pt x="9232" y="20841"/>
                  </a:cubicBezTo>
                  <a:cubicBezTo>
                    <a:pt x="9127" y="20823"/>
                    <a:pt x="9022" y="20805"/>
                    <a:pt x="8917" y="20787"/>
                  </a:cubicBezTo>
                  <a:cubicBezTo>
                    <a:pt x="8705" y="20752"/>
                    <a:pt x="8500" y="20712"/>
                    <a:pt x="8294" y="20672"/>
                  </a:cubicBezTo>
                  <a:cubicBezTo>
                    <a:pt x="7881" y="20594"/>
                    <a:pt x="7478" y="20507"/>
                    <a:pt x="7085" y="20415"/>
                  </a:cubicBezTo>
                  <a:cubicBezTo>
                    <a:pt x="6693" y="20322"/>
                    <a:pt x="6311" y="20223"/>
                    <a:pt x="5942" y="20117"/>
                  </a:cubicBezTo>
                  <a:cubicBezTo>
                    <a:pt x="5848" y="20091"/>
                    <a:pt x="5758" y="20063"/>
                    <a:pt x="5668" y="20036"/>
                  </a:cubicBezTo>
                  <a:cubicBezTo>
                    <a:pt x="5578" y="20008"/>
                    <a:pt x="5489" y="19980"/>
                    <a:pt x="5399" y="19952"/>
                  </a:cubicBezTo>
                  <a:cubicBezTo>
                    <a:pt x="5310" y="19924"/>
                    <a:pt x="5224" y="19895"/>
                    <a:pt x="5137" y="19866"/>
                  </a:cubicBezTo>
                  <a:cubicBezTo>
                    <a:pt x="5050" y="19837"/>
                    <a:pt x="4965" y="19807"/>
                    <a:pt x="4878" y="19778"/>
                  </a:cubicBezTo>
                  <a:lnTo>
                    <a:pt x="4382" y="19592"/>
                  </a:lnTo>
                  <a:cubicBezTo>
                    <a:pt x="4226" y="19527"/>
                    <a:pt x="4065" y="19463"/>
                    <a:pt x="3914" y="19397"/>
                  </a:cubicBezTo>
                  <a:cubicBezTo>
                    <a:pt x="3611" y="19263"/>
                    <a:pt x="3327" y="19123"/>
                    <a:pt x="3065" y="18977"/>
                  </a:cubicBezTo>
                  <a:cubicBezTo>
                    <a:pt x="3002" y="18940"/>
                    <a:pt x="2936" y="18903"/>
                    <a:pt x="2871" y="18866"/>
                  </a:cubicBezTo>
                  <a:cubicBezTo>
                    <a:pt x="2807" y="18829"/>
                    <a:pt x="2744" y="18792"/>
                    <a:pt x="2687" y="18753"/>
                  </a:cubicBezTo>
                  <a:cubicBezTo>
                    <a:pt x="2628" y="18715"/>
                    <a:pt x="2568" y="18678"/>
                    <a:pt x="2510" y="18639"/>
                  </a:cubicBezTo>
                  <a:cubicBezTo>
                    <a:pt x="2451" y="18601"/>
                    <a:pt x="2395" y="18562"/>
                    <a:pt x="2343" y="18523"/>
                  </a:cubicBezTo>
                  <a:cubicBezTo>
                    <a:pt x="2288" y="18484"/>
                    <a:pt x="2233" y="18445"/>
                    <a:pt x="2181" y="18405"/>
                  </a:cubicBezTo>
                  <a:cubicBezTo>
                    <a:pt x="2129" y="18365"/>
                    <a:pt x="2078" y="18325"/>
                    <a:pt x="2031" y="18285"/>
                  </a:cubicBezTo>
                  <a:lnTo>
                    <a:pt x="1885" y="18164"/>
                  </a:lnTo>
                  <a:cubicBezTo>
                    <a:pt x="1863" y="18143"/>
                    <a:pt x="1841" y="18123"/>
                    <a:pt x="1819" y="18102"/>
                  </a:cubicBezTo>
                  <a:cubicBezTo>
                    <a:pt x="1797" y="18082"/>
                    <a:pt x="1775" y="18061"/>
                    <a:pt x="1754" y="18041"/>
                  </a:cubicBezTo>
                  <a:lnTo>
                    <a:pt x="1624" y="17917"/>
                  </a:lnTo>
                  <a:lnTo>
                    <a:pt x="1510" y="17791"/>
                  </a:lnTo>
                  <a:lnTo>
                    <a:pt x="1397" y="17665"/>
                  </a:lnTo>
                  <a:lnTo>
                    <a:pt x="1299" y="17537"/>
                  </a:lnTo>
                  <a:lnTo>
                    <a:pt x="1203" y="17409"/>
                  </a:lnTo>
                  <a:lnTo>
                    <a:pt x="1122" y="17279"/>
                  </a:lnTo>
                  <a:cubicBezTo>
                    <a:pt x="1094" y="17236"/>
                    <a:pt x="1067" y="17192"/>
                    <a:pt x="1042" y="17149"/>
                  </a:cubicBezTo>
                  <a:cubicBezTo>
                    <a:pt x="1018" y="17105"/>
                    <a:pt x="994" y="17062"/>
                    <a:pt x="975" y="17018"/>
                  </a:cubicBezTo>
                  <a:cubicBezTo>
                    <a:pt x="932" y="16930"/>
                    <a:pt x="887" y="16843"/>
                    <a:pt x="858" y="16755"/>
                  </a:cubicBezTo>
                  <a:cubicBezTo>
                    <a:pt x="830" y="16666"/>
                    <a:pt x="787" y="16579"/>
                    <a:pt x="771" y="16490"/>
                  </a:cubicBezTo>
                  <a:cubicBezTo>
                    <a:pt x="761" y="16445"/>
                    <a:pt x="749" y="16401"/>
                    <a:pt x="737" y="16356"/>
                  </a:cubicBezTo>
                  <a:cubicBezTo>
                    <a:pt x="726" y="16312"/>
                    <a:pt x="716" y="16268"/>
                    <a:pt x="709" y="16223"/>
                  </a:cubicBezTo>
                  <a:lnTo>
                    <a:pt x="674" y="15956"/>
                  </a:lnTo>
                  <a:lnTo>
                    <a:pt x="666" y="15892"/>
                  </a:lnTo>
                  <a:lnTo>
                    <a:pt x="563" y="15892"/>
                  </a:lnTo>
                  <a:lnTo>
                    <a:pt x="966" y="385"/>
                  </a:lnTo>
                  <a:cubicBezTo>
                    <a:pt x="2935" y="375"/>
                    <a:pt x="4898" y="484"/>
                    <a:pt x="6774" y="717"/>
                  </a:cubicBezTo>
                  <a:cubicBezTo>
                    <a:pt x="7781" y="843"/>
                    <a:pt x="8762" y="998"/>
                    <a:pt x="9702" y="1186"/>
                  </a:cubicBezTo>
                  <a:cubicBezTo>
                    <a:pt x="10642" y="1374"/>
                    <a:pt x="11543" y="1591"/>
                    <a:pt x="12385" y="1840"/>
                  </a:cubicBezTo>
                  <a:cubicBezTo>
                    <a:pt x="13227" y="2088"/>
                    <a:pt x="14018" y="2362"/>
                    <a:pt x="14744" y="2660"/>
                  </a:cubicBezTo>
                  <a:cubicBezTo>
                    <a:pt x="15469" y="2958"/>
                    <a:pt x="16136" y="3278"/>
                    <a:pt x="16719" y="3620"/>
                  </a:cubicBezTo>
                  <a:cubicBezTo>
                    <a:pt x="17302" y="3962"/>
                    <a:pt x="17816" y="4322"/>
                    <a:pt x="18245" y="4696"/>
                  </a:cubicBezTo>
                  <a:cubicBezTo>
                    <a:pt x="18675" y="5070"/>
                    <a:pt x="19030" y="5457"/>
                    <a:pt x="19288" y="5854"/>
                  </a:cubicBezTo>
                  <a:cubicBezTo>
                    <a:pt x="19675" y="6452"/>
                    <a:pt x="19880" y="7066"/>
                    <a:pt x="19874" y="7682"/>
                  </a:cubicBezTo>
                  <a:lnTo>
                    <a:pt x="19876" y="7722"/>
                  </a:lnTo>
                  <a:lnTo>
                    <a:pt x="19876" y="7755"/>
                  </a:lnTo>
                  <a:lnTo>
                    <a:pt x="19874" y="7834"/>
                  </a:lnTo>
                  <a:lnTo>
                    <a:pt x="19871" y="7994"/>
                  </a:lnTo>
                  <a:lnTo>
                    <a:pt x="19864" y="8312"/>
                  </a:lnTo>
                  <a:lnTo>
                    <a:pt x="19863" y="8385"/>
                  </a:lnTo>
                  <a:cubicBezTo>
                    <a:pt x="19855" y="8377"/>
                    <a:pt x="19847" y="8370"/>
                    <a:pt x="19839" y="8363"/>
                  </a:cubicBezTo>
                  <a:cubicBezTo>
                    <a:pt x="19831" y="8356"/>
                    <a:pt x="19823" y="8348"/>
                    <a:pt x="19815" y="8341"/>
                  </a:cubicBezTo>
                  <a:cubicBezTo>
                    <a:pt x="19508" y="8063"/>
                    <a:pt x="19120" y="7782"/>
                    <a:pt x="18684" y="7500"/>
                  </a:cubicBezTo>
                  <a:cubicBezTo>
                    <a:pt x="18247" y="7219"/>
                    <a:pt x="17731" y="6944"/>
                    <a:pt x="17171" y="6679"/>
                  </a:cubicBezTo>
                  <a:cubicBezTo>
                    <a:pt x="16611" y="6413"/>
                    <a:pt x="15984" y="6163"/>
                    <a:pt x="15318" y="5931"/>
                  </a:cubicBezTo>
                  <a:cubicBezTo>
                    <a:pt x="15154" y="5872"/>
                    <a:pt x="14984" y="5816"/>
                    <a:pt x="14812" y="5761"/>
                  </a:cubicBezTo>
                  <a:cubicBezTo>
                    <a:pt x="14640" y="5706"/>
                    <a:pt x="14465" y="5652"/>
                    <a:pt x="14292" y="5598"/>
                  </a:cubicBezTo>
                  <a:cubicBezTo>
                    <a:pt x="14114" y="5547"/>
                    <a:pt x="13936" y="5496"/>
                    <a:pt x="13757" y="5446"/>
                  </a:cubicBezTo>
                  <a:cubicBezTo>
                    <a:pt x="13578" y="5396"/>
                    <a:pt x="13397" y="5347"/>
                    <a:pt x="13212" y="5301"/>
                  </a:cubicBezTo>
                  <a:cubicBezTo>
                    <a:pt x="12846" y="5208"/>
                    <a:pt x="12475" y="5120"/>
                    <a:pt x="12102" y="5038"/>
                  </a:cubicBezTo>
                  <a:cubicBezTo>
                    <a:pt x="11729" y="4957"/>
                    <a:pt x="11352" y="4882"/>
                    <a:pt x="10975" y="4815"/>
                  </a:cubicBezTo>
                  <a:cubicBezTo>
                    <a:pt x="10928" y="4806"/>
                    <a:pt x="10881" y="4798"/>
                    <a:pt x="10834" y="4789"/>
                  </a:cubicBezTo>
                  <a:cubicBezTo>
                    <a:pt x="10788" y="4781"/>
                    <a:pt x="10741" y="4772"/>
                    <a:pt x="10695" y="4763"/>
                  </a:cubicBezTo>
                  <a:cubicBezTo>
                    <a:pt x="10600" y="4748"/>
                    <a:pt x="10506" y="4732"/>
                    <a:pt x="10411" y="4717"/>
                  </a:cubicBezTo>
                  <a:cubicBezTo>
                    <a:pt x="10223" y="4687"/>
                    <a:pt x="10038" y="4656"/>
                    <a:pt x="9853" y="4628"/>
                  </a:cubicBezTo>
                  <a:cubicBezTo>
                    <a:pt x="9664" y="4602"/>
                    <a:pt x="9480" y="4575"/>
                    <a:pt x="9296" y="4549"/>
                  </a:cubicBezTo>
                  <a:cubicBezTo>
                    <a:pt x="9113" y="4524"/>
                    <a:pt x="8931" y="4500"/>
                    <a:pt x="8748" y="4480"/>
                  </a:cubicBezTo>
                  <a:cubicBezTo>
                    <a:pt x="8657" y="4469"/>
                    <a:pt x="8569" y="4458"/>
                    <a:pt x="8478" y="4448"/>
                  </a:cubicBezTo>
                  <a:cubicBezTo>
                    <a:pt x="8390" y="4437"/>
                    <a:pt x="8301" y="4427"/>
                    <a:pt x="8212" y="4417"/>
                  </a:cubicBezTo>
                  <a:cubicBezTo>
                    <a:pt x="8034" y="4400"/>
                    <a:pt x="7858" y="4382"/>
                    <a:pt x="7685" y="4365"/>
                  </a:cubicBezTo>
                  <a:cubicBezTo>
                    <a:pt x="7600" y="4357"/>
                    <a:pt x="7514" y="4349"/>
                    <a:pt x="7429" y="4340"/>
                  </a:cubicBezTo>
                  <a:cubicBezTo>
                    <a:pt x="7344" y="4333"/>
                    <a:pt x="7259" y="4327"/>
                    <a:pt x="7174" y="4320"/>
                  </a:cubicBezTo>
                  <a:cubicBezTo>
                    <a:pt x="7006" y="4307"/>
                    <a:pt x="6841" y="4294"/>
                    <a:pt x="6679" y="4282"/>
                  </a:cubicBezTo>
                  <a:cubicBezTo>
                    <a:pt x="6517" y="4270"/>
                    <a:pt x="6357" y="4261"/>
                    <a:pt x="6201" y="4252"/>
                  </a:cubicBezTo>
                  <a:cubicBezTo>
                    <a:pt x="6046" y="4243"/>
                    <a:pt x="5893" y="4234"/>
                    <a:pt x="5745" y="4225"/>
                  </a:cubicBezTo>
                  <a:cubicBezTo>
                    <a:pt x="5596" y="4219"/>
                    <a:pt x="5450" y="4214"/>
                    <a:pt x="5309" y="4208"/>
                  </a:cubicBezTo>
                  <a:cubicBezTo>
                    <a:pt x="5168" y="4203"/>
                    <a:pt x="5031" y="4197"/>
                    <a:pt x="4898" y="4192"/>
                  </a:cubicBezTo>
                  <a:cubicBezTo>
                    <a:pt x="4631" y="4186"/>
                    <a:pt x="4382" y="4181"/>
                    <a:pt x="4151" y="4177"/>
                  </a:cubicBezTo>
                  <a:cubicBezTo>
                    <a:pt x="3921" y="4173"/>
                    <a:pt x="3709" y="4172"/>
                    <a:pt x="3517" y="4174"/>
                  </a:cubicBezTo>
                  <a:cubicBezTo>
                    <a:pt x="3422" y="4174"/>
                    <a:pt x="3331" y="4174"/>
                    <a:pt x="3246" y="4174"/>
                  </a:cubicBezTo>
                  <a:cubicBezTo>
                    <a:pt x="3161" y="4174"/>
                    <a:pt x="3081" y="4174"/>
                    <a:pt x="3006" y="4175"/>
                  </a:cubicBezTo>
                  <a:cubicBezTo>
                    <a:pt x="2858" y="4178"/>
                    <a:pt x="2732" y="4180"/>
                    <a:pt x="2630" y="4182"/>
                  </a:cubicBezTo>
                  <a:cubicBezTo>
                    <a:pt x="2425" y="4187"/>
                    <a:pt x="2316" y="4189"/>
                    <a:pt x="2316" y="4189"/>
                  </a:cubicBezTo>
                  <a:cubicBezTo>
                    <a:pt x="2316" y="4189"/>
                    <a:pt x="2426" y="4189"/>
                    <a:pt x="2630" y="4189"/>
                  </a:cubicBezTo>
                  <a:cubicBezTo>
                    <a:pt x="2733" y="4189"/>
                    <a:pt x="2859" y="4189"/>
                    <a:pt x="3007" y="4189"/>
                  </a:cubicBezTo>
                  <a:cubicBezTo>
                    <a:pt x="3081" y="4190"/>
                    <a:pt x="3160" y="4191"/>
                    <a:pt x="3245" y="4193"/>
                  </a:cubicBezTo>
                  <a:cubicBezTo>
                    <a:pt x="3330" y="4195"/>
                    <a:pt x="3420" y="4197"/>
                    <a:pt x="3516" y="4199"/>
                  </a:cubicBezTo>
                  <a:cubicBezTo>
                    <a:pt x="3706" y="4201"/>
                    <a:pt x="3917" y="4207"/>
                    <a:pt x="4145" y="4215"/>
                  </a:cubicBezTo>
                  <a:cubicBezTo>
                    <a:pt x="4374" y="4224"/>
                    <a:pt x="4621" y="4234"/>
                    <a:pt x="4884" y="4246"/>
                  </a:cubicBezTo>
                  <a:cubicBezTo>
                    <a:pt x="5015" y="4254"/>
                    <a:pt x="5150" y="4262"/>
                    <a:pt x="5289" y="4270"/>
                  </a:cubicBezTo>
                  <a:cubicBezTo>
                    <a:pt x="5428" y="4279"/>
                    <a:pt x="5571" y="4287"/>
                    <a:pt x="5717" y="4296"/>
                  </a:cubicBezTo>
                  <a:cubicBezTo>
                    <a:pt x="5863" y="4308"/>
                    <a:pt x="6012" y="4320"/>
                    <a:pt x="6165" y="4332"/>
                  </a:cubicBezTo>
                  <a:cubicBezTo>
                    <a:pt x="6317" y="4344"/>
                    <a:pt x="6473" y="4357"/>
                    <a:pt x="6631" y="4371"/>
                  </a:cubicBezTo>
                  <a:cubicBezTo>
                    <a:pt x="6789" y="4387"/>
                    <a:pt x="6949" y="4403"/>
                    <a:pt x="7113" y="4419"/>
                  </a:cubicBezTo>
                  <a:cubicBezTo>
                    <a:pt x="7196" y="4428"/>
                    <a:pt x="7278" y="4436"/>
                    <a:pt x="7361" y="4444"/>
                  </a:cubicBezTo>
                  <a:cubicBezTo>
                    <a:pt x="7444" y="4454"/>
                    <a:pt x="7527" y="4464"/>
                    <a:pt x="7610" y="4474"/>
                  </a:cubicBezTo>
                  <a:cubicBezTo>
                    <a:pt x="7777" y="4495"/>
                    <a:pt x="7947" y="4515"/>
                    <a:pt x="8120" y="4536"/>
                  </a:cubicBezTo>
                  <a:cubicBezTo>
                    <a:pt x="8205" y="4547"/>
                    <a:pt x="8291" y="4559"/>
                    <a:pt x="8377" y="4571"/>
                  </a:cubicBezTo>
                  <a:cubicBezTo>
                    <a:pt x="8464" y="4584"/>
                    <a:pt x="8550" y="4596"/>
                    <a:pt x="8637" y="4609"/>
                  </a:cubicBezTo>
                  <a:cubicBezTo>
                    <a:pt x="8813" y="4632"/>
                    <a:pt x="8988" y="4659"/>
                    <a:pt x="9163" y="4688"/>
                  </a:cubicBezTo>
                  <a:cubicBezTo>
                    <a:pt x="9339" y="4716"/>
                    <a:pt x="9516" y="4746"/>
                    <a:pt x="9695" y="4775"/>
                  </a:cubicBezTo>
                  <a:cubicBezTo>
                    <a:pt x="9873" y="4807"/>
                    <a:pt x="10049" y="4841"/>
                    <a:pt x="10228" y="4874"/>
                  </a:cubicBezTo>
                  <a:cubicBezTo>
                    <a:pt x="10318" y="4891"/>
                    <a:pt x="10408" y="4908"/>
                    <a:pt x="10498" y="4925"/>
                  </a:cubicBezTo>
                  <a:cubicBezTo>
                    <a:pt x="10542" y="4934"/>
                    <a:pt x="10586" y="4943"/>
                    <a:pt x="10630" y="4953"/>
                  </a:cubicBezTo>
                  <a:cubicBezTo>
                    <a:pt x="10674" y="4962"/>
                    <a:pt x="10719" y="4971"/>
                    <a:pt x="10763" y="4981"/>
                  </a:cubicBezTo>
                  <a:cubicBezTo>
                    <a:pt x="11121" y="5054"/>
                    <a:pt x="11476" y="5134"/>
                    <a:pt x="11827" y="5221"/>
                  </a:cubicBezTo>
                  <a:cubicBezTo>
                    <a:pt x="12178" y="5307"/>
                    <a:pt x="12524" y="5400"/>
                    <a:pt x="12865" y="5497"/>
                  </a:cubicBezTo>
                  <a:cubicBezTo>
                    <a:pt x="13037" y="5545"/>
                    <a:pt x="13205" y="5595"/>
                    <a:pt x="13370" y="5647"/>
                  </a:cubicBezTo>
                  <a:cubicBezTo>
                    <a:pt x="13536" y="5699"/>
                    <a:pt x="13700" y="5752"/>
                    <a:pt x="13865" y="5805"/>
                  </a:cubicBezTo>
                  <a:cubicBezTo>
                    <a:pt x="14024" y="5860"/>
                    <a:pt x="14185" y="5915"/>
                    <a:pt x="14343" y="5972"/>
                  </a:cubicBezTo>
                  <a:cubicBezTo>
                    <a:pt x="14500" y="6028"/>
                    <a:pt x="14656" y="6085"/>
                    <a:pt x="14805" y="6145"/>
                  </a:cubicBezTo>
                  <a:cubicBezTo>
                    <a:pt x="15411" y="6380"/>
                    <a:pt x="15977" y="6631"/>
                    <a:pt x="16474" y="6894"/>
                  </a:cubicBezTo>
                  <a:cubicBezTo>
                    <a:pt x="16970" y="7158"/>
                    <a:pt x="17423" y="7427"/>
                    <a:pt x="17797" y="7701"/>
                  </a:cubicBezTo>
                  <a:cubicBezTo>
                    <a:pt x="18172" y="7975"/>
                    <a:pt x="18499" y="8246"/>
                    <a:pt x="18750" y="8512"/>
                  </a:cubicBezTo>
                  <a:cubicBezTo>
                    <a:pt x="18883" y="8644"/>
                    <a:pt x="18995" y="8775"/>
                    <a:pt x="19095" y="8902"/>
                  </a:cubicBezTo>
                  <a:cubicBezTo>
                    <a:pt x="19194" y="9029"/>
                    <a:pt x="19280" y="9153"/>
                    <a:pt x="19361" y="9272"/>
                  </a:cubicBezTo>
                  <a:cubicBezTo>
                    <a:pt x="19395" y="9333"/>
                    <a:pt x="19429" y="9392"/>
                    <a:pt x="19461" y="9449"/>
                  </a:cubicBezTo>
                  <a:cubicBezTo>
                    <a:pt x="19494" y="9507"/>
                    <a:pt x="19525" y="9563"/>
                    <a:pt x="19552" y="9618"/>
                  </a:cubicBezTo>
                  <a:cubicBezTo>
                    <a:pt x="19575" y="9673"/>
                    <a:pt x="19599" y="9727"/>
                    <a:pt x="19622" y="9780"/>
                  </a:cubicBezTo>
                  <a:cubicBezTo>
                    <a:pt x="19645" y="9832"/>
                    <a:pt x="19666" y="9883"/>
                    <a:pt x="19685" y="9932"/>
                  </a:cubicBezTo>
                  <a:cubicBezTo>
                    <a:pt x="19700" y="9982"/>
                    <a:pt x="19714" y="10030"/>
                    <a:pt x="19728" y="10076"/>
                  </a:cubicBezTo>
                  <a:cubicBezTo>
                    <a:pt x="19742" y="10122"/>
                    <a:pt x="19756" y="10167"/>
                    <a:pt x="19769" y="10210"/>
                  </a:cubicBezTo>
                  <a:cubicBezTo>
                    <a:pt x="19790" y="10295"/>
                    <a:pt x="19798" y="10372"/>
                    <a:pt x="19812" y="10442"/>
                  </a:cubicBezTo>
                  <a:cubicBezTo>
                    <a:pt x="19815" y="10461"/>
                    <a:pt x="19818" y="10478"/>
                    <a:pt x="19821" y="10495"/>
                  </a:cubicBezTo>
                  <a:lnTo>
                    <a:pt x="19814" y="10861"/>
                  </a:lnTo>
                  <a:lnTo>
                    <a:pt x="19802" y="11454"/>
                  </a:lnTo>
                  <a:cubicBezTo>
                    <a:pt x="19497" y="11179"/>
                    <a:pt x="19115" y="10901"/>
                    <a:pt x="18684" y="10624"/>
                  </a:cubicBezTo>
                  <a:cubicBezTo>
                    <a:pt x="18247" y="10342"/>
                    <a:pt x="17731" y="10068"/>
                    <a:pt x="17171" y="9802"/>
                  </a:cubicBezTo>
                  <a:cubicBezTo>
                    <a:pt x="16611" y="9537"/>
                    <a:pt x="15984" y="9287"/>
                    <a:pt x="15318" y="9055"/>
                  </a:cubicBezTo>
                  <a:cubicBezTo>
                    <a:pt x="15154" y="8996"/>
                    <a:pt x="14984" y="8940"/>
                    <a:pt x="14812" y="8885"/>
                  </a:cubicBezTo>
                  <a:cubicBezTo>
                    <a:pt x="14640" y="8830"/>
                    <a:pt x="14465" y="8776"/>
                    <a:pt x="14292" y="8722"/>
                  </a:cubicBezTo>
                  <a:cubicBezTo>
                    <a:pt x="14114" y="8671"/>
                    <a:pt x="13936" y="8619"/>
                    <a:pt x="13757" y="8569"/>
                  </a:cubicBezTo>
                  <a:cubicBezTo>
                    <a:pt x="13578" y="8519"/>
                    <a:pt x="13397" y="8470"/>
                    <a:pt x="13212" y="8425"/>
                  </a:cubicBezTo>
                  <a:cubicBezTo>
                    <a:pt x="12846" y="8331"/>
                    <a:pt x="12475" y="8243"/>
                    <a:pt x="12102" y="8162"/>
                  </a:cubicBezTo>
                  <a:cubicBezTo>
                    <a:pt x="11729" y="8080"/>
                    <a:pt x="11352" y="8005"/>
                    <a:pt x="10975" y="7938"/>
                  </a:cubicBezTo>
                  <a:cubicBezTo>
                    <a:pt x="10928" y="7930"/>
                    <a:pt x="10881" y="7921"/>
                    <a:pt x="10834" y="7913"/>
                  </a:cubicBezTo>
                  <a:cubicBezTo>
                    <a:pt x="10788" y="7904"/>
                    <a:pt x="10741" y="7895"/>
                    <a:pt x="10695" y="7887"/>
                  </a:cubicBezTo>
                  <a:cubicBezTo>
                    <a:pt x="10600" y="7871"/>
                    <a:pt x="10506" y="7856"/>
                    <a:pt x="10411" y="7841"/>
                  </a:cubicBezTo>
                  <a:cubicBezTo>
                    <a:pt x="10223" y="7810"/>
                    <a:pt x="10038" y="7779"/>
                    <a:pt x="9853" y="7751"/>
                  </a:cubicBezTo>
                  <a:cubicBezTo>
                    <a:pt x="9664" y="7725"/>
                    <a:pt x="9480" y="7698"/>
                    <a:pt x="9296" y="7673"/>
                  </a:cubicBezTo>
                  <a:cubicBezTo>
                    <a:pt x="9113" y="7647"/>
                    <a:pt x="8931" y="7623"/>
                    <a:pt x="8748" y="7603"/>
                  </a:cubicBezTo>
                  <a:cubicBezTo>
                    <a:pt x="8657" y="7593"/>
                    <a:pt x="8569" y="7582"/>
                    <a:pt x="8478" y="7571"/>
                  </a:cubicBezTo>
                  <a:cubicBezTo>
                    <a:pt x="8390" y="7561"/>
                    <a:pt x="8301" y="7550"/>
                    <a:pt x="8212" y="7541"/>
                  </a:cubicBezTo>
                  <a:cubicBezTo>
                    <a:pt x="8034" y="7523"/>
                    <a:pt x="7858" y="7506"/>
                    <a:pt x="7685" y="7489"/>
                  </a:cubicBezTo>
                  <a:cubicBezTo>
                    <a:pt x="7600" y="7480"/>
                    <a:pt x="7514" y="7472"/>
                    <a:pt x="7429" y="7464"/>
                  </a:cubicBezTo>
                  <a:cubicBezTo>
                    <a:pt x="7344" y="7457"/>
                    <a:pt x="7259" y="7450"/>
                    <a:pt x="7174" y="7444"/>
                  </a:cubicBezTo>
                  <a:cubicBezTo>
                    <a:pt x="7006" y="7431"/>
                    <a:pt x="6841" y="7418"/>
                    <a:pt x="6679" y="7405"/>
                  </a:cubicBezTo>
                  <a:cubicBezTo>
                    <a:pt x="6517" y="7394"/>
                    <a:pt x="6357" y="7384"/>
                    <a:pt x="6201" y="7375"/>
                  </a:cubicBezTo>
                  <a:cubicBezTo>
                    <a:pt x="6046" y="7366"/>
                    <a:pt x="5893" y="7358"/>
                    <a:pt x="5745" y="7349"/>
                  </a:cubicBezTo>
                  <a:cubicBezTo>
                    <a:pt x="5596" y="7343"/>
                    <a:pt x="5450" y="7337"/>
                    <a:pt x="5309" y="7332"/>
                  </a:cubicBezTo>
                  <a:cubicBezTo>
                    <a:pt x="5168" y="7326"/>
                    <a:pt x="5031" y="7321"/>
                    <a:pt x="4898" y="7316"/>
                  </a:cubicBezTo>
                  <a:cubicBezTo>
                    <a:pt x="4631" y="7310"/>
                    <a:pt x="4382" y="7304"/>
                    <a:pt x="4151" y="7300"/>
                  </a:cubicBezTo>
                  <a:cubicBezTo>
                    <a:pt x="3921" y="7297"/>
                    <a:pt x="3709" y="7295"/>
                    <a:pt x="3517" y="7297"/>
                  </a:cubicBezTo>
                  <a:cubicBezTo>
                    <a:pt x="3422" y="7297"/>
                    <a:pt x="3331" y="7297"/>
                    <a:pt x="3246" y="7297"/>
                  </a:cubicBezTo>
                  <a:cubicBezTo>
                    <a:pt x="3161" y="7297"/>
                    <a:pt x="3081" y="7297"/>
                    <a:pt x="3006" y="7299"/>
                  </a:cubicBezTo>
                  <a:cubicBezTo>
                    <a:pt x="2858" y="7301"/>
                    <a:pt x="2732" y="7304"/>
                    <a:pt x="2630" y="7306"/>
                  </a:cubicBezTo>
                  <a:cubicBezTo>
                    <a:pt x="2425" y="7310"/>
                    <a:pt x="2316" y="7312"/>
                    <a:pt x="2316" y="7312"/>
                  </a:cubicBezTo>
                  <a:cubicBezTo>
                    <a:pt x="2316" y="7312"/>
                    <a:pt x="2426" y="7312"/>
                    <a:pt x="2630" y="7312"/>
                  </a:cubicBezTo>
                  <a:cubicBezTo>
                    <a:pt x="2733" y="7313"/>
                    <a:pt x="2859" y="7312"/>
                    <a:pt x="3007" y="7313"/>
                  </a:cubicBezTo>
                  <a:cubicBezTo>
                    <a:pt x="3155" y="7313"/>
                    <a:pt x="3325" y="7319"/>
                    <a:pt x="3516" y="7322"/>
                  </a:cubicBezTo>
                  <a:cubicBezTo>
                    <a:pt x="3706" y="7324"/>
                    <a:pt x="3917" y="7330"/>
                    <a:pt x="4145" y="7339"/>
                  </a:cubicBezTo>
                  <a:cubicBezTo>
                    <a:pt x="4374" y="7347"/>
                    <a:pt x="4621" y="7358"/>
                    <a:pt x="4884" y="7369"/>
                  </a:cubicBezTo>
                  <a:cubicBezTo>
                    <a:pt x="5015" y="7377"/>
                    <a:pt x="5150" y="7385"/>
                    <a:pt x="5289" y="7394"/>
                  </a:cubicBezTo>
                  <a:cubicBezTo>
                    <a:pt x="5428" y="7402"/>
                    <a:pt x="5571" y="7411"/>
                    <a:pt x="5717" y="7420"/>
                  </a:cubicBezTo>
                  <a:cubicBezTo>
                    <a:pt x="5863" y="7432"/>
                    <a:pt x="6012" y="7443"/>
                    <a:pt x="6165" y="7455"/>
                  </a:cubicBezTo>
                  <a:cubicBezTo>
                    <a:pt x="6317" y="7467"/>
                    <a:pt x="6473" y="7480"/>
                    <a:pt x="6631" y="7495"/>
                  </a:cubicBezTo>
                  <a:cubicBezTo>
                    <a:pt x="6789" y="7510"/>
                    <a:pt x="6949" y="7527"/>
                    <a:pt x="7113" y="7543"/>
                  </a:cubicBezTo>
                  <a:cubicBezTo>
                    <a:pt x="7196" y="7551"/>
                    <a:pt x="7278" y="7559"/>
                    <a:pt x="7361" y="7568"/>
                  </a:cubicBezTo>
                  <a:cubicBezTo>
                    <a:pt x="7444" y="7578"/>
                    <a:pt x="7527" y="7588"/>
                    <a:pt x="7610" y="7598"/>
                  </a:cubicBezTo>
                  <a:cubicBezTo>
                    <a:pt x="7777" y="7618"/>
                    <a:pt x="7947" y="7639"/>
                    <a:pt x="8120" y="7659"/>
                  </a:cubicBezTo>
                  <a:cubicBezTo>
                    <a:pt x="8205" y="7671"/>
                    <a:pt x="8291" y="7683"/>
                    <a:pt x="8377" y="7695"/>
                  </a:cubicBezTo>
                  <a:cubicBezTo>
                    <a:pt x="8464" y="7707"/>
                    <a:pt x="8550" y="7720"/>
                    <a:pt x="8637" y="7732"/>
                  </a:cubicBezTo>
                  <a:cubicBezTo>
                    <a:pt x="8813" y="7755"/>
                    <a:pt x="8988" y="7783"/>
                    <a:pt x="9163" y="7811"/>
                  </a:cubicBezTo>
                  <a:cubicBezTo>
                    <a:pt x="9339" y="7840"/>
                    <a:pt x="9516" y="7870"/>
                    <a:pt x="9695" y="7899"/>
                  </a:cubicBezTo>
                  <a:cubicBezTo>
                    <a:pt x="9873" y="7930"/>
                    <a:pt x="10049" y="7964"/>
                    <a:pt x="10228" y="7998"/>
                  </a:cubicBezTo>
                  <a:cubicBezTo>
                    <a:pt x="10318" y="8014"/>
                    <a:pt x="10408" y="8031"/>
                    <a:pt x="10498" y="8048"/>
                  </a:cubicBezTo>
                  <a:cubicBezTo>
                    <a:pt x="10542" y="8058"/>
                    <a:pt x="10586" y="8067"/>
                    <a:pt x="10630" y="8076"/>
                  </a:cubicBezTo>
                  <a:cubicBezTo>
                    <a:pt x="10674" y="8086"/>
                    <a:pt x="10719" y="8095"/>
                    <a:pt x="10763" y="8104"/>
                  </a:cubicBezTo>
                  <a:cubicBezTo>
                    <a:pt x="11121" y="8177"/>
                    <a:pt x="11476" y="8257"/>
                    <a:pt x="11827" y="8344"/>
                  </a:cubicBezTo>
                  <a:cubicBezTo>
                    <a:pt x="12178" y="8430"/>
                    <a:pt x="12524" y="8523"/>
                    <a:pt x="12865" y="8620"/>
                  </a:cubicBezTo>
                  <a:cubicBezTo>
                    <a:pt x="13037" y="8668"/>
                    <a:pt x="13205" y="8719"/>
                    <a:pt x="13370" y="8771"/>
                  </a:cubicBezTo>
                  <a:cubicBezTo>
                    <a:pt x="13536" y="8822"/>
                    <a:pt x="13700" y="8875"/>
                    <a:pt x="13865" y="8928"/>
                  </a:cubicBezTo>
                  <a:cubicBezTo>
                    <a:pt x="14024" y="8984"/>
                    <a:pt x="14185" y="9039"/>
                    <a:pt x="14343" y="9095"/>
                  </a:cubicBezTo>
                  <a:cubicBezTo>
                    <a:pt x="14500" y="9151"/>
                    <a:pt x="14656" y="9209"/>
                    <a:pt x="14805" y="9268"/>
                  </a:cubicBezTo>
                  <a:cubicBezTo>
                    <a:pt x="15411" y="9503"/>
                    <a:pt x="15977" y="9754"/>
                    <a:pt x="16474" y="10018"/>
                  </a:cubicBezTo>
                  <a:cubicBezTo>
                    <a:pt x="16970" y="10281"/>
                    <a:pt x="17423" y="10551"/>
                    <a:pt x="17797" y="10824"/>
                  </a:cubicBezTo>
                  <a:cubicBezTo>
                    <a:pt x="18172" y="11098"/>
                    <a:pt x="18499" y="11370"/>
                    <a:pt x="18750" y="11636"/>
                  </a:cubicBezTo>
                  <a:cubicBezTo>
                    <a:pt x="18883" y="11768"/>
                    <a:pt x="18995" y="11898"/>
                    <a:pt x="19095" y="12025"/>
                  </a:cubicBezTo>
                  <a:cubicBezTo>
                    <a:pt x="19194" y="12153"/>
                    <a:pt x="19280" y="12277"/>
                    <a:pt x="19361" y="12396"/>
                  </a:cubicBezTo>
                  <a:cubicBezTo>
                    <a:pt x="19395" y="12456"/>
                    <a:pt x="19429" y="12515"/>
                    <a:pt x="19461" y="12573"/>
                  </a:cubicBezTo>
                  <a:cubicBezTo>
                    <a:pt x="19494" y="12630"/>
                    <a:pt x="19525" y="12686"/>
                    <a:pt x="19552" y="12741"/>
                  </a:cubicBezTo>
                  <a:cubicBezTo>
                    <a:pt x="19575" y="12797"/>
                    <a:pt x="19599" y="12851"/>
                    <a:pt x="19622" y="12903"/>
                  </a:cubicBezTo>
                  <a:cubicBezTo>
                    <a:pt x="19645" y="12955"/>
                    <a:pt x="19666" y="13006"/>
                    <a:pt x="19685" y="13056"/>
                  </a:cubicBezTo>
                  <a:cubicBezTo>
                    <a:pt x="19699" y="13103"/>
                    <a:pt x="19713" y="13149"/>
                    <a:pt x="19726" y="13193"/>
                  </a:cubicBezTo>
                  <a:cubicBezTo>
                    <a:pt x="19740" y="13237"/>
                    <a:pt x="19753" y="13280"/>
                    <a:pt x="19765" y="13321"/>
                  </a:cubicBezTo>
                  <a:lnTo>
                    <a:pt x="19741" y="14525"/>
                  </a:lnTo>
                  <a:cubicBezTo>
                    <a:pt x="19446" y="14267"/>
                    <a:pt x="19087" y="14007"/>
                    <a:pt x="18684" y="13747"/>
                  </a:cubicBezTo>
                  <a:cubicBezTo>
                    <a:pt x="18247" y="13466"/>
                    <a:pt x="17731" y="13191"/>
                    <a:pt x="17171" y="12926"/>
                  </a:cubicBezTo>
                  <a:cubicBezTo>
                    <a:pt x="16611" y="12660"/>
                    <a:pt x="15984" y="12410"/>
                    <a:pt x="15318" y="12178"/>
                  </a:cubicBezTo>
                  <a:cubicBezTo>
                    <a:pt x="15154" y="12119"/>
                    <a:pt x="14984" y="12063"/>
                    <a:pt x="14812" y="12008"/>
                  </a:cubicBezTo>
                  <a:cubicBezTo>
                    <a:pt x="14640" y="11953"/>
                    <a:pt x="14465" y="11899"/>
                    <a:pt x="14292" y="11845"/>
                  </a:cubicBezTo>
                  <a:cubicBezTo>
                    <a:pt x="14114" y="11794"/>
                    <a:pt x="13936" y="11743"/>
                    <a:pt x="13757" y="11693"/>
                  </a:cubicBezTo>
                  <a:cubicBezTo>
                    <a:pt x="13578" y="11643"/>
                    <a:pt x="13397" y="11594"/>
                    <a:pt x="13212" y="11548"/>
                  </a:cubicBezTo>
                  <a:cubicBezTo>
                    <a:pt x="12846" y="11455"/>
                    <a:pt x="12475" y="11367"/>
                    <a:pt x="12102" y="11285"/>
                  </a:cubicBezTo>
                  <a:cubicBezTo>
                    <a:pt x="11729" y="11204"/>
                    <a:pt x="11352" y="11129"/>
                    <a:pt x="10975" y="11062"/>
                  </a:cubicBezTo>
                  <a:cubicBezTo>
                    <a:pt x="10928" y="11053"/>
                    <a:pt x="10881" y="11045"/>
                    <a:pt x="10834" y="11036"/>
                  </a:cubicBezTo>
                  <a:cubicBezTo>
                    <a:pt x="10788" y="11027"/>
                    <a:pt x="10741" y="11019"/>
                    <a:pt x="10695" y="11010"/>
                  </a:cubicBezTo>
                  <a:cubicBezTo>
                    <a:pt x="10600" y="10995"/>
                    <a:pt x="10506" y="10979"/>
                    <a:pt x="10411" y="10964"/>
                  </a:cubicBezTo>
                  <a:cubicBezTo>
                    <a:pt x="10223" y="10934"/>
                    <a:pt x="10038" y="10903"/>
                    <a:pt x="9853" y="10874"/>
                  </a:cubicBezTo>
                  <a:cubicBezTo>
                    <a:pt x="9664" y="10849"/>
                    <a:pt x="9480" y="10822"/>
                    <a:pt x="9296" y="10796"/>
                  </a:cubicBezTo>
                  <a:cubicBezTo>
                    <a:pt x="9113" y="10771"/>
                    <a:pt x="8931" y="10747"/>
                    <a:pt x="8748" y="10727"/>
                  </a:cubicBezTo>
                  <a:cubicBezTo>
                    <a:pt x="8657" y="10716"/>
                    <a:pt x="8569" y="10705"/>
                    <a:pt x="8478" y="10695"/>
                  </a:cubicBezTo>
                  <a:cubicBezTo>
                    <a:pt x="8390" y="10684"/>
                    <a:pt x="8301" y="10674"/>
                    <a:pt x="8212" y="10664"/>
                  </a:cubicBezTo>
                  <a:cubicBezTo>
                    <a:pt x="8034" y="10647"/>
                    <a:pt x="7858" y="10629"/>
                    <a:pt x="7685" y="10612"/>
                  </a:cubicBezTo>
                  <a:cubicBezTo>
                    <a:pt x="7600" y="10604"/>
                    <a:pt x="7514" y="10595"/>
                    <a:pt x="7429" y="10587"/>
                  </a:cubicBezTo>
                  <a:cubicBezTo>
                    <a:pt x="7344" y="10580"/>
                    <a:pt x="7259" y="10574"/>
                    <a:pt x="7174" y="10567"/>
                  </a:cubicBezTo>
                  <a:cubicBezTo>
                    <a:pt x="7006" y="10554"/>
                    <a:pt x="6841" y="10541"/>
                    <a:pt x="6679" y="10529"/>
                  </a:cubicBezTo>
                  <a:cubicBezTo>
                    <a:pt x="6517" y="10517"/>
                    <a:pt x="6357" y="10508"/>
                    <a:pt x="6201" y="10499"/>
                  </a:cubicBezTo>
                  <a:cubicBezTo>
                    <a:pt x="6046" y="10490"/>
                    <a:pt x="5893" y="10481"/>
                    <a:pt x="5745" y="10472"/>
                  </a:cubicBezTo>
                  <a:cubicBezTo>
                    <a:pt x="5596" y="10466"/>
                    <a:pt x="5450" y="10461"/>
                    <a:pt x="5309" y="10455"/>
                  </a:cubicBezTo>
                  <a:cubicBezTo>
                    <a:pt x="5168" y="10450"/>
                    <a:pt x="5031" y="10444"/>
                    <a:pt x="4898" y="10439"/>
                  </a:cubicBezTo>
                  <a:cubicBezTo>
                    <a:pt x="4631" y="10433"/>
                    <a:pt x="4382" y="10427"/>
                    <a:pt x="4151" y="10424"/>
                  </a:cubicBezTo>
                  <a:cubicBezTo>
                    <a:pt x="3921" y="10420"/>
                    <a:pt x="3709" y="10419"/>
                    <a:pt x="3517" y="10421"/>
                  </a:cubicBezTo>
                  <a:cubicBezTo>
                    <a:pt x="3422" y="10421"/>
                    <a:pt x="3331" y="10421"/>
                    <a:pt x="3246" y="10421"/>
                  </a:cubicBezTo>
                  <a:cubicBezTo>
                    <a:pt x="3161" y="10421"/>
                    <a:pt x="3081" y="10421"/>
                    <a:pt x="3006" y="10422"/>
                  </a:cubicBezTo>
                  <a:cubicBezTo>
                    <a:pt x="2858" y="10425"/>
                    <a:pt x="2732" y="10427"/>
                    <a:pt x="2630" y="10429"/>
                  </a:cubicBezTo>
                  <a:cubicBezTo>
                    <a:pt x="2425" y="10433"/>
                    <a:pt x="2316" y="10436"/>
                    <a:pt x="2316" y="10436"/>
                  </a:cubicBezTo>
                  <a:cubicBezTo>
                    <a:pt x="2316" y="10436"/>
                    <a:pt x="2426" y="10436"/>
                    <a:pt x="2630" y="10436"/>
                  </a:cubicBezTo>
                  <a:cubicBezTo>
                    <a:pt x="2733" y="10436"/>
                    <a:pt x="2859" y="10436"/>
                    <a:pt x="3007" y="10436"/>
                  </a:cubicBezTo>
                  <a:cubicBezTo>
                    <a:pt x="3155" y="10437"/>
                    <a:pt x="3325" y="10442"/>
                    <a:pt x="3516" y="10446"/>
                  </a:cubicBezTo>
                  <a:cubicBezTo>
                    <a:pt x="3706" y="10448"/>
                    <a:pt x="3917" y="10454"/>
                    <a:pt x="4145" y="10462"/>
                  </a:cubicBezTo>
                  <a:cubicBezTo>
                    <a:pt x="4374" y="10471"/>
                    <a:pt x="4621" y="10481"/>
                    <a:pt x="4884" y="10493"/>
                  </a:cubicBezTo>
                  <a:cubicBezTo>
                    <a:pt x="5015" y="10501"/>
                    <a:pt x="5150" y="10509"/>
                    <a:pt x="5289" y="10517"/>
                  </a:cubicBezTo>
                  <a:cubicBezTo>
                    <a:pt x="5428" y="10526"/>
                    <a:pt x="5571" y="10534"/>
                    <a:pt x="5717" y="10543"/>
                  </a:cubicBezTo>
                  <a:cubicBezTo>
                    <a:pt x="5863" y="10555"/>
                    <a:pt x="6012" y="10567"/>
                    <a:pt x="6165" y="10579"/>
                  </a:cubicBezTo>
                  <a:cubicBezTo>
                    <a:pt x="6317" y="10591"/>
                    <a:pt x="6473" y="10603"/>
                    <a:pt x="6631" y="10618"/>
                  </a:cubicBezTo>
                  <a:cubicBezTo>
                    <a:pt x="6789" y="10634"/>
                    <a:pt x="6949" y="10650"/>
                    <a:pt x="7113" y="10666"/>
                  </a:cubicBezTo>
                  <a:cubicBezTo>
                    <a:pt x="7196" y="10675"/>
                    <a:pt x="7278" y="10683"/>
                    <a:pt x="7361" y="10691"/>
                  </a:cubicBezTo>
                  <a:cubicBezTo>
                    <a:pt x="7444" y="10701"/>
                    <a:pt x="7527" y="10711"/>
                    <a:pt x="7610" y="10721"/>
                  </a:cubicBezTo>
                  <a:cubicBezTo>
                    <a:pt x="7777" y="10741"/>
                    <a:pt x="7947" y="10762"/>
                    <a:pt x="8120" y="10783"/>
                  </a:cubicBezTo>
                  <a:cubicBezTo>
                    <a:pt x="8205" y="10794"/>
                    <a:pt x="8291" y="10806"/>
                    <a:pt x="8377" y="10818"/>
                  </a:cubicBezTo>
                  <a:cubicBezTo>
                    <a:pt x="8464" y="10831"/>
                    <a:pt x="8550" y="10843"/>
                    <a:pt x="8637" y="10855"/>
                  </a:cubicBezTo>
                  <a:cubicBezTo>
                    <a:pt x="8813" y="10879"/>
                    <a:pt x="8988" y="10906"/>
                    <a:pt x="9163" y="10935"/>
                  </a:cubicBezTo>
                  <a:cubicBezTo>
                    <a:pt x="9339" y="10963"/>
                    <a:pt x="9516" y="10993"/>
                    <a:pt x="9695" y="11022"/>
                  </a:cubicBezTo>
                  <a:cubicBezTo>
                    <a:pt x="9873" y="11054"/>
                    <a:pt x="10049" y="11088"/>
                    <a:pt x="10228" y="11121"/>
                  </a:cubicBezTo>
                  <a:cubicBezTo>
                    <a:pt x="10318" y="11138"/>
                    <a:pt x="10408" y="11155"/>
                    <a:pt x="10498" y="11172"/>
                  </a:cubicBezTo>
                  <a:cubicBezTo>
                    <a:pt x="10542" y="11181"/>
                    <a:pt x="10586" y="11190"/>
                    <a:pt x="10630" y="11200"/>
                  </a:cubicBezTo>
                  <a:cubicBezTo>
                    <a:pt x="10674" y="11209"/>
                    <a:pt x="10719" y="11218"/>
                    <a:pt x="10763" y="11228"/>
                  </a:cubicBezTo>
                  <a:cubicBezTo>
                    <a:pt x="11121" y="11301"/>
                    <a:pt x="11476" y="11381"/>
                    <a:pt x="11827" y="11467"/>
                  </a:cubicBezTo>
                  <a:cubicBezTo>
                    <a:pt x="12178" y="11554"/>
                    <a:pt x="12524" y="11647"/>
                    <a:pt x="12865" y="11744"/>
                  </a:cubicBezTo>
                  <a:cubicBezTo>
                    <a:pt x="13037" y="11792"/>
                    <a:pt x="13205" y="11842"/>
                    <a:pt x="13370" y="11894"/>
                  </a:cubicBezTo>
                  <a:cubicBezTo>
                    <a:pt x="13536" y="11946"/>
                    <a:pt x="13700" y="11999"/>
                    <a:pt x="13865" y="12052"/>
                  </a:cubicBezTo>
                  <a:cubicBezTo>
                    <a:pt x="14024" y="12107"/>
                    <a:pt x="14185" y="12162"/>
                    <a:pt x="14343" y="12219"/>
                  </a:cubicBezTo>
                  <a:cubicBezTo>
                    <a:pt x="14500" y="12275"/>
                    <a:pt x="14656" y="12332"/>
                    <a:pt x="14805" y="12392"/>
                  </a:cubicBezTo>
                  <a:cubicBezTo>
                    <a:pt x="15411" y="12627"/>
                    <a:pt x="15977" y="12878"/>
                    <a:pt x="16474" y="13141"/>
                  </a:cubicBezTo>
                  <a:cubicBezTo>
                    <a:pt x="16970" y="13405"/>
                    <a:pt x="17422" y="13674"/>
                    <a:pt x="17797" y="13948"/>
                  </a:cubicBezTo>
                  <a:cubicBezTo>
                    <a:pt x="18172" y="14222"/>
                    <a:pt x="18499" y="14493"/>
                    <a:pt x="18750" y="14759"/>
                  </a:cubicBezTo>
                  <a:cubicBezTo>
                    <a:pt x="18883" y="14891"/>
                    <a:pt x="18995" y="15022"/>
                    <a:pt x="19095" y="15149"/>
                  </a:cubicBezTo>
                  <a:cubicBezTo>
                    <a:pt x="19194" y="15276"/>
                    <a:pt x="19280" y="15400"/>
                    <a:pt x="19361" y="15519"/>
                  </a:cubicBezTo>
                  <a:cubicBezTo>
                    <a:pt x="19395" y="15580"/>
                    <a:pt x="19429" y="15639"/>
                    <a:pt x="19461" y="15696"/>
                  </a:cubicBezTo>
                  <a:cubicBezTo>
                    <a:pt x="19494" y="15754"/>
                    <a:pt x="19525" y="15810"/>
                    <a:pt x="19552" y="15865"/>
                  </a:cubicBezTo>
                  <a:cubicBezTo>
                    <a:pt x="19575" y="15920"/>
                    <a:pt x="19599" y="15974"/>
                    <a:pt x="19622" y="16026"/>
                  </a:cubicBezTo>
                  <a:cubicBezTo>
                    <a:pt x="19645" y="16079"/>
                    <a:pt x="19666" y="16130"/>
                    <a:pt x="19685" y="16179"/>
                  </a:cubicBezTo>
                  <a:cubicBezTo>
                    <a:pt x="19688" y="16191"/>
                    <a:pt x="19692" y="16203"/>
                    <a:pt x="19696" y="16215"/>
                  </a:cubicBezTo>
                  <a:cubicBezTo>
                    <a:pt x="19699" y="16227"/>
                    <a:pt x="19703" y="16239"/>
                    <a:pt x="19707" y="16251"/>
                  </a:cubicBezTo>
                  <a:lnTo>
                    <a:pt x="19680" y="17596"/>
                  </a:lnTo>
                  <a:cubicBezTo>
                    <a:pt x="19397" y="17355"/>
                    <a:pt x="19060" y="17113"/>
                    <a:pt x="18684" y="16871"/>
                  </a:cubicBezTo>
                  <a:cubicBezTo>
                    <a:pt x="18247" y="16589"/>
                    <a:pt x="17731" y="16315"/>
                    <a:pt x="17171" y="16049"/>
                  </a:cubicBezTo>
                  <a:cubicBezTo>
                    <a:pt x="16611" y="15784"/>
                    <a:pt x="15984" y="15533"/>
                    <a:pt x="15318" y="15302"/>
                  </a:cubicBezTo>
                  <a:cubicBezTo>
                    <a:pt x="15154" y="15243"/>
                    <a:pt x="14984" y="15187"/>
                    <a:pt x="14812" y="15132"/>
                  </a:cubicBezTo>
                  <a:cubicBezTo>
                    <a:pt x="14640" y="15077"/>
                    <a:pt x="14465" y="15023"/>
                    <a:pt x="14292" y="14969"/>
                  </a:cubicBezTo>
                  <a:cubicBezTo>
                    <a:pt x="14114" y="14917"/>
                    <a:pt x="13936" y="14866"/>
                    <a:pt x="13757" y="14816"/>
                  </a:cubicBezTo>
                  <a:cubicBezTo>
                    <a:pt x="13578" y="14766"/>
                    <a:pt x="13397" y="14717"/>
                    <a:pt x="13212" y="14672"/>
                  </a:cubicBezTo>
                  <a:cubicBezTo>
                    <a:pt x="12846" y="14578"/>
                    <a:pt x="12475" y="14490"/>
                    <a:pt x="12102" y="14409"/>
                  </a:cubicBezTo>
                  <a:cubicBezTo>
                    <a:pt x="11729" y="14327"/>
                    <a:pt x="11352" y="14252"/>
                    <a:pt x="10975" y="14185"/>
                  </a:cubicBezTo>
                  <a:cubicBezTo>
                    <a:pt x="10928" y="14177"/>
                    <a:pt x="10881" y="14168"/>
                    <a:pt x="10834" y="14160"/>
                  </a:cubicBezTo>
                  <a:cubicBezTo>
                    <a:pt x="10788" y="14151"/>
                    <a:pt x="10741" y="14142"/>
                    <a:pt x="10695" y="14134"/>
                  </a:cubicBezTo>
                  <a:cubicBezTo>
                    <a:pt x="10600" y="14118"/>
                    <a:pt x="10506" y="14103"/>
                    <a:pt x="10411" y="14087"/>
                  </a:cubicBezTo>
                  <a:cubicBezTo>
                    <a:pt x="10223" y="14057"/>
                    <a:pt x="10038" y="14026"/>
                    <a:pt x="9853" y="13998"/>
                  </a:cubicBezTo>
                  <a:cubicBezTo>
                    <a:pt x="9664" y="13972"/>
                    <a:pt x="9480" y="13945"/>
                    <a:pt x="9296" y="13920"/>
                  </a:cubicBezTo>
                  <a:cubicBezTo>
                    <a:pt x="9113" y="13894"/>
                    <a:pt x="8931" y="13870"/>
                    <a:pt x="8748" y="13850"/>
                  </a:cubicBezTo>
                  <a:cubicBezTo>
                    <a:pt x="8657" y="13840"/>
                    <a:pt x="8569" y="13829"/>
                    <a:pt x="8478" y="13818"/>
                  </a:cubicBezTo>
                  <a:cubicBezTo>
                    <a:pt x="8390" y="13808"/>
                    <a:pt x="8301" y="13797"/>
                    <a:pt x="8212" y="13788"/>
                  </a:cubicBezTo>
                  <a:cubicBezTo>
                    <a:pt x="8034" y="13770"/>
                    <a:pt x="7858" y="13753"/>
                    <a:pt x="7685" y="13736"/>
                  </a:cubicBezTo>
                  <a:cubicBezTo>
                    <a:pt x="7600" y="13727"/>
                    <a:pt x="7514" y="13719"/>
                    <a:pt x="7429" y="13711"/>
                  </a:cubicBezTo>
                  <a:cubicBezTo>
                    <a:pt x="7344" y="13704"/>
                    <a:pt x="7259" y="13697"/>
                    <a:pt x="7174" y="13691"/>
                  </a:cubicBezTo>
                  <a:cubicBezTo>
                    <a:pt x="7006" y="13677"/>
                    <a:pt x="6841" y="13665"/>
                    <a:pt x="6679" y="13652"/>
                  </a:cubicBezTo>
                  <a:cubicBezTo>
                    <a:pt x="6517" y="13641"/>
                    <a:pt x="6357" y="13631"/>
                    <a:pt x="6201" y="13622"/>
                  </a:cubicBezTo>
                  <a:cubicBezTo>
                    <a:pt x="6046" y="13613"/>
                    <a:pt x="5893" y="13605"/>
                    <a:pt x="5745" y="13596"/>
                  </a:cubicBezTo>
                  <a:cubicBezTo>
                    <a:pt x="5596" y="13590"/>
                    <a:pt x="5450" y="13584"/>
                    <a:pt x="5309" y="13579"/>
                  </a:cubicBezTo>
                  <a:cubicBezTo>
                    <a:pt x="5168" y="13573"/>
                    <a:pt x="5031" y="13568"/>
                    <a:pt x="4898" y="13562"/>
                  </a:cubicBezTo>
                  <a:cubicBezTo>
                    <a:pt x="4631" y="13556"/>
                    <a:pt x="4382" y="13551"/>
                    <a:pt x="4151" y="13547"/>
                  </a:cubicBezTo>
                  <a:cubicBezTo>
                    <a:pt x="3921" y="13544"/>
                    <a:pt x="3709" y="13542"/>
                    <a:pt x="3517" y="13544"/>
                  </a:cubicBezTo>
                  <a:cubicBezTo>
                    <a:pt x="3422" y="13544"/>
                    <a:pt x="3331" y="13544"/>
                    <a:pt x="3246" y="13544"/>
                  </a:cubicBezTo>
                  <a:cubicBezTo>
                    <a:pt x="3161" y="13544"/>
                    <a:pt x="3081" y="13544"/>
                    <a:pt x="3006" y="13545"/>
                  </a:cubicBezTo>
                  <a:cubicBezTo>
                    <a:pt x="2858" y="13548"/>
                    <a:pt x="2732" y="13551"/>
                    <a:pt x="2630" y="13553"/>
                  </a:cubicBezTo>
                  <a:cubicBezTo>
                    <a:pt x="2425" y="13557"/>
                    <a:pt x="2316" y="13559"/>
                    <a:pt x="2316" y="13559"/>
                  </a:cubicBezTo>
                  <a:cubicBezTo>
                    <a:pt x="2316" y="13559"/>
                    <a:pt x="2426" y="13559"/>
                    <a:pt x="2630" y="13559"/>
                  </a:cubicBezTo>
                  <a:cubicBezTo>
                    <a:pt x="2733" y="13560"/>
                    <a:pt x="2859" y="13559"/>
                    <a:pt x="3007" y="13560"/>
                  </a:cubicBezTo>
                  <a:cubicBezTo>
                    <a:pt x="3155" y="13560"/>
                    <a:pt x="3325" y="13566"/>
                    <a:pt x="3516" y="13569"/>
                  </a:cubicBezTo>
                  <a:cubicBezTo>
                    <a:pt x="3706" y="13571"/>
                    <a:pt x="3917" y="13577"/>
                    <a:pt x="4145" y="13586"/>
                  </a:cubicBezTo>
                  <a:cubicBezTo>
                    <a:pt x="4374" y="13594"/>
                    <a:pt x="4621" y="13605"/>
                    <a:pt x="4884" y="13616"/>
                  </a:cubicBezTo>
                  <a:cubicBezTo>
                    <a:pt x="5015" y="13624"/>
                    <a:pt x="5150" y="13632"/>
                    <a:pt x="5289" y="13641"/>
                  </a:cubicBezTo>
                  <a:cubicBezTo>
                    <a:pt x="5428" y="13649"/>
                    <a:pt x="5571" y="13658"/>
                    <a:pt x="5717" y="13667"/>
                  </a:cubicBezTo>
                  <a:cubicBezTo>
                    <a:pt x="5863" y="13679"/>
                    <a:pt x="6012" y="13690"/>
                    <a:pt x="6165" y="13702"/>
                  </a:cubicBezTo>
                  <a:cubicBezTo>
                    <a:pt x="6317" y="13714"/>
                    <a:pt x="6473" y="13727"/>
                    <a:pt x="6631" y="13742"/>
                  </a:cubicBezTo>
                  <a:cubicBezTo>
                    <a:pt x="6789" y="13757"/>
                    <a:pt x="6949" y="13773"/>
                    <a:pt x="7113" y="13790"/>
                  </a:cubicBezTo>
                  <a:cubicBezTo>
                    <a:pt x="7196" y="13798"/>
                    <a:pt x="7278" y="13806"/>
                    <a:pt x="7361" y="13815"/>
                  </a:cubicBezTo>
                  <a:cubicBezTo>
                    <a:pt x="7444" y="13825"/>
                    <a:pt x="7527" y="13835"/>
                    <a:pt x="7610" y="13845"/>
                  </a:cubicBezTo>
                  <a:cubicBezTo>
                    <a:pt x="7777" y="13865"/>
                    <a:pt x="7947" y="13886"/>
                    <a:pt x="8120" y="13906"/>
                  </a:cubicBezTo>
                  <a:cubicBezTo>
                    <a:pt x="8205" y="13918"/>
                    <a:pt x="8291" y="13930"/>
                    <a:pt x="8377" y="13942"/>
                  </a:cubicBezTo>
                  <a:cubicBezTo>
                    <a:pt x="8464" y="13954"/>
                    <a:pt x="8550" y="13967"/>
                    <a:pt x="8637" y="13979"/>
                  </a:cubicBezTo>
                  <a:cubicBezTo>
                    <a:pt x="8813" y="14002"/>
                    <a:pt x="8988" y="14029"/>
                    <a:pt x="9163" y="14058"/>
                  </a:cubicBezTo>
                  <a:cubicBezTo>
                    <a:pt x="9339" y="14087"/>
                    <a:pt x="9516" y="14117"/>
                    <a:pt x="9695" y="14146"/>
                  </a:cubicBezTo>
                  <a:cubicBezTo>
                    <a:pt x="9873" y="14177"/>
                    <a:pt x="10049" y="14211"/>
                    <a:pt x="10228" y="14245"/>
                  </a:cubicBezTo>
                  <a:cubicBezTo>
                    <a:pt x="10318" y="14261"/>
                    <a:pt x="10408" y="14278"/>
                    <a:pt x="10498" y="14295"/>
                  </a:cubicBezTo>
                  <a:cubicBezTo>
                    <a:pt x="10542" y="14305"/>
                    <a:pt x="10586" y="14314"/>
                    <a:pt x="10630" y="14323"/>
                  </a:cubicBezTo>
                  <a:cubicBezTo>
                    <a:pt x="10674" y="14333"/>
                    <a:pt x="10719" y="14342"/>
                    <a:pt x="10763" y="14351"/>
                  </a:cubicBezTo>
                  <a:cubicBezTo>
                    <a:pt x="11121" y="14424"/>
                    <a:pt x="11476" y="14504"/>
                    <a:pt x="11827" y="14591"/>
                  </a:cubicBezTo>
                  <a:cubicBezTo>
                    <a:pt x="12178" y="14677"/>
                    <a:pt x="12524" y="14770"/>
                    <a:pt x="12865" y="14867"/>
                  </a:cubicBezTo>
                  <a:cubicBezTo>
                    <a:pt x="13037" y="14915"/>
                    <a:pt x="13205" y="14966"/>
                    <a:pt x="13370" y="15018"/>
                  </a:cubicBezTo>
                  <a:cubicBezTo>
                    <a:pt x="13536" y="15069"/>
                    <a:pt x="13700" y="15122"/>
                    <a:pt x="13865" y="15175"/>
                  </a:cubicBezTo>
                  <a:cubicBezTo>
                    <a:pt x="14024" y="15231"/>
                    <a:pt x="14185" y="15286"/>
                    <a:pt x="14343" y="15342"/>
                  </a:cubicBezTo>
                  <a:cubicBezTo>
                    <a:pt x="14500" y="15398"/>
                    <a:pt x="14656" y="15455"/>
                    <a:pt x="14805" y="15515"/>
                  </a:cubicBezTo>
                  <a:cubicBezTo>
                    <a:pt x="15411" y="15750"/>
                    <a:pt x="15977" y="16001"/>
                    <a:pt x="16474" y="16265"/>
                  </a:cubicBezTo>
                  <a:cubicBezTo>
                    <a:pt x="16970" y="16528"/>
                    <a:pt x="17422" y="16797"/>
                    <a:pt x="17797" y="17071"/>
                  </a:cubicBezTo>
                  <a:cubicBezTo>
                    <a:pt x="18172" y="17345"/>
                    <a:pt x="18499" y="17617"/>
                    <a:pt x="18750" y="17883"/>
                  </a:cubicBezTo>
                  <a:cubicBezTo>
                    <a:pt x="18883" y="18015"/>
                    <a:pt x="18995" y="18145"/>
                    <a:pt x="19095" y="18272"/>
                  </a:cubicBezTo>
                  <a:cubicBezTo>
                    <a:pt x="19194" y="18400"/>
                    <a:pt x="19280" y="18524"/>
                    <a:pt x="19361" y="18643"/>
                  </a:cubicBezTo>
                  <a:cubicBezTo>
                    <a:pt x="19395" y="18703"/>
                    <a:pt x="19429" y="18762"/>
                    <a:pt x="19461" y="18819"/>
                  </a:cubicBezTo>
                  <a:cubicBezTo>
                    <a:pt x="19494" y="18877"/>
                    <a:pt x="19525" y="18933"/>
                    <a:pt x="19552" y="18988"/>
                  </a:cubicBezTo>
                  <a:cubicBezTo>
                    <a:pt x="19569" y="19027"/>
                    <a:pt x="19585" y="19065"/>
                    <a:pt x="19601" y="19103"/>
                  </a:cubicBezTo>
                  <a:cubicBezTo>
                    <a:pt x="19617" y="19140"/>
                    <a:pt x="19633" y="19176"/>
                    <a:pt x="19648" y="19212"/>
                  </a:cubicBezTo>
                  <a:lnTo>
                    <a:pt x="19601" y="21565"/>
                  </a:lnTo>
                  <a:lnTo>
                    <a:pt x="21600" y="21565"/>
                  </a:lnTo>
                  <a:close/>
                </a:path>
              </a:pathLst>
            </a:cu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lnSpc>
                  <a:spcPct val="100000"/>
                </a:lnSpc>
                <a:tabLst/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585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54000" tIns="254000" rIns="254000" bIns="25400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ts val="45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585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54000" tIns="254000" rIns="254000" bIns="25400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ts val="45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