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cdbb469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cdbb46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cdbb469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cdbb469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cdbb4693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cdbb4693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cdbb4693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cdbb4693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Манипулятор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692725" y="4215750"/>
            <a:ext cx="32733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½ it team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15200" y="17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Зачем нужен манипулятор.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</a:rPr>
              <a:t>Он </a:t>
            </a:r>
            <a:r>
              <a:rPr lang="ru">
                <a:solidFill>
                  <a:srgbClr val="000000"/>
                </a:solidFill>
              </a:rPr>
              <a:t>важен людям, ведь существуют проблемы которые не под силу человеку. Манипулятор способен поднимать очень </a:t>
            </a:r>
            <a:r>
              <a:rPr lang="ru">
                <a:solidFill>
                  <a:srgbClr val="000000"/>
                </a:solidFill>
              </a:rPr>
              <a:t>тяжелые</a:t>
            </a:r>
            <a:r>
              <a:rPr lang="ru">
                <a:solidFill>
                  <a:srgbClr val="000000"/>
                </a:solidFill>
              </a:rPr>
              <a:t> предметы и переносить радиоактивные вещества.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Структурная схема: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Материалы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1.”Arduinо Uno”.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2.Сервопривод, провода.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3.Raspberry Pi 3.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Фото проекта на 31.03.21.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