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3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9/19/2018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9/19/2018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9/19/2018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9/19/2018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9/19/2018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9/19/2018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9/19/2018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nicide/nfl-football-player-stats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Not Draft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Fantasy Football</a:t>
            </a:r>
            <a:r>
              <a:rPr lang="en-US" dirty="0"/>
              <a:t>. Predicting declining player productivity as a function of wear-and-tear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Parameters And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Null Hypothesis</a:t>
            </a:r>
            <a:r>
              <a:rPr lang="en-US" dirty="0"/>
              <a:t>. The number of plays in which a player participates has no impact on productivity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Dataset</a:t>
            </a:r>
            <a:r>
              <a:rPr lang="en-US" dirty="0"/>
              <a:t>. NFL Football Players Stats</a:t>
            </a:r>
          </a:p>
          <a:p>
            <a:pPr lvl="1"/>
            <a:r>
              <a:rPr lang="en-US" dirty="0"/>
              <a:t>1,000,000 games played</a:t>
            </a:r>
          </a:p>
          <a:p>
            <a:pPr lvl="1"/>
            <a:r>
              <a:rPr lang="en-US" dirty="0"/>
              <a:t>25,000 players</a:t>
            </a:r>
          </a:p>
          <a:p>
            <a:pPr lvl="1"/>
            <a:r>
              <a:rPr lang="en-US" dirty="0">
                <a:hlinkClick r:id="rId2"/>
              </a:rPr>
              <a:t>https://www.kaggle.com/zynicide/nfl-football-player-stats/home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Why? </a:t>
            </a:r>
            <a:r>
              <a:rPr lang="en-US" dirty="0"/>
              <a:t>Every year, I draft older “good” players based on their previous year’s productivity. A number of these draft picks have not worked out.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33</TotalTime>
  <Words>91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</vt:lpstr>
      <vt:lpstr>Watermark Design Template</vt:lpstr>
      <vt:lpstr>Do Not Draft</vt:lpstr>
      <vt:lpstr>Project Parameters And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Not Draft</dc:title>
  <dc:creator>Clyde Montevirgen</dc:creator>
  <cp:lastModifiedBy>Clyde Montevirgen</cp:lastModifiedBy>
  <cp:revision>4</cp:revision>
  <dcterms:created xsi:type="dcterms:W3CDTF">2018-09-19T22:25:57Z</dcterms:created>
  <dcterms:modified xsi:type="dcterms:W3CDTF">2018-09-19T22:59:47Z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