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89980-383A-4275-90A7-06541F4C8496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24383-B80E-4EED-BA85-7B6C9B58A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581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87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46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861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32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63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10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043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920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5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0676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591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785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54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8796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918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923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299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469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558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684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54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71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4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100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44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10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75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64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9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370401" y="4034789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418964"/>
            <a:ext cx="9155740" cy="45774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rgbClr val="3F3F3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Juggernauts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370401" y="4034789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July 29th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9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Mondo Repetitive…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800600" y="1142999"/>
            <a:ext cx="4038599" cy="469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wants to maintain this??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55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88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lang="en-US" sz="38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 one.</a:t>
            </a:r>
          </a:p>
        </p:txBody>
      </p:sp>
      <p:pic>
        <p:nvPicPr>
          <p:cNvPr id="110" name="Shape 110" descr="C:\Users\Kevin\Desktop\for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98" y="914400"/>
            <a:ext cx="447901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(SuperHeroLogging_WithFunctions.html | 26-SuperHeroLogging)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Better with Functions!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52400" y="4495800"/>
            <a:ext cx="85343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Squeaky Clean Code.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repetition</a:t>
            </a:r>
          </a:p>
        </p:txBody>
      </p:sp>
      <p:pic>
        <p:nvPicPr>
          <p:cNvPr id="125" name="Shape 125" descr="C:\Users\Kevin\Desktop\for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86600"/>
            <a:ext cx="8770058" cy="250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04800" y="762000"/>
            <a:ext cx="8686800" cy="3785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Function Building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in pairs and using </a:t>
            </a:r>
            <a:r>
              <a:rPr lang="en-US" sz="2400">
                <a:solidFill>
                  <a:schemeClr val="dk1"/>
                </a:solidFill>
              </a:rPr>
              <a:t>class activity 27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–fill in the missing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calls.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Look back to the previous example if you need help.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27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-MyFirstFunctions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(GoodArray.html | </a:t>
            </a:r>
            <a:r>
              <a:rPr lang="en-US" sz="2000" i="1">
                <a:solidFill>
                  <a:schemeClr val="dk1"/>
                </a:solidFill>
              </a:rPr>
              <a:t>28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-GoodArray)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(JoanOfArcArrays.html | 29-JoanOfArcArrays)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Data ==/== Arrays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Relating two separate arrays is </a:t>
            </a:r>
            <a:r>
              <a:rPr lang="en-US" sz="6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fun</a:t>
            </a:r>
            <a:r>
              <a:rPr lang="en-US" sz="6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62" name="Shape 162" descr="C:\Users\Kevin\Desktop\for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" y="1676400"/>
            <a:ext cx="8915400" cy="147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(gandalf-the-grey-objects.html | 30-GandalfTheGreyObjects)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Gandalf – The Object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04800" y="5672244"/>
            <a:ext cx="8503920" cy="6104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Gandalf’s “</a:t>
            </a:r>
            <a:r>
              <a:rPr lang="en-US" sz="204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lang="en-US" sz="204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are associated in object form, making it easy to recall specific data.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4959" y="878261"/>
            <a:ext cx="5943599" cy="463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soon be you…</a:t>
            </a:r>
          </a:p>
        </p:txBody>
      </p:sp>
      <p:pic>
        <p:nvPicPr>
          <p:cNvPr id="48" name="Shape 48" descr="http://vignette2.wikia.nocookie.net/avengersalliance/images/8/8a/Juggernaut_Dialogue_1.png/revision/latest?cb=201305220226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8" y="990600"/>
            <a:ext cx="8893383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304800" y="4953000"/>
            <a:ext cx="8534399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55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Juggernauts.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4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0585" y="5486400"/>
            <a:ext cx="825296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Gandalf. According to code… Gandalf is an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4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0585" y="5486400"/>
            <a:ext cx="825296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Gandalf’s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(like descriptors).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 rot="10800000" flipH="1">
            <a:off x="1369988" y="2186139"/>
            <a:ext cx="2211411" cy="3300261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25" name="Shape 225"/>
          <p:cNvCxnSpPr/>
          <p:nvPr/>
        </p:nvCxnSpPr>
        <p:spPr>
          <a:xfrm rot="10800000" flipH="1">
            <a:off x="1369988" y="2974925"/>
            <a:ext cx="2151761" cy="2511476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1369988" y="3613346"/>
            <a:ext cx="2151761" cy="1873055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4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0585" y="5486400"/>
            <a:ext cx="825296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“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of Gandalf’s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properties.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 rot="10800000" flipH="1">
            <a:off x="4091473" y="2076802"/>
            <a:ext cx="2211411" cy="3300261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4091473" y="2841526"/>
            <a:ext cx="2211411" cy="2535537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52" name="Shape 252"/>
          <p:cNvCxnSpPr/>
          <p:nvPr/>
        </p:nvCxnSpPr>
        <p:spPr>
          <a:xfrm rot="10800000" flipH="1">
            <a:off x="4091473" y="3545038"/>
            <a:ext cx="2211411" cy="1832027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4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55022" y="5464128"/>
            <a:ext cx="493932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gandalf[“race”] =  “Maia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/>
          <p:nvPr/>
        </p:nvCxnSpPr>
        <p:spPr>
          <a:xfrm rot="10800000">
            <a:off x="1447800" y="1357366"/>
            <a:ext cx="533399" cy="4205233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3352800" y="3657600"/>
            <a:ext cx="990599" cy="1904999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78" name="Shape 278"/>
          <p:cNvCxnSpPr/>
          <p:nvPr/>
        </p:nvCxnSpPr>
        <p:spPr>
          <a:xfrm rot="10800000" flipH="1">
            <a:off x="4974446" y="3657600"/>
            <a:ext cx="1350153" cy="1904999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Repeat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(gandalf-the-grey-objects.html | 30-GandalfTheGreyObjects)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04800" y="7620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 / Creation: Basic Objects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spend the next few moments studying the code </a:t>
            </a:r>
            <a:r>
              <a:rPr lang="en-US" sz="2400">
                <a:solidFill>
                  <a:schemeClr val="dk1"/>
                </a:solidFill>
              </a:rPr>
              <a:t>for activity 31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write code below each comment to log the relevant information about the provided car object.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31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-MyFirstObject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in Browser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(carGame_Solved.html | </a:t>
            </a:r>
            <a:r>
              <a:rPr lang="en-US" sz="2000" i="1">
                <a:solidFill>
                  <a:schemeClr val="dk1"/>
                </a:solidFill>
              </a:rPr>
              <a:t>32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-CarGame)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Run that Car!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code from the previous activity as a starting point, create a complete application such that: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enter keyboard input (letters).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car's methods are assigned to a key.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user presses a key it calls the appropriate function.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letters also trigger a global function called reWriteStats() that logs the car’s make, model, color, mileage, and isWorking status to the console. 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will need to use the document.onkeyup() function to collect input from the user's keyboard.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32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-CarGame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20-30 min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&amp; Stuff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Do: Scope &amp; Callbacks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Activity: Trivia Game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whatever class time remains, complete the following activity in pairs.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a blank HTML file: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object with 10 questions. The object should be structured like this: 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q1: [“QUESTION”, “ANSWER”]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q2: [“QUESTION”, “ANSWER”]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create code that will ask the user questions, one by one. The user must answer by hitting t (for true) or f (for false).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user’s answer against the correct answer, and provide them with an alert telling them if they are right or wrong. </a:t>
            </a:r>
          </a:p>
          <a:p>
            <a:pPr marL="914400" marR="0" lvl="1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the user’s score.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worry about having DRY code to start with. Just focus on getting working code first. 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34 - Question Game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min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right now…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4800" y="4953000"/>
            <a:ext cx="8534399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feeling like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Jellybeans.</a:t>
            </a:r>
          </a:p>
        </p:txBody>
      </p:sp>
      <p:pic>
        <p:nvPicPr>
          <p:cNvPr id="57" name="Shape 57" descr="https://i.ytimg.com/vi/TBp2KUJI0f4/maxresdefault.jpg"/>
          <p:cNvPicPr preferRelativeResize="0"/>
          <p:nvPr/>
        </p:nvPicPr>
        <p:blipFill rotWithShape="1">
          <a:blip r:embed="rId3">
            <a:alphaModFix/>
          </a:blip>
          <a:srcRect l="-2793" t="11586" r="2793" b="-1654"/>
          <a:stretch/>
        </p:blipFill>
        <p:spPr>
          <a:xfrm>
            <a:off x="320039" y="806254"/>
            <a:ext cx="8184792" cy="414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 to Come</a:t>
            </a:r>
          </a:p>
        </p:txBody>
      </p:sp>
      <p:pic>
        <p:nvPicPr>
          <p:cNvPr id="64" name="Shape 64" descr="https://i.ytimg.com/vi/TBp2KUJI0f4/maxresdefault.jpg"/>
          <p:cNvPicPr preferRelativeResize="0"/>
          <p:nvPr/>
        </p:nvPicPr>
        <p:blipFill rotWithShape="1">
          <a:blip r:embed="rId3">
            <a:alphaModFix/>
          </a:blip>
          <a:srcRect l="66845" t="11586" r="2793" b="11585"/>
          <a:stretch/>
        </p:blipFill>
        <p:spPr>
          <a:xfrm>
            <a:off x="457200" y="1143000"/>
            <a:ext cx="2485031" cy="35371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5" name="Shape 65" descr="http://vignette2.wikia.nocookie.net/avengersalliance/images/8/8a/Juggernaut_Dialogue_1.png/revision/latest?cb=20130522022640"/>
          <p:cNvPicPr preferRelativeResize="0"/>
          <p:nvPr/>
        </p:nvPicPr>
        <p:blipFill rotWithShape="1">
          <a:blip r:embed="rId4">
            <a:alphaModFix/>
          </a:blip>
          <a:srcRect l="24848" r="28825"/>
          <a:stretch/>
        </p:blipFill>
        <p:spPr>
          <a:xfrm>
            <a:off x="5105400" y="1066800"/>
            <a:ext cx="3756976" cy="361334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6" name="Shape 66"/>
          <p:cNvSpPr/>
          <p:nvPr/>
        </p:nvSpPr>
        <p:spPr>
          <a:xfrm>
            <a:off x="3036866" y="2340073"/>
            <a:ext cx="1912936" cy="11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304800" y="4953000"/>
            <a:ext cx="8534399" cy="15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HANG IN THERE!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04798" y="761999"/>
            <a:ext cx="8740774" cy="5545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covering: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Functions</a:t>
            </a: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Objects</a:t>
            </a: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Simple JavaScript Applications</a:t>
            </a: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04800" y="7620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Dissection: Array Building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Open loop-tv-unsolved.html in your browser.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with a partner, fill in the missing comments for each line of code</a:t>
            </a:r>
            <a:r>
              <a:rPr lang="en-US" sz="2400">
                <a:solidFill>
                  <a:schemeClr val="dk1"/>
                </a:solidFill>
              </a:rPr>
              <a:t> by opening the file in Sublime.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both of you can fully explain what each line means.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prepared to share with the class.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25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-LoopTV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(SuperHeroLogging_NoFunctions.html | 26-SuperHeroLogging)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On-screen Show (4:3)</PresentationFormat>
  <Paragraphs>215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Unbranded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Juggernauts</dc:title>
  <cp:lastModifiedBy>mark evans</cp:lastModifiedBy>
  <cp:revision>1</cp:revision>
  <dcterms:modified xsi:type="dcterms:W3CDTF">2017-07-29T16:13:55Z</dcterms:modified>
</cp:coreProperties>
</file>