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3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656E-64C0-4796-9B92-0AA6DC06A95A}" type="datetimeFigureOut">
              <a:rPr lang="zh-CN" altLang="en-US" smtClean="0"/>
              <a:t>2015-03-16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464B-2E1A-4F7F-B644-2C75CA05F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7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otnetcurry.com/images/aspnet/The-MVC-Pattern.NET-MVC---Back-to-Basics_EDA0/asp-net-ro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0" y="698739"/>
            <a:ext cx="10886236" cy="59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053751" y="207034"/>
            <a:ext cx="53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Asp.net 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621102"/>
            <a:ext cx="8169216" cy="60246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53751" y="207034"/>
            <a:ext cx="53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42338" y="5546689"/>
            <a:ext cx="16077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9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4.bp.blogspot.com/-IvJG_e59ncI/UBIO03H0gYI/AAAAAAAAAaA/H6GJ-0-NBv4/s1600/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4" y="1"/>
            <a:ext cx="6576820" cy="68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7325248" y="5144755"/>
            <a:ext cx="16077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943" y="143805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MVP  MVVM</a:t>
            </a:r>
            <a:endParaRPr lang="zh-CN" altLang="en-US" dirty="0"/>
          </a:p>
        </p:txBody>
      </p:sp>
      <p:pic>
        <p:nvPicPr>
          <p:cNvPr id="2052" name="Picture 4" descr="http://p.blog.csdn.net/images/p_blog_csdn_net/FantasiaX/EntryImages/20081216/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68" y="653814"/>
            <a:ext cx="7648073" cy="58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75692" y="6488668"/>
            <a:ext cx="103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http://architasblog.blogspot.com/2013/01/what-is-mvvm-mvvm-is-ui-design-pattern.html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773" y="653814"/>
            <a:ext cx="1085223" cy="3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emberjs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773" y="221065"/>
            <a:ext cx="1085223" cy="3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0772" y="1095270"/>
            <a:ext cx="1085224" cy="32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avalon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771" y="1526678"/>
            <a:ext cx="1195755" cy="31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knockoutjs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7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song</dc:creator>
  <cp:lastModifiedBy>jian song</cp:lastModifiedBy>
  <cp:revision>5</cp:revision>
  <dcterms:created xsi:type="dcterms:W3CDTF">2015-03-16T14:24:46Z</dcterms:created>
  <dcterms:modified xsi:type="dcterms:W3CDTF">2015-03-16T15:01:44Z</dcterms:modified>
</cp:coreProperties>
</file>