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5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648"/>
  </p:normalViewPr>
  <p:slideViewPr>
    <p:cSldViewPr snapToGrid="0">
      <p:cViewPr>
        <p:scale>
          <a:sx n="118" d="100"/>
          <a:sy n="118" d="100"/>
        </p:scale>
        <p:origin x="-1448" y="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79B6E-BB47-DC4B-B208-DE5B6C0B8C10}" type="datetimeFigureOut">
              <a:rPr kumimoji="1" lang="zh-CN" altLang="en-US" smtClean="0"/>
              <a:t>2024/10/19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8B547-6C9B-E74D-AE84-E04D35D97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22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8B547-6C9B-E74D-AE84-E04D35D9791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5550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23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12B72-7D1F-131C-C7A8-4ACC5AC9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FF8473-0D90-79D1-DF95-EA35D8369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643B2-2BB5-AC0D-0240-DD8A2241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92FFD-7449-5EB4-33BE-08D1963B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0A743-F574-1C86-D97F-54ADD6CA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6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C678A6-F1ED-A071-52E7-1460AD9A2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CC8058-7713-576D-7519-612425DFA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40CCD-BC2D-8DD4-5896-43DD0F85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9E585-DCC5-972F-BD31-FCAFB429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CCBA5-BBCF-1E99-46CC-53E9EE0B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158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F7757-81CC-6D35-A253-F2D12D7D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51A5D3-4AC9-83E5-6DE6-219A8AE48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F4321-A342-B6EE-719B-AF739ADA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6CEEE-49A2-A4BB-9DAB-ED8771EE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16065-DA5A-A109-0C91-1255A28F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01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C0605-C3E2-2E03-87FA-A666A5F6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BA7AF0-9F16-D6FC-996E-A478791A7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E7026-A2F7-B852-DCBC-A5CB321B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398D1-234E-FEEE-FE18-16ACF676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C7016-73E6-44F5-66AE-F80B527A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82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3170B-1C68-F148-08C6-36244074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87DB7-904E-8BC2-1C2C-02445CE65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191900-985B-5566-B9C5-BA292BB76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46F506-355D-2243-B359-803E8C85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DBD83B-B41C-6ACF-EDFC-98CED4A6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4C647C-0D9E-26A0-5F87-12E5B633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51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A1F08-006C-C23C-68C9-DEC50617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09544E-E278-071E-7CE9-0842A55C8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4E2BE6-C4C9-A9AA-309C-40535222D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BC3F37-4364-BC81-8464-BA65DC728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0F6108-CADF-0DF9-F08A-2736FC1E5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DBCBAA-17B9-C144-C98D-7CA60243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5D3FF2-7A0B-FB90-45F8-579CDF1A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6599AA-4E0E-73A2-25B5-91CDF42C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302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B16B8-E29A-B705-7103-649F854D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B8DB81-54F0-E55B-F748-96626A25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B72632-03D5-F979-4429-B793ABA5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7A16E7-4773-91C2-4BED-D626D829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553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E4179E-3DE0-6F2C-308A-4D0A6798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5DC370-4113-B2C8-D323-15044C52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EAA1DF-388D-85B8-A341-0EAAFF28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65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2412D-1F20-C81A-E74F-AB4B23B4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CF0AD-E75D-BDBE-B188-8483ADC4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59AFF7-8913-CDD0-EBFB-F02F09A4A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6669E3-031D-7405-7A08-C29A1B49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1572D3-25C4-5ACA-B1C2-5FCA9402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90CC2-B926-BC7D-D487-B38560E7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319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AB8DA-FB72-7274-D80D-5D6D2D66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DB4D5E-81A9-DD51-B9A6-3C06E8449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089BE0-436C-E770-D0F5-2CF3C0BA4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AFCC2-1944-B7B4-282F-3053B12F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F8E00-4B06-8EE5-046C-48090792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4A152-96F5-2672-42AF-9D795428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379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565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CF74AF0E-0D44-882B-3D33-C21151219189}"/>
              </a:ext>
            </a:extLst>
          </p:cNvPr>
          <p:cNvCxnSpPr/>
          <p:nvPr/>
        </p:nvCxnSpPr>
        <p:spPr>
          <a:xfrm>
            <a:off x="5377542" y="1634236"/>
            <a:ext cx="0" cy="5549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7751C58F-8DD8-F410-D023-F9326AD38397}"/>
              </a:ext>
            </a:extLst>
          </p:cNvPr>
          <p:cNvCxnSpPr/>
          <p:nvPr/>
        </p:nvCxnSpPr>
        <p:spPr>
          <a:xfrm>
            <a:off x="3393512" y="4197096"/>
            <a:ext cx="663854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8458B9E2-F84A-4E6C-5031-4721B9F5AB2E}"/>
              </a:ext>
            </a:extLst>
          </p:cNvPr>
          <p:cNvCxnSpPr/>
          <p:nvPr/>
        </p:nvCxnSpPr>
        <p:spPr>
          <a:xfrm>
            <a:off x="3268327" y="1993900"/>
            <a:ext cx="663854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67FCD836-040A-079D-90D8-67A1A66D29D6}"/>
              </a:ext>
            </a:extLst>
          </p:cNvPr>
          <p:cNvCxnSpPr/>
          <p:nvPr/>
        </p:nvCxnSpPr>
        <p:spPr>
          <a:xfrm>
            <a:off x="6409798" y="1634236"/>
            <a:ext cx="0" cy="5549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菱形 26">
            <a:extLst>
              <a:ext uri="{FF2B5EF4-FFF2-40B4-BE49-F238E27FC236}">
                <a16:creationId xmlns:a16="http://schemas.microsoft.com/office/drawing/2014/main" id="{0A2641DA-8455-E25C-4FE4-296DFAFE5D76}"/>
              </a:ext>
            </a:extLst>
          </p:cNvPr>
          <p:cNvSpPr/>
          <p:nvPr/>
        </p:nvSpPr>
        <p:spPr>
          <a:xfrm>
            <a:off x="5377542" y="2100943"/>
            <a:ext cx="4180116" cy="201385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r>
              <a:rPr kumimoji="1" lang="zh-CN" altLang="en-US" dirty="0"/>
              <a:t>的点点滴滴端到端点多对对对多多多多多多多</a:t>
            </a:r>
          </a:p>
        </p:txBody>
      </p:sp>
      <p:sp>
        <p:nvSpPr>
          <p:cNvPr id="28" name="正五边形 27">
            <a:extLst>
              <a:ext uri="{FF2B5EF4-FFF2-40B4-BE49-F238E27FC236}">
                <a16:creationId xmlns:a16="http://schemas.microsoft.com/office/drawing/2014/main" id="{BF9C47E7-B179-CA3E-C5F4-5A1B86DA1A08}"/>
              </a:ext>
            </a:extLst>
          </p:cNvPr>
          <p:cNvSpPr/>
          <p:nvPr/>
        </p:nvSpPr>
        <p:spPr>
          <a:xfrm>
            <a:off x="6409798" y="4197096"/>
            <a:ext cx="3497074" cy="1692075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56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02780C-C5BF-34C9-12B7-D550AFFBAC3A}"/>
              </a:ext>
            </a:extLst>
          </p:cNvPr>
          <p:cNvSpPr/>
          <p:nvPr/>
        </p:nvSpPr>
        <p:spPr>
          <a:xfrm>
            <a:off x="292100" y="774700"/>
            <a:ext cx="1079500" cy="736600"/>
          </a:xfrm>
          <a:prstGeom prst="rect">
            <a:avLst/>
          </a:prstGeom>
          <a:ln w="63500"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b="1" dirty="0"/>
              <a:t>测试李玉林单独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2F92339C-E3FE-665D-3359-7876EF33BAD3}"/>
              </a:ext>
            </a:extLst>
          </p:cNvPr>
          <p:cNvSpPr/>
          <p:nvPr/>
        </p:nvSpPr>
        <p:spPr>
          <a:xfrm>
            <a:off x="1651000" y="762000"/>
            <a:ext cx="1219200" cy="838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35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剪去单角的矩形 5">
            <a:extLst>
              <a:ext uri="{FF2B5EF4-FFF2-40B4-BE49-F238E27FC236}">
                <a16:creationId xmlns:a16="http://schemas.microsoft.com/office/drawing/2014/main" id="{D995796B-26E8-0E09-113F-859EB51B2846}"/>
              </a:ext>
            </a:extLst>
          </p:cNvPr>
          <p:cNvSpPr/>
          <p:nvPr/>
        </p:nvSpPr>
        <p:spPr>
          <a:xfrm>
            <a:off x="3327400" y="774700"/>
            <a:ext cx="1155700" cy="850900"/>
          </a:xfrm>
          <a:prstGeom prst="snip1Rect">
            <a:avLst>
              <a:gd name="adj" fmla="val 37563"/>
            </a:avLst>
          </a:prstGeom>
          <a:solidFill>
            <a:srgbClr val="CC655B"/>
          </a:solidFill>
          <a:ln w="635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剪去同侧角的矩形 6">
            <a:extLst>
              <a:ext uri="{FF2B5EF4-FFF2-40B4-BE49-F238E27FC236}">
                <a16:creationId xmlns:a16="http://schemas.microsoft.com/office/drawing/2014/main" id="{4853286B-8E27-68B6-2028-1F88590F36C5}"/>
              </a:ext>
            </a:extLst>
          </p:cNvPr>
          <p:cNvSpPr/>
          <p:nvPr/>
        </p:nvSpPr>
        <p:spPr>
          <a:xfrm>
            <a:off x="4914900" y="762000"/>
            <a:ext cx="1270000" cy="838200"/>
          </a:xfrm>
          <a:prstGeom prst="snip2SameRect">
            <a:avLst>
              <a:gd name="adj1" fmla="val 36364"/>
              <a:gd name="adj2" fmla="val 27273"/>
            </a:avLst>
          </a:prstGeom>
          <a:solidFill>
            <a:schemeClr val="accent1">
              <a:alpha val="63000"/>
            </a:schemeClr>
          </a:solidFill>
          <a:ln w="635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剪去对角的矩形 7">
            <a:extLst>
              <a:ext uri="{FF2B5EF4-FFF2-40B4-BE49-F238E27FC236}">
                <a16:creationId xmlns:a16="http://schemas.microsoft.com/office/drawing/2014/main" id="{8CEB3972-C9A8-2B33-F233-40183724457D}"/>
              </a:ext>
            </a:extLst>
          </p:cNvPr>
          <p:cNvSpPr/>
          <p:nvPr/>
        </p:nvSpPr>
        <p:spPr>
          <a:xfrm>
            <a:off x="6654800" y="774700"/>
            <a:ext cx="1333500" cy="850900"/>
          </a:xfrm>
          <a:prstGeom prst="snip2DiagRect">
            <a:avLst>
              <a:gd name="adj1" fmla="val 17910"/>
              <a:gd name="adj2" fmla="val 34578"/>
            </a:avLst>
          </a:prstGeom>
          <a:ln w="635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一个圆顶角并剪去另一个顶角的矩形 8">
            <a:extLst>
              <a:ext uri="{FF2B5EF4-FFF2-40B4-BE49-F238E27FC236}">
                <a16:creationId xmlns:a16="http://schemas.microsoft.com/office/drawing/2014/main" id="{46552FA2-09AD-1255-1680-ECC9FDAFB98E}"/>
              </a:ext>
            </a:extLst>
          </p:cNvPr>
          <p:cNvSpPr/>
          <p:nvPr/>
        </p:nvSpPr>
        <p:spPr>
          <a:xfrm>
            <a:off x="8432800" y="762000"/>
            <a:ext cx="1181100" cy="838200"/>
          </a:xfrm>
          <a:prstGeom prst="snipRoundRect">
            <a:avLst>
              <a:gd name="adj1" fmla="val 50000"/>
              <a:gd name="adj2" fmla="val 34849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63500">
            <a:solidFill>
              <a:schemeClr val="accent1">
                <a:shade val="1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单圆角矩形 9">
            <a:extLst>
              <a:ext uri="{FF2B5EF4-FFF2-40B4-BE49-F238E27FC236}">
                <a16:creationId xmlns:a16="http://schemas.microsoft.com/office/drawing/2014/main" id="{C380C0CD-7AD4-021F-64CE-2E852262E0BC}"/>
              </a:ext>
            </a:extLst>
          </p:cNvPr>
          <p:cNvSpPr/>
          <p:nvPr/>
        </p:nvSpPr>
        <p:spPr>
          <a:xfrm>
            <a:off x="10121900" y="774700"/>
            <a:ext cx="990600" cy="825500"/>
          </a:xfrm>
          <a:prstGeom prst="round1Rect">
            <a:avLst>
              <a:gd name="adj" fmla="val 50000"/>
            </a:avLst>
          </a:prstGeom>
          <a:ln w="63500"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同侧圆角矩形 10">
            <a:extLst>
              <a:ext uri="{FF2B5EF4-FFF2-40B4-BE49-F238E27FC236}">
                <a16:creationId xmlns:a16="http://schemas.microsoft.com/office/drawing/2014/main" id="{45920CF5-D7E8-73C5-0A70-E07D45208D62}"/>
              </a:ext>
            </a:extLst>
          </p:cNvPr>
          <p:cNvSpPr/>
          <p:nvPr/>
        </p:nvSpPr>
        <p:spPr>
          <a:xfrm>
            <a:off x="292100" y="1917700"/>
            <a:ext cx="1079500" cy="927100"/>
          </a:xfrm>
          <a:prstGeom prst="round2SameRect">
            <a:avLst>
              <a:gd name="adj1" fmla="val 50000"/>
              <a:gd name="adj2" fmla="val 0"/>
            </a:avLst>
          </a:prstGeom>
          <a:ln w="63500"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对角圆角矩形 11">
            <a:extLst>
              <a:ext uri="{FF2B5EF4-FFF2-40B4-BE49-F238E27FC236}">
                <a16:creationId xmlns:a16="http://schemas.microsoft.com/office/drawing/2014/main" id="{244330DC-68BA-0961-2218-048DA5442F14}"/>
              </a:ext>
            </a:extLst>
          </p:cNvPr>
          <p:cNvSpPr/>
          <p:nvPr/>
        </p:nvSpPr>
        <p:spPr>
          <a:xfrm>
            <a:off x="1841500" y="1917700"/>
            <a:ext cx="1847850" cy="1016000"/>
          </a:xfrm>
          <a:prstGeom prst="round2DiagRect">
            <a:avLst>
              <a:gd name="adj1" fmla="val 50000"/>
              <a:gd name="adj2" fmla="val 8750"/>
            </a:avLst>
          </a:prstGeom>
          <a:pattFill prst="solidDmnd">
            <a:fgClr>
              <a:srgbClr val="FFFF00"/>
            </a:fgClr>
            <a:bgClr>
              <a:schemeClr val="accent2">
                <a:lumMod val="60000"/>
                <a:lumOff val="40000"/>
              </a:schemeClr>
            </a:bgClr>
          </a:pattFill>
          <a:ln w="127000" cap="rnd">
            <a:prstDash val="lgDashDotDot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527CF6-3A51-925C-34A7-CB880ECCAE03}"/>
              </a:ext>
            </a:extLst>
          </p:cNvPr>
          <p:cNvSpPr txBox="1"/>
          <p:nvPr/>
        </p:nvSpPr>
        <p:spPr>
          <a:xfrm>
            <a:off x="2119094" y="75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形状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0D6C726-CD3C-C083-1793-305F88A51BBD}"/>
              </a:ext>
            </a:extLst>
          </p:cNvPr>
          <p:cNvSpPr/>
          <p:nvPr/>
        </p:nvSpPr>
        <p:spPr>
          <a:xfrm>
            <a:off x="4765183" y="1917700"/>
            <a:ext cx="1419717" cy="1224745"/>
          </a:xfrm>
          <a:prstGeom prst="ellipse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加号 2">
            <a:extLst>
              <a:ext uri="{FF2B5EF4-FFF2-40B4-BE49-F238E27FC236}">
                <a16:creationId xmlns:a16="http://schemas.microsoft.com/office/drawing/2014/main" id="{B9A8983E-72C6-387E-DAC6-2DFBC31C59EC}"/>
              </a:ext>
            </a:extLst>
          </p:cNvPr>
          <p:cNvSpPr/>
          <p:nvPr/>
        </p:nvSpPr>
        <p:spPr>
          <a:xfrm>
            <a:off x="6654800" y="2079311"/>
            <a:ext cx="1663970" cy="901521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十六角星 13">
            <a:extLst>
              <a:ext uri="{FF2B5EF4-FFF2-40B4-BE49-F238E27FC236}">
                <a16:creationId xmlns:a16="http://schemas.microsoft.com/office/drawing/2014/main" id="{23C78513-58D1-9090-4D3C-13D7547C912D}"/>
              </a:ext>
            </a:extLst>
          </p:cNvPr>
          <p:cNvSpPr/>
          <p:nvPr/>
        </p:nvSpPr>
        <p:spPr>
          <a:xfrm>
            <a:off x="7321550" y="3567448"/>
            <a:ext cx="3329278" cy="1236372"/>
          </a:xfrm>
          <a:prstGeom prst="star16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85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55F38559-A7C7-BE19-140B-3C2F769AA192}"/>
              </a:ext>
            </a:extLst>
          </p:cNvPr>
          <p:cNvSpPr txBox="1">
            <a:spLocks/>
          </p:cNvSpPr>
          <p:nvPr/>
        </p:nvSpPr>
        <p:spPr>
          <a:xfrm>
            <a:off x="647700" y="2389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4C72C15-BDFD-00A1-9D55-3A16D91EE212}"/>
              </a:ext>
            </a:extLst>
          </p:cNvPr>
          <p:cNvSpPr txBox="1">
            <a:spLocks/>
          </p:cNvSpPr>
          <p:nvPr/>
        </p:nvSpPr>
        <p:spPr>
          <a:xfrm>
            <a:off x="647700" y="3971925"/>
            <a:ext cx="10515600" cy="300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副标题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第二级别标题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第二级别标题</a:t>
            </a:r>
            <a:r>
              <a:rPr kumimoji="1" lang="en-US" altLang="zh-CN" dirty="0"/>
              <a:t>2</a:t>
            </a:r>
          </a:p>
          <a:p>
            <a:pPr marL="228600" lvl="1">
              <a:spcBef>
                <a:spcPts val="1000"/>
              </a:spcBef>
            </a:pPr>
            <a:r>
              <a:rPr kumimoji="1" lang="zh-CN" altLang="en-US" sz="2800" dirty="0"/>
              <a:t>副标题</a:t>
            </a:r>
            <a:r>
              <a:rPr kumimoji="1" lang="en-US" altLang="zh-CN" sz="2800" dirty="0"/>
              <a:t>2</a:t>
            </a:r>
          </a:p>
          <a:p>
            <a:pPr lvl="1"/>
            <a:r>
              <a:rPr kumimoji="1" lang="zh-CN" altLang="en-US" sz="2800" dirty="0"/>
              <a:t>第二级别标题</a:t>
            </a:r>
            <a:r>
              <a:rPr kumimoji="1" lang="en-US" altLang="zh-CN" sz="2800" dirty="0"/>
              <a:t>3</a:t>
            </a:r>
          </a:p>
          <a:p>
            <a:pPr lvl="1"/>
            <a:r>
              <a:rPr kumimoji="1" lang="zh-CN" altLang="en-US" sz="2800" dirty="0"/>
              <a:t>第二级别标题</a:t>
            </a:r>
            <a:r>
              <a:rPr kumimoji="1" lang="en-US" altLang="zh-CN" sz="2800" dirty="0"/>
              <a:t>4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29114A7-229F-18A8-029C-C2A70C0E3799}"/>
              </a:ext>
            </a:extLst>
          </p:cNvPr>
          <p:cNvSpPr txBox="1">
            <a:spLocks/>
          </p:cNvSpPr>
          <p:nvPr/>
        </p:nvSpPr>
        <p:spPr>
          <a:xfrm>
            <a:off x="647700" y="14366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测试大标题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7A00B2-FCC7-8044-ED42-E39CC15F2494}"/>
              </a:ext>
            </a:extLst>
          </p:cNvPr>
          <p:cNvSpPr txBox="1"/>
          <p:nvPr/>
        </p:nvSpPr>
        <p:spPr>
          <a:xfrm>
            <a:off x="7054241" y="4317950"/>
            <a:ext cx="2446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dirty="0"/>
              <a:t>列表方形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dirty="0"/>
              <a:t>列表圆圈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u"/>
            </a:pPr>
            <a:r>
              <a:rPr kumimoji="1" lang="zh-CN" altLang="en-US" dirty="0"/>
              <a:t>列表菱形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zh-CN" altLang="en-US" dirty="0"/>
              <a:t>空心方块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dirty="0"/>
              <a:t>对号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箭头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小圆点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BB6F9B-AED0-7F9E-2EE8-A8CC4EC4ADDA}"/>
              </a:ext>
            </a:extLst>
          </p:cNvPr>
          <p:cNvSpPr txBox="1"/>
          <p:nvPr/>
        </p:nvSpPr>
        <p:spPr>
          <a:xfrm>
            <a:off x="8928100" y="431795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有序列表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有序列表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445FF0-88D1-3E92-EB01-34BD69242BE8}"/>
              </a:ext>
            </a:extLst>
          </p:cNvPr>
          <p:cNvSpPr txBox="1"/>
          <p:nvPr/>
        </p:nvSpPr>
        <p:spPr>
          <a:xfrm>
            <a:off x="8928100" y="5148946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zh-CN" altLang="en-US" dirty="0"/>
              <a:t>有序列表</a:t>
            </a:r>
            <a:endParaRPr kumimoji="1"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/>
              <a:t>有序列表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E3E340-72C8-4467-3EDD-DD7422CA0DDB}"/>
              </a:ext>
            </a:extLst>
          </p:cNvPr>
          <p:cNvSpPr txBox="1"/>
          <p:nvPr/>
        </p:nvSpPr>
        <p:spPr>
          <a:xfrm>
            <a:off x="8928100" y="588761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ea"/>
              <a:buAutoNum type="ea1JpnChsDbPeriod"/>
            </a:pPr>
            <a:r>
              <a:rPr kumimoji="1" lang="zh-CN" altLang="en-US" dirty="0"/>
              <a:t>有序列表</a:t>
            </a:r>
            <a:endParaRPr kumimoji="1" lang="en-US" altLang="zh-CN" dirty="0"/>
          </a:p>
          <a:p>
            <a:pPr marL="400050" indent="-400050">
              <a:buFont typeface="+mj-ea"/>
              <a:buAutoNum type="ea1JpnChsDbPeriod"/>
            </a:pPr>
            <a:r>
              <a:rPr kumimoji="1" lang="zh-CN" altLang="en-US" dirty="0"/>
              <a:t>有序列表</a:t>
            </a:r>
          </a:p>
        </p:txBody>
      </p:sp>
    </p:spTree>
    <p:extLst>
      <p:ext uri="{BB962C8B-B14F-4D97-AF65-F5344CB8AC3E}">
        <p14:creationId xmlns:p14="http://schemas.microsoft.com/office/powerpoint/2010/main" val="254418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>
            <a:extLst>
              <a:ext uri="{FF2B5EF4-FFF2-40B4-BE49-F238E27FC236}">
                <a16:creationId xmlns:a16="http://schemas.microsoft.com/office/drawing/2014/main" id="{7CEB9080-4F55-4944-7159-46D84610E8A9}"/>
              </a:ext>
            </a:extLst>
          </p:cNvPr>
          <p:cNvSpPr txBox="1">
            <a:spLocks/>
          </p:cNvSpPr>
          <p:nvPr/>
        </p:nvSpPr>
        <p:spPr>
          <a:xfrm>
            <a:off x="838200" y="339725"/>
            <a:ext cx="32983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事实上事</a:t>
            </a:r>
            <a:endParaRPr lang="zh-CN" altLang="en-US" dirty="0"/>
          </a:p>
        </p:txBody>
      </p:sp>
      <p:sp>
        <p:nvSpPr>
          <p:cNvPr id="5" name="标题 6">
            <a:extLst>
              <a:ext uri="{FF2B5EF4-FFF2-40B4-BE49-F238E27FC236}">
                <a16:creationId xmlns:a16="http://schemas.microsoft.com/office/drawing/2014/main" id="{B0C67531-2155-6D40-A25E-0F9EE4F8FA3F}"/>
              </a:ext>
            </a:extLst>
          </p:cNvPr>
          <p:cNvSpPr txBox="1">
            <a:spLocks/>
          </p:cNvSpPr>
          <p:nvPr/>
        </p:nvSpPr>
        <p:spPr>
          <a:xfrm>
            <a:off x="838200" y="1665288"/>
            <a:ext cx="3831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测试哈哈哈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A89045-57A8-298E-FDAF-5C231F530CCD}"/>
              </a:ext>
            </a:extLst>
          </p:cNvPr>
          <p:cNvSpPr txBox="1"/>
          <p:nvPr/>
        </p:nvSpPr>
        <p:spPr>
          <a:xfrm>
            <a:off x="838200" y="2910918"/>
            <a:ext cx="329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横排文本框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，普通文本框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C4E4E5-9CF2-41C9-48FD-1C3CF256157A}"/>
              </a:ext>
            </a:extLst>
          </p:cNvPr>
          <p:cNvSpPr txBox="1"/>
          <p:nvPr/>
        </p:nvSpPr>
        <p:spPr>
          <a:xfrm>
            <a:off x="838200" y="3429000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489A2C-F583-BD3D-EC0D-9AC8E22DCF00}"/>
              </a:ext>
            </a:extLst>
          </p:cNvPr>
          <p:cNvSpPr txBox="1"/>
          <p:nvPr/>
        </p:nvSpPr>
        <p:spPr>
          <a:xfrm>
            <a:off x="838200" y="4202714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FE807C-A2C2-378C-CFB8-0EB6AF531DE5}"/>
              </a:ext>
            </a:extLst>
          </p:cNvPr>
          <p:cNvSpPr txBox="1"/>
          <p:nvPr/>
        </p:nvSpPr>
        <p:spPr>
          <a:xfrm>
            <a:off x="838200" y="4976428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9B39B3-7677-B0E8-94B5-9AB13FEA9D31}"/>
              </a:ext>
            </a:extLst>
          </p:cNvPr>
          <p:cNvSpPr txBox="1"/>
          <p:nvPr/>
        </p:nvSpPr>
        <p:spPr>
          <a:xfrm>
            <a:off x="838200" y="5871944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lt"/>
              <a:buAutoNum type="alphaU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A7376DC-8417-9773-2DBD-852021EF3101}"/>
              </a:ext>
            </a:extLst>
          </p:cNvPr>
          <p:cNvSpPr txBox="1"/>
          <p:nvPr/>
        </p:nvSpPr>
        <p:spPr>
          <a:xfrm>
            <a:off x="4419602" y="1886507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lt"/>
              <a:buAutoNum type="alphaLcParenR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4303A0-D623-75B5-DFBB-5B448808433D}"/>
              </a:ext>
            </a:extLst>
          </p:cNvPr>
          <p:cNvSpPr txBox="1"/>
          <p:nvPr/>
        </p:nvSpPr>
        <p:spPr>
          <a:xfrm>
            <a:off x="4419602" y="2936841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lt"/>
              <a:buAutoNum type="alphaL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69D41C-E71F-40B7-E864-4235622AF827}"/>
              </a:ext>
            </a:extLst>
          </p:cNvPr>
          <p:cNvSpPr txBox="1"/>
          <p:nvPr/>
        </p:nvSpPr>
        <p:spPr>
          <a:xfrm>
            <a:off x="4419602" y="3778931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ea"/>
              <a:buAutoNum type="ea1JpnChsDb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400050" indent="-400050">
              <a:buFont typeface="+mj-ea"/>
              <a:buAutoNum type="ea1JpnChsDb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0E5F88-F594-D0B7-7A09-A855A3810028}"/>
              </a:ext>
            </a:extLst>
          </p:cNvPr>
          <p:cNvSpPr txBox="1"/>
          <p:nvPr/>
        </p:nvSpPr>
        <p:spPr>
          <a:xfrm>
            <a:off x="4419602" y="4654608"/>
            <a:ext cx="3298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/>
              <a:t>子节点</a:t>
            </a:r>
            <a:r>
              <a:rPr kumimoji="1" lang="en-US" altLang="zh-CN" dirty="0"/>
              <a:t>1</a:t>
            </a:r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dirty="0"/>
              <a:t>三级</a:t>
            </a:r>
            <a:endParaRPr kumimoji="1" lang="en-US" altLang="zh-CN" dirty="0"/>
          </a:p>
          <a:p>
            <a:pPr marL="1714500" lvl="3" indent="-342900">
              <a:buFont typeface="+mj-lt"/>
              <a:buAutoNum type="arabicPeriod"/>
            </a:pPr>
            <a:r>
              <a:rPr kumimoji="1" lang="zh-CN" altLang="en-US" dirty="0"/>
              <a:t>司机</a:t>
            </a:r>
            <a:endParaRPr kumimoji="1"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/>
              <a:t>子节点</a:t>
            </a:r>
            <a:r>
              <a:rPr kumimoji="1" lang="en-US" altLang="zh-CN" dirty="0"/>
              <a:t>2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057360-7519-E4DA-EBB8-3E64EB33D1BB}"/>
              </a:ext>
            </a:extLst>
          </p:cNvPr>
          <p:cNvSpPr txBox="1"/>
          <p:nvPr/>
        </p:nvSpPr>
        <p:spPr>
          <a:xfrm>
            <a:off x="8251373" y="157866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537225B-2055-E86C-2504-D8B72027297B}"/>
              </a:ext>
            </a:extLst>
          </p:cNvPr>
          <p:cNvSpPr txBox="1"/>
          <p:nvPr/>
        </p:nvSpPr>
        <p:spPr>
          <a:xfrm>
            <a:off x="8278589" y="1018668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224034-AABD-7DB5-846E-04B6396BC674}"/>
              </a:ext>
            </a:extLst>
          </p:cNvPr>
          <p:cNvSpPr txBox="1"/>
          <p:nvPr/>
        </p:nvSpPr>
        <p:spPr>
          <a:xfrm>
            <a:off x="8311244" y="1908602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u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A2555A2-3894-6234-9CAB-BA46946F23C9}"/>
              </a:ext>
            </a:extLst>
          </p:cNvPr>
          <p:cNvSpPr txBox="1"/>
          <p:nvPr/>
        </p:nvSpPr>
        <p:spPr>
          <a:xfrm>
            <a:off x="8311244" y="2669855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85BFD3E-D223-B6E5-ACBA-45752C771332}"/>
              </a:ext>
            </a:extLst>
          </p:cNvPr>
          <p:cNvSpPr txBox="1"/>
          <p:nvPr/>
        </p:nvSpPr>
        <p:spPr>
          <a:xfrm>
            <a:off x="8311244" y="3455765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10532E4-B98F-2BB9-9E06-D22766E4A864}"/>
              </a:ext>
            </a:extLst>
          </p:cNvPr>
          <p:cNvSpPr txBox="1"/>
          <p:nvPr/>
        </p:nvSpPr>
        <p:spPr>
          <a:xfrm>
            <a:off x="8278589" y="4202714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EBAD08-F8E2-FE97-456C-F217B50C0E11}"/>
              </a:ext>
            </a:extLst>
          </p:cNvPr>
          <p:cNvSpPr txBox="1"/>
          <p:nvPr/>
        </p:nvSpPr>
        <p:spPr>
          <a:xfrm>
            <a:off x="8278589" y="4988624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916877E-CF7A-4D22-C2E9-519388D13B0B}"/>
              </a:ext>
            </a:extLst>
          </p:cNvPr>
          <p:cNvSpPr txBox="1"/>
          <p:nvPr/>
        </p:nvSpPr>
        <p:spPr>
          <a:xfrm>
            <a:off x="8251373" y="5871944"/>
            <a:ext cx="32983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742950" lvl="1" indent="-285750">
              <a:buFont typeface="Wingdings" pitchFamily="2" charset="2"/>
              <a:buChar char="n"/>
            </a:pPr>
            <a:r>
              <a:rPr kumimoji="1" lang="zh-CN" altLang="en-US" dirty="0"/>
              <a:t>顶顶顶顶</a:t>
            </a:r>
            <a:endParaRPr kumimoji="1" lang="en-US" altLang="zh-CN" dirty="0"/>
          </a:p>
          <a:p>
            <a:pPr marL="1200150" lvl="2" indent="-285750">
              <a:buFont typeface="Wingdings" pitchFamily="2" charset="2"/>
              <a:buChar char="n"/>
            </a:pPr>
            <a:r>
              <a:rPr kumimoji="1" lang="zh-CN" altLang="en-US" sz="1200" dirty="0"/>
              <a:t>事实上事</a:t>
            </a:r>
            <a:endParaRPr kumimoji="1"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54933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75BB709-B949-6C61-F8B6-768309254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3" y="493077"/>
            <a:ext cx="7772400" cy="367293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E639713-FDDB-DF89-623E-EF01983D1739}"/>
              </a:ext>
            </a:extLst>
          </p:cNvPr>
          <p:cNvSpPr txBox="1"/>
          <p:nvPr/>
        </p:nvSpPr>
        <p:spPr>
          <a:xfrm>
            <a:off x="5834743" y="1709057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Pt</a:t>
            </a:r>
            <a:r>
              <a:rPr kumimoji="1" lang="zh-CN" altLang="en-US" dirty="0"/>
              <a:t> </a:t>
            </a:r>
            <a:r>
              <a:rPr kumimoji="1" lang="en-US" altLang="zh-CN" dirty="0"/>
              <a:t>=0.33</a:t>
            </a:r>
            <a:r>
              <a:rPr kumimoji="1" lang="zh-CN" altLang="en-US" dirty="0"/>
              <a:t> * </a:t>
            </a:r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5176FB-DC4B-E3C7-059F-41BEFA619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786" y="3186793"/>
            <a:ext cx="7289800" cy="39243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C819364-BB64-1D3B-7773-DCD1E3703CCD}"/>
              </a:ext>
            </a:extLst>
          </p:cNvPr>
          <p:cNvSpPr txBox="1"/>
          <p:nvPr/>
        </p:nvSpPr>
        <p:spPr>
          <a:xfrm>
            <a:off x="8349343" y="1012371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paddingTop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(adj</a:t>
            </a:r>
            <a:r>
              <a:rPr kumimoji="1" lang="zh-CN" altLang="en-US" dirty="0"/>
              <a:t> </a:t>
            </a:r>
            <a:r>
              <a:rPr kumimoji="1" lang="en-US" altLang="zh-CN" dirty="0"/>
              <a:t>/w)</a:t>
            </a:r>
            <a:r>
              <a:rPr kumimoji="1" lang="zh-CN" altLang="en-US" dirty="0"/>
              <a:t> *</a:t>
            </a:r>
            <a:r>
              <a:rPr kumimoji="1" lang="en-US" altLang="zh-CN" dirty="0"/>
              <a:t>0.66</a:t>
            </a:r>
            <a:r>
              <a:rPr kumimoji="1" lang="zh-CN" altLang="en-US" dirty="0"/>
              <a:t>*</a:t>
            </a:r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26141D-EDD2-743F-E8D5-D07AE5F0EA09}"/>
              </a:ext>
            </a:extLst>
          </p:cNvPr>
          <p:cNvSpPr txBox="1"/>
          <p:nvPr/>
        </p:nvSpPr>
        <p:spPr>
          <a:xfrm>
            <a:off x="8349343" y="1381703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paddingBottom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D6EF45F-CB65-9823-04EC-BCEA4D4BC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914" y="2597683"/>
            <a:ext cx="7772400" cy="46655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EB45BB5-9143-B48C-71CC-2B98A7074E0C}"/>
              </a:ext>
            </a:extLst>
          </p:cNvPr>
          <p:cNvSpPr txBox="1"/>
          <p:nvPr/>
        </p:nvSpPr>
        <p:spPr>
          <a:xfrm>
            <a:off x="5976257" y="4604283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Pl</a:t>
            </a:r>
            <a:r>
              <a:rPr kumimoji="1" lang="zh-CN" altLang="en-US" dirty="0"/>
              <a:t> </a:t>
            </a:r>
            <a:r>
              <a:rPr kumimoji="1" lang="en-US" altLang="zh-CN" dirty="0"/>
              <a:t>=0.33</a:t>
            </a:r>
            <a:r>
              <a:rPr kumimoji="1" lang="zh-CN" altLang="en-US" dirty="0"/>
              <a:t> * </a:t>
            </a:r>
            <a:r>
              <a:rPr kumimoji="1" lang="en-US" altLang="zh-CN" dirty="0"/>
              <a:t>w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206164-9113-DB4A-AB71-61BA683528D4}"/>
              </a:ext>
            </a:extLst>
          </p:cNvPr>
          <p:cNvSpPr txBox="1"/>
          <p:nvPr/>
        </p:nvSpPr>
        <p:spPr>
          <a:xfrm>
            <a:off x="8349343" y="1933796"/>
            <a:ext cx="3510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paddingLeft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(adj</a:t>
            </a:r>
            <a:r>
              <a:rPr kumimoji="1" lang="zh-CN" altLang="en-US" dirty="0"/>
              <a:t> </a:t>
            </a:r>
            <a:r>
              <a:rPr kumimoji="1" lang="en-US" altLang="zh-CN" dirty="0"/>
              <a:t>/w)</a:t>
            </a:r>
            <a:r>
              <a:rPr kumimoji="1" lang="zh-CN" altLang="en-US" dirty="0"/>
              <a:t> *</a:t>
            </a:r>
            <a:r>
              <a:rPr kumimoji="1" lang="en-US" altLang="zh-CN" dirty="0"/>
              <a:t>2</a:t>
            </a:r>
            <a:r>
              <a:rPr kumimoji="1" lang="zh-CN" altLang="en-US" dirty="0"/>
              <a:t>* </a:t>
            </a:r>
            <a:r>
              <a:rPr kumimoji="1" lang="en-US" altLang="zh-CN" dirty="0"/>
              <a:t>0.33</a:t>
            </a:r>
            <a:r>
              <a:rPr kumimoji="1" lang="zh-CN" altLang="en-US" dirty="0"/>
              <a:t>*</a:t>
            </a:r>
            <a:r>
              <a:rPr kumimoji="1" lang="en-US" altLang="zh-CN" dirty="0"/>
              <a:t>w</a:t>
            </a:r>
          </a:p>
          <a:p>
            <a:r>
              <a:rPr kumimoji="1" lang="zh-CN" altLang="en-US" dirty="0"/>
              <a:t>                   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0.66</a:t>
            </a:r>
            <a:r>
              <a:rPr kumimoji="1" lang="zh-CN" altLang="en-US" dirty="0"/>
              <a:t>* </a:t>
            </a:r>
            <a:r>
              <a:rPr kumimoji="1" lang="en-US" altLang="zh-CN" dirty="0"/>
              <a:t>adj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06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23077</TotalTime>
  <Words>289</Words>
  <Application>Microsoft Macintosh PowerPoint</Application>
  <PresentationFormat>宽屏</PresentationFormat>
  <Paragraphs>71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首页标题</dc:title>
  <dc:creator>Microsoft Office User</dc:creator>
  <cp:lastModifiedBy>Microsoft Office User</cp:lastModifiedBy>
  <cp:revision>780</cp:revision>
  <dcterms:created xsi:type="dcterms:W3CDTF">2024-09-30T07:47:55Z</dcterms:created>
  <dcterms:modified xsi:type="dcterms:W3CDTF">2024-10-20T03:58:32Z</dcterms:modified>
</cp:coreProperties>
</file>