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414" r:id="rId3"/>
    <p:sldId id="418" r:id="rId4"/>
    <p:sldId id="417" r:id="rId5"/>
    <p:sldId id="415" r:id="rId6"/>
    <p:sldId id="419" r:id="rId7"/>
    <p:sldId id="416" r:id="rId8"/>
    <p:sldId id="420" r:id="rId9"/>
    <p:sldId id="422" r:id="rId10"/>
    <p:sldId id="425" r:id="rId11"/>
    <p:sldId id="428" r:id="rId12"/>
    <p:sldId id="427" r:id="rId13"/>
    <p:sldId id="431" r:id="rId14"/>
    <p:sldId id="432" r:id="rId15"/>
    <p:sldId id="426" r:id="rId16"/>
    <p:sldId id="430" r:id="rId17"/>
    <p:sldId id="429" r:id="rId18"/>
    <p:sldId id="278" r:id="rId19"/>
    <p:sldId id="413" r:id="rId20"/>
    <p:sldId id="322" r:id="rId21"/>
    <p:sldId id="423" r:id="rId22"/>
    <p:sldId id="42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AAD56-684C-458A-8A47-E60FE7B3B98F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id-ID"/>
        </a:p>
      </dgm:t>
    </dgm:pt>
    <dgm:pt modelId="{702C0B98-08DE-4C49-BA31-74486420DD55}">
      <dgm:prSet phldrT="[Text]" custT="1"/>
      <dgm:spPr>
        <a:solidFill>
          <a:schemeClr val="tx2"/>
        </a:solidFill>
      </dgm:spPr>
      <dgm:t>
        <a:bodyPr/>
        <a:lstStyle/>
        <a:p>
          <a:r>
            <a:rPr lang="id-ID" sz="1800">
              <a:latin typeface="+mj-lt"/>
              <a:cs typeface="Lato Regular" panose="020F0502020204030203" pitchFamily="34" charset="0"/>
            </a:rPr>
            <a:t>Diector</a:t>
          </a:r>
        </a:p>
      </dgm:t>
    </dgm:pt>
    <dgm:pt modelId="{5812AE65-A6CC-45E1-8618-E09CAC1FE0E4}" type="parTrans" cxnId="{B0928AFA-5FDF-4624-BAA4-1126007A5EB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11436F83-C7BA-46B1-8B3F-C5CF099D945A}" type="sibTrans" cxnId="{B0928AFA-5FDF-4624-BAA4-1126007A5EB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82A32833-51B0-4A3B-BFEC-68185DF9C6EA}">
      <dgm:prSet phldrT="[Text]" custT="1"/>
      <dgm:spPr/>
      <dgm:t>
        <a:bodyPr/>
        <a:lstStyle/>
        <a:p>
          <a:r>
            <a:rPr lang="id-ID" sz="1800">
              <a:latin typeface="+mj-lt"/>
            </a:rPr>
            <a:t> Ass. Mgr.</a:t>
          </a:r>
        </a:p>
      </dgm:t>
    </dgm:pt>
    <dgm:pt modelId="{946A38CB-4AB4-410C-AB38-AF9733110147}" type="parTrans" cxnId="{CD7E9CB8-49F3-47A6-900F-2BB30CA84F45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D46EF7DC-B56B-4A72-8337-AE7440C3B103}" type="sibTrans" cxnId="{CD7E9CB8-49F3-47A6-900F-2BB30CA84F45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50099698-7362-492F-A695-014CA9C14110}">
      <dgm:prSet phldrT="[Text]" custT="1"/>
      <dgm:spPr>
        <a:solidFill>
          <a:schemeClr val="accent2"/>
        </a:solidFill>
      </dgm:spPr>
      <dgm:t>
        <a:bodyPr/>
        <a:lstStyle/>
        <a:p>
          <a:r>
            <a:rPr lang="id-ID" sz="1800">
              <a:latin typeface="+mj-lt"/>
            </a:rPr>
            <a:t>Manager 3</a:t>
          </a:r>
        </a:p>
      </dgm:t>
    </dgm:pt>
    <dgm:pt modelId="{A7BED233-E141-42F9-B31B-81C84F52ECF5}" type="parTrans" cxnId="{03A2B231-6A72-4583-B765-80A7DF75A0D0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1C438634-9BBA-4804-9CE9-0A4E61D1A829}" type="sibTrans" cxnId="{03A2B231-6A72-4583-B765-80A7DF75A0D0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19DEC517-B7F6-4D28-ACA6-1F431C234DF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id-ID" sz="1800">
              <a:latin typeface="+mj-lt"/>
            </a:rPr>
            <a:t> Manager 4</a:t>
          </a:r>
        </a:p>
      </dgm:t>
    </dgm:pt>
    <dgm:pt modelId="{2B5DD6D9-88AB-4942-BAE2-1B2A3878DBBB}" type="parTrans" cxnId="{F7D420FB-B6CE-4230-8ED2-6DC3E0CD0CB5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6CB3E4FA-E06D-4194-8950-3C764B5BDFA3}" type="sibTrans" cxnId="{F7D420FB-B6CE-4230-8ED2-6DC3E0CD0CB5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5802E2E9-F359-4F11-AB25-0BB35774F556}">
      <dgm:prSet custT="1"/>
      <dgm:spPr>
        <a:solidFill>
          <a:schemeClr val="accent1"/>
        </a:solidFill>
      </dgm:spPr>
      <dgm:t>
        <a:bodyPr/>
        <a:lstStyle/>
        <a:p>
          <a:r>
            <a:rPr lang="id-ID" sz="1800">
              <a:latin typeface="+mj-lt"/>
            </a:rPr>
            <a:t>Manager 2</a:t>
          </a:r>
        </a:p>
      </dgm:t>
    </dgm:pt>
    <dgm:pt modelId="{BD12F5EE-F206-47B1-A6DF-18CE55D1C741}" type="parTrans" cxnId="{107705C3-1212-41DC-B0D9-E5644B805AEB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1F1B8BA5-3417-4FFC-83BE-7D44E9BE17A4}" type="sibTrans" cxnId="{107705C3-1212-41DC-B0D9-E5644B805AEB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915F63F8-DF0F-47CC-AB0B-6ED7848D325D}">
      <dgm:prSet custT="1"/>
      <dgm:spPr/>
      <dgm:t>
        <a:bodyPr/>
        <a:lstStyle/>
        <a:p>
          <a:r>
            <a:rPr lang="id-ID" sz="1800">
              <a:latin typeface="+mj-lt"/>
            </a:rPr>
            <a:t>Ass. Mgr</a:t>
          </a:r>
        </a:p>
      </dgm:t>
    </dgm:pt>
    <dgm:pt modelId="{79008B8A-EA67-40F0-8D5E-8666D54FDDF6}" type="parTrans" cxnId="{E8AEFA24-E17A-412F-88A6-ACFEE84B24A4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93A05A42-7408-4458-8C61-832CE57724A9}" type="sibTrans" cxnId="{E8AEFA24-E17A-412F-88A6-ACFEE84B24A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E1FC624D-B90A-4EE2-90DA-8F3792368AC6}">
      <dgm:prSet custT="1"/>
      <dgm:spPr>
        <a:solidFill>
          <a:schemeClr val="bg2"/>
        </a:solidFill>
      </dgm:spPr>
      <dgm:t>
        <a:bodyPr/>
        <a:lstStyle/>
        <a:p>
          <a:r>
            <a:rPr lang="id-ID" sz="1800">
              <a:latin typeface="+mj-lt"/>
            </a:rPr>
            <a:t>Manager 1</a:t>
          </a:r>
        </a:p>
      </dgm:t>
    </dgm:pt>
    <dgm:pt modelId="{32A81E63-5BF3-4A61-B8B8-FE9C45E61494}" type="parTrans" cxnId="{FD4B7166-4796-47D3-902F-696A1E5844D4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63798B6E-E961-44B8-91C2-6DB90EE7F6D2}" type="sibTrans" cxnId="{FD4B7166-4796-47D3-902F-696A1E5844D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5108C876-48B7-46E8-B2FE-CCB422C0A9D4}">
      <dgm:prSet custT="1"/>
      <dgm:spPr/>
      <dgm:t>
        <a:bodyPr/>
        <a:lstStyle/>
        <a:p>
          <a:r>
            <a:rPr lang="id-ID" sz="1800">
              <a:latin typeface="+mj-lt"/>
            </a:rPr>
            <a:t>Ass. Mgr</a:t>
          </a:r>
        </a:p>
      </dgm:t>
    </dgm:pt>
    <dgm:pt modelId="{BB1DC168-C8A0-4BE8-9864-4D68BCEDF7D5}" type="parTrans" cxnId="{11F8B1B9-2503-4430-83CF-75C6C264422E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3488E343-6305-44ED-9E48-66A5EFF1CAEC}" type="sibTrans" cxnId="{11F8B1B9-2503-4430-83CF-75C6C264422E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A0E0AE14-19F5-4FCF-92C0-3E5AAD703D87}">
      <dgm:prSet custT="1"/>
      <dgm:spPr/>
      <dgm:t>
        <a:bodyPr/>
        <a:lstStyle/>
        <a:p>
          <a:r>
            <a:rPr lang="id-ID" sz="1800">
              <a:latin typeface="+mj-lt"/>
            </a:rPr>
            <a:t>Ass. Mgr</a:t>
          </a:r>
        </a:p>
      </dgm:t>
    </dgm:pt>
    <dgm:pt modelId="{4EEC687C-2FD2-46F5-AE8D-E6BC96FEB71D}" type="parTrans" cxnId="{D7CE729E-0995-42FF-A3D4-59DCD5D4657E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D8E38389-32C2-4E52-9E95-922EFA6C0FB7}" type="sibTrans" cxnId="{D7CE729E-0995-42FF-A3D4-59DCD5D4657E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1D9D08F1-EC2D-454C-8C1F-AAA7529539A7}">
      <dgm:prSet custT="1"/>
      <dgm:spPr/>
      <dgm:t>
        <a:bodyPr/>
        <a:lstStyle/>
        <a:p>
          <a:r>
            <a:rPr lang="id-ID" sz="1800">
              <a:latin typeface="+mj-lt"/>
            </a:rPr>
            <a:t>Ass. Mgr</a:t>
          </a:r>
        </a:p>
      </dgm:t>
    </dgm:pt>
    <dgm:pt modelId="{32C829A5-887E-4B78-A01F-DF15875AA5E7}" type="parTrans" cxnId="{0ADAD32C-A277-424C-94DB-AE17D8812AB7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C5959D76-C2A9-4EE4-AF06-58C35DD20F01}" type="sibTrans" cxnId="{0ADAD32C-A277-424C-94DB-AE17D8812AB7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A405CCEC-3C5C-4BBB-98B6-72231704B1C2}">
      <dgm:prSet custT="1"/>
      <dgm:spPr/>
      <dgm:t>
        <a:bodyPr/>
        <a:lstStyle/>
        <a:p>
          <a:r>
            <a:rPr lang="id-ID" sz="1800">
              <a:latin typeface="+mj-lt"/>
            </a:rPr>
            <a:t>Ass. Mgr</a:t>
          </a:r>
        </a:p>
      </dgm:t>
    </dgm:pt>
    <dgm:pt modelId="{36E43DFE-8DCF-4A3F-BA6F-9EF68F48B120}" type="parTrans" cxnId="{B3396AAB-70A2-4D3B-A4FF-7C2B50E692B5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50FEFF5D-DD0B-4462-9792-89401803D12A}" type="sibTrans" cxnId="{B3396AAB-70A2-4D3B-A4FF-7C2B50E692B5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97D0DD99-04A1-4270-956B-36AFA490050A}">
      <dgm:prSet custT="1"/>
      <dgm:spPr/>
      <dgm:t>
        <a:bodyPr/>
        <a:lstStyle/>
        <a:p>
          <a:pPr algn="ctr"/>
          <a:r>
            <a:rPr lang="id-ID" sz="1800">
              <a:latin typeface="+mj-lt"/>
            </a:rPr>
            <a:t>Staff</a:t>
          </a:r>
        </a:p>
      </dgm:t>
    </dgm:pt>
    <dgm:pt modelId="{458D96E0-9950-4FBA-9621-1F95156065B1}" type="parTrans" cxnId="{825379B3-7123-40CA-AA0D-9FD18E5FF4CD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682D747C-8F6C-4741-BA72-D970215C089C}" type="sibTrans" cxnId="{825379B3-7123-40CA-AA0D-9FD18E5FF4CD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6BD4FA41-465F-4968-9031-BD7ADD8F2A61}">
      <dgm:prSet custT="1"/>
      <dgm:spPr/>
      <dgm:t>
        <a:bodyPr/>
        <a:lstStyle/>
        <a:p>
          <a:r>
            <a:rPr lang="id-ID" sz="1800">
              <a:latin typeface="+mj-lt"/>
            </a:rPr>
            <a:t>Staff</a:t>
          </a:r>
        </a:p>
      </dgm:t>
    </dgm:pt>
    <dgm:pt modelId="{9EB6D340-6186-402D-A247-9CFE98CB0E51}" type="parTrans" cxnId="{EA4BB6C4-67A3-45B8-9604-CA9F8E50A424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0BBCB852-B1F7-4782-B68B-AE911C9FE525}" type="sibTrans" cxnId="{EA4BB6C4-67A3-45B8-9604-CA9F8E50A42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4202229D-234E-4151-8038-3988852636A4}">
      <dgm:prSet custT="1"/>
      <dgm:spPr/>
      <dgm:t>
        <a:bodyPr/>
        <a:lstStyle/>
        <a:p>
          <a:r>
            <a:rPr lang="id-ID" sz="1800">
              <a:latin typeface="+mj-lt"/>
            </a:rPr>
            <a:t>Ass. Mgr</a:t>
          </a:r>
        </a:p>
      </dgm:t>
    </dgm:pt>
    <dgm:pt modelId="{C9AB8682-931C-411E-9059-705BFB479992}" type="parTrans" cxnId="{E9B38910-CEF3-4E28-B6FF-8273E78787F5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A43DA6F4-2EAF-4FAD-A642-EF3C7AE10B94}" type="sibTrans" cxnId="{E9B38910-CEF3-4E28-B6FF-8273E78787F5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4B09A0C5-F940-4BB7-9879-743E6F2CEE55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C780E295-0F3E-4201-AF07-A8C460C82639}" type="parTrans" cxnId="{08247F28-BB65-4E21-8CE0-37060F1DB8E4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EFB94643-6D8B-445C-BC20-BDC56C0C57C2}" type="sibTrans" cxnId="{08247F28-BB65-4E21-8CE0-37060F1DB8E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67B48263-39F5-4139-874E-5F900B816CCF}">
      <dgm:prSet custT="1"/>
      <dgm:spPr/>
      <dgm:t>
        <a:bodyPr/>
        <a:lstStyle/>
        <a:p>
          <a:r>
            <a:rPr lang="id-ID" sz="1800">
              <a:latin typeface="+mj-lt"/>
            </a:rPr>
            <a:t>Secretary</a:t>
          </a:r>
        </a:p>
      </dgm:t>
    </dgm:pt>
    <dgm:pt modelId="{5FB45370-92C3-45F7-85C9-DEA6BBDC3AA6}" type="parTrans" cxnId="{D6851587-62D9-4614-A8AE-24CF2313B2C2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A9592951-DA16-4C76-AC4E-137109B149FA}" type="sibTrans" cxnId="{D6851587-62D9-4614-A8AE-24CF2313B2C2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00B73851-A5EF-4A14-BB27-58AFDE7C60DB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BFF77E5D-424E-4C94-AEC1-2B025BD26D28}" type="parTrans" cxnId="{477F725E-C7B6-4607-A598-FB84E09060FB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983A161A-7EDF-4C33-AD5E-8368D32C034D}" type="sibTrans" cxnId="{477F725E-C7B6-4607-A598-FB84E09060FB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2092B5E3-1197-4C27-BD9B-B1AE75774C12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BAE3028F-288E-4066-BE04-D10FACB1EB36}" type="parTrans" cxnId="{6D6412F7-5D27-4D69-A8EB-9EF1037563BD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59762D0D-FFA9-4FF6-9E94-2984D48C2197}" type="sibTrans" cxnId="{6D6412F7-5D27-4D69-A8EB-9EF1037563BD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F0F865CA-25A5-41AB-ABDB-C9C50A9E9B1F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6C624D1A-11A9-4594-9E8B-3B780CAC223D}" type="parTrans" cxnId="{1445F53C-B62F-4C09-BA3A-78005876AA97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94352E16-179D-4DA5-A2EB-3AD2E02BB7B2}" type="sibTrans" cxnId="{1445F53C-B62F-4C09-BA3A-78005876AA97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52FD49DF-1986-4B20-BA18-FBDDAF4370F8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CADB201D-558D-4C3F-99E2-0235CCAC2AB3}" type="parTrans" cxnId="{2AD858B8-90ED-4F66-B864-51AAFE7FCB90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E37B4E08-8287-44E0-9BBB-1749EBE0FDE8}" type="sibTrans" cxnId="{2AD858B8-90ED-4F66-B864-51AAFE7FCB90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DB0144BF-7527-4188-B28D-CF9DB2F84738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7A005963-9E00-4615-ADB1-27F97715CA4E}" type="parTrans" cxnId="{D2155CB2-E26D-4330-AEE7-A1AD8E9FEEA3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96DA1841-A272-4BCE-994C-2BA694D2E359}" type="sibTrans" cxnId="{D2155CB2-E26D-4330-AEE7-A1AD8E9FEEA3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C197D826-B1F3-4045-8247-A63C93F5A25A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E2AE4845-9E26-412A-95BB-101B4383C105}" type="parTrans" cxnId="{A7A089C8-7C1A-4978-82AD-9ACE778D5498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703E580C-04DE-4338-BBAA-AFE387D4E719}" type="sibTrans" cxnId="{A7A089C8-7C1A-4978-82AD-9ACE778D5498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9575815A-54C4-4E5F-B463-3D578C6CD0E3}">
      <dgm:prSet custT="1"/>
      <dgm:spPr/>
      <dgm:t>
        <a:bodyPr/>
        <a:lstStyle/>
        <a:p>
          <a:r>
            <a:rPr lang="id-ID" sz="1800">
              <a:latin typeface="+mj-lt"/>
            </a:rPr>
            <a:t>Secretary</a:t>
          </a:r>
        </a:p>
      </dgm:t>
    </dgm:pt>
    <dgm:pt modelId="{9CC276D1-8EC0-42B2-A8F9-E17375D514E0}" type="parTrans" cxnId="{92053807-6FDF-4184-8956-BEB99830C293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16173465-F1EE-4B6B-8429-8C52E99B448D}" type="sibTrans" cxnId="{92053807-6FDF-4184-8956-BEB99830C293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9C1F8917-8961-4520-ACEF-1F3B8CDBCE04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687A421B-4A0A-48B6-9ECA-0B43BC3EC3AE}" type="parTrans" cxnId="{CD03DF88-9572-42DB-B0DC-C580B7AAB1A7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BCF40DC4-9645-497E-AC53-06AB54DDC872}" type="sibTrans" cxnId="{CD03DF88-9572-42DB-B0DC-C580B7AAB1A7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DCD1F03B-A049-4109-8013-F2F6EB0F4FDC}">
      <dgm:prSet custT="1"/>
      <dgm:spPr/>
      <dgm:t>
        <a:bodyPr/>
        <a:lstStyle/>
        <a:p>
          <a:r>
            <a:rPr lang="id-ID" sz="1800">
              <a:latin typeface="+mj-lt"/>
            </a:rPr>
            <a:t>Secretary</a:t>
          </a:r>
        </a:p>
      </dgm:t>
    </dgm:pt>
    <dgm:pt modelId="{8875C20F-E065-454A-BBFE-6D1C53727B53}" type="parTrans" cxnId="{23C5C4C7-B894-4444-BCA9-E85EF526EBB4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92048DFE-24CB-4664-98E8-328993C4556A}" type="sibTrans" cxnId="{23C5C4C7-B894-4444-BCA9-E85EF526EBB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90C4384F-0150-405D-800B-911FF295DB93}">
      <dgm:prSet custT="1"/>
      <dgm:spPr/>
      <dgm:t>
        <a:bodyPr/>
        <a:lstStyle/>
        <a:p>
          <a:r>
            <a:rPr lang="id-ID" sz="1800">
              <a:latin typeface="+mj-lt"/>
            </a:rPr>
            <a:t>Supervisor</a:t>
          </a:r>
        </a:p>
      </dgm:t>
    </dgm:pt>
    <dgm:pt modelId="{630CA1B4-E247-4A4D-9CCB-4FF0D72575E4}" type="parTrans" cxnId="{39A4FFC7-418C-450E-9E1B-A5FF1D8EF6D7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9A55646C-853D-45D4-A36E-DB51423F3375}" type="sibTrans" cxnId="{39A4FFC7-418C-450E-9E1B-A5FF1D8EF6D7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DDCAFCC0-DAB0-457C-9030-0B454B312599}">
      <dgm:prSet custT="1"/>
      <dgm:spPr/>
      <dgm:t>
        <a:bodyPr/>
        <a:lstStyle/>
        <a:p>
          <a:r>
            <a:rPr lang="id-ID" sz="1800">
              <a:latin typeface="+mj-lt"/>
            </a:rPr>
            <a:t>Secretary</a:t>
          </a:r>
        </a:p>
      </dgm:t>
    </dgm:pt>
    <dgm:pt modelId="{B603D724-AF46-4930-8826-2F79F056D29D}" type="parTrans" cxnId="{99B62DFA-599B-40B7-99FD-AC74400B4514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0B9E1FDB-F9A6-4650-9661-A29C1EA1F1F4}" type="sibTrans" cxnId="{99B62DFA-599B-40B7-99FD-AC74400B4514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06E976FE-2B60-445E-B6D2-EE5D24579BB8}">
      <dgm:prSet custT="1"/>
      <dgm:spPr/>
      <dgm:t>
        <a:bodyPr/>
        <a:lstStyle/>
        <a:p>
          <a:r>
            <a:rPr lang="id-ID" sz="1800">
              <a:latin typeface="+mj-lt"/>
            </a:rPr>
            <a:t>Secretary</a:t>
          </a:r>
        </a:p>
      </dgm:t>
    </dgm:pt>
    <dgm:pt modelId="{96EE5F5A-2531-4AE3-8E24-3D2BE9567BF6}" type="parTrans" cxnId="{7F893FC4-0A74-47D7-A752-288045D5E5C3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42B828AA-891B-471B-B8BF-FD097F23D9C5}" type="sibTrans" cxnId="{7F893FC4-0A74-47D7-A752-288045D5E5C3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34E44ECC-B4BD-408D-BF83-BC19F5F80DBC}">
      <dgm:prSet custT="1"/>
      <dgm:spPr/>
      <dgm:t>
        <a:bodyPr/>
        <a:lstStyle/>
        <a:p>
          <a:r>
            <a:rPr lang="id-ID" sz="1800">
              <a:latin typeface="+mj-lt"/>
            </a:rPr>
            <a:t>Staff</a:t>
          </a:r>
        </a:p>
      </dgm:t>
    </dgm:pt>
    <dgm:pt modelId="{BD2CA6B7-6B45-4145-9B44-C94CAA8D6327}" type="parTrans" cxnId="{26522FE8-7584-416D-8282-731B6382CB20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D182C106-9056-4B4F-A52C-9C122BD0C6C9}" type="sibTrans" cxnId="{26522FE8-7584-416D-8282-731B6382CB20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4A2459FC-BD8F-4267-8DF6-B836D98D5AF6}">
      <dgm:prSet custT="1"/>
      <dgm:spPr/>
      <dgm:t>
        <a:bodyPr/>
        <a:lstStyle/>
        <a:p>
          <a:r>
            <a:rPr lang="id-ID" sz="1800">
              <a:latin typeface="+mj-lt"/>
            </a:rPr>
            <a:t>Staff</a:t>
          </a:r>
        </a:p>
      </dgm:t>
    </dgm:pt>
    <dgm:pt modelId="{E9238175-6044-43C0-A423-19F442ED3D09}" type="parTrans" cxnId="{CDC20B1B-8858-4C70-86B1-1E0A2959C0E1}">
      <dgm:prSet custT="1"/>
      <dgm:spPr/>
      <dgm:t>
        <a:bodyPr/>
        <a:lstStyle/>
        <a:p>
          <a:endParaRPr lang="id-ID" sz="1800">
            <a:latin typeface="+mj-lt"/>
          </a:endParaRPr>
        </a:p>
      </dgm:t>
    </dgm:pt>
    <dgm:pt modelId="{5F638AE3-451F-4D8E-99BD-501399340B94}" type="sibTrans" cxnId="{CDC20B1B-8858-4C70-86B1-1E0A2959C0E1}">
      <dgm:prSet/>
      <dgm:spPr/>
      <dgm:t>
        <a:bodyPr/>
        <a:lstStyle/>
        <a:p>
          <a:endParaRPr lang="id-ID" sz="1800">
            <a:latin typeface="+mj-lt"/>
          </a:endParaRPr>
        </a:p>
      </dgm:t>
    </dgm:pt>
    <dgm:pt modelId="{E6FD23E4-7A83-4BDF-BC6E-F8955092EBAA}">
      <dgm:prSet custT="1"/>
      <dgm:spPr>
        <a:solidFill>
          <a:schemeClr val="accent5"/>
        </a:solidFill>
      </dgm:spPr>
      <dgm:t>
        <a:bodyPr/>
        <a:lstStyle/>
        <a:p>
          <a:r>
            <a:rPr lang="id-ID" sz="1800"/>
            <a:t>CEO</a:t>
          </a:r>
        </a:p>
      </dgm:t>
    </dgm:pt>
    <dgm:pt modelId="{68F86388-A5E9-446C-81FA-7C04420825A7}" type="parTrans" cxnId="{B9124B08-631C-4804-9856-79F15202FC39}">
      <dgm:prSet/>
      <dgm:spPr/>
      <dgm:t>
        <a:bodyPr/>
        <a:lstStyle/>
        <a:p>
          <a:endParaRPr lang="id-ID"/>
        </a:p>
      </dgm:t>
    </dgm:pt>
    <dgm:pt modelId="{33F7A522-930E-4C5D-BEFC-9615E448403F}" type="sibTrans" cxnId="{B9124B08-631C-4804-9856-79F15202FC39}">
      <dgm:prSet/>
      <dgm:spPr/>
      <dgm:t>
        <a:bodyPr/>
        <a:lstStyle/>
        <a:p>
          <a:endParaRPr lang="id-ID"/>
        </a:p>
      </dgm:t>
    </dgm:pt>
    <dgm:pt modelId="{CB48E126-C953-4653-B148-B418EE53E6EC}" type="pres">
      <dgm:prSet presAssocID="{060AAD56-684C-458A-8A47-E60FE7B3B9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79D2FA-78C3-4E16-AE11-F1265FA226B3}" type="pres">
      <dgm:prSet presAssocID="{E6FD23E4-7A83-4BDF-BC6E-F8955092EBAA}" presName="root1" presStyleCnt="0"/>
      <dgm:spPr/>
    </dgm:pt>
    <dgm:pt modelId="{F43E9FA8-F59D-4B81-B90B-86ADE2D12A0E}" type="pres">
      <dgm:prSet presAssocID="{E6FD23E4-7A83-4BDF-BC6E-F8955092EBAA}" presName="LevelOneTextNode" presStyleLbl="node0" presStyleIdx="0" presStyleCnt="1">
        <dgm:presLayoutVars>
          <dgm:chPref val="3"/>
        </dgm:presLayoutVars>
      </dgm:prSet>
      <dgm:spPr/>
    </dgm:pt>
    <dgm:pt modelId="{C8488732-4337-4BFD-A8C4-56840CB360D1}" type="pres">
      <dgm:prSet presAssocID="{E6FD23E4-7A83-4BDF-BC6E-F8955092EBAA}" presName="level2hierChild" presStyleCnt="0"/>
      <dgm:spPr/>
    </dgm:pt>
    <dgm:pt modelId="{5D2072D3-74AF-4F31-A7F0-5A723AD09929}" type="pres">
      <dgm:prSet presAssocID="{5812AE65-A6CC-45E1-8618-E09CAC1FE0E4}" presName="conn2-1" presStyleLbl="parChTrans1D2" presStyleIdx="0" presStyleCnt="1"/>
      <dgm:spPr/>
    </dgm:pt>
    <dgm:pt modelId="{B03AF7B8-FD85-4C7A-BF78-3DE5990D3A73}" type="pres">
      <dgm:prSet presAssocID="{5812AE65-A6CC-45E1-8618-E09CAC1FE0E4}" presName="connTx" presStyleLbl="parChTrans1D2" presStyleIdx="0" presStyleCnt="1"/>
      <dgm:spPr/>
    </dgm:pt>
    <dgm:pt modelId="{55682FAF-CB9E-4D49-84B2-A31C916B61E8}" type="pres">
      <dgm:prSet presAssocID="{702C0B98-08DE-4C49-BA31-74486420DD55}" presName="root2" presStyleCnt="0"/>
      <dgm:spPr/>
    </dgm:pt>
    <dgm:pt modelId="{F85F5039-6005-4F1A-B424-C5E61FB87652}" type="pres">
      <dgm:prSet presAssocID="{702C0B98-08DE-4C49-BA31-74486420DD55}" presName="LevelTwoTextNode" presStyleLbl="node2" presStyleIdx="0" presStyleCnt="1">
        <dgm:presLayoutVars>
          <dgm:chPref val="3"/>
        </dgm:presLayoutVars>
      </dgm:prSet>
      <dgm:spPr/>
    </dgm:pt>
    <dgm:pt modelId="{EB61DAAE-2658-4005-BAF4-9BA0E1CC5970}" type="pres">
      <dgm:prSet presAssocID="{702C0B98-08DE-4C49-BA31-74486420DD55}" presName="level3hierChild" presStyleCnt="0"/>
      <dgm:spPr/>
    </dgm:pt>
    <dgm:pt modelId="{A8CC71ED-A21D-4BBC-BA2C-D074E6E78B15}" type="pres">
      <dgm:prSet presAssocID="{32A81E63-5BF3-4A61-B8B8-FE9C45E61494}" presName="conn2-1" presStyleLbl="parChTrans1D3" presStyleIdx="0" presStyleCnt="4"/>
      <dgm:spPr/>
    </dgm:pt>
    <dgm:pt modelId="{0310C9B5-445C-4CFF-98E1-7F5188D961EA}" type="pres">
      <dgm:prSet presAssocID="{32A81E63-5BF3-4A61-B8B8-FE9C45E61494}" presName="connTx" presStyleLbl="parChTrans1D3" presStyleIdx="0" presStyleCnt="4"/>
      <dgm:spPr/>
    </dgm:pt>
    <dgm:pt modelId="{87451892-6122-4AAA-A5B8-8A7E3159D0D1}" type="pres">
      <dgm:prSet presAssocID="{E1FC624D-B90A-4EE2-90DA-8F3792368AC6}" presName="root2" presStyleCnt="0"/>
      <dgm:spPr/>
    </dgm:pt>
    <dgm:pt modelId="{DE65DE1B-81B3-436E-A5F3-416433CAA862}" type="pres">
      <dgm:prSet presAssocID="{E1FC624D-B90A-4EE2-90DA-8F3792368AC6}" presName="LevelTwoTextNode" presStyleLbl="node3" presStyleIdx="0" presStyleCnt="4" custLinFactNeighborX="-3222" custLinFactNeighborY="-9324">
        <dgm:presLayoutVars>
          <dgm:chPref val="3"/>
        </dgm:presLayoutVars>
      </dgm:prSet>
      <dgm:spPr/>
    </dgm:pt>
    <dgm:pt modelId="{CCB971BC-96F0-4B7D-9A1C-A03B784EC08B}" type="pres">
      <dgm:prSet presAssocID="{E1FC624D-B90A-4EE2-90DA-8F3792368AC6}" presName="level3hierChild" presStyleCnt="0"/>
      <dgm:spPr/>
    </dgm:pt>
    <dgm:pt modelId="{FCAB1F51-F908-4622-A56F-7A261CCD405D}" type="pres">
      <dgm:prSet presAssocID="{32C829A5-887E-4B78-A01F-DF15875AA5E7}" presName="conn2-1" presStyleLbl="parChTrans1D4" presStyleIdx="0" presStyleCnt="25"/>
      <dgm:spPr/>
    </dgm:pt>
    <dgm:pt modelId="{B2CD6978-EE9E-4331-8581-3589B8987670}" type="pres">
      <dgm:prSet presAssocID="{32C829A5-887E-4B78-A01F-DF15875AA5E7}" presName="connTx" presStyleLbl="parChTrans1D4" presStyleIdx="0" presStyleCnt="25"/>
      <dgm:spPr/>
    </dgm:pt>
    <dgm:pt modelId="{ADCE433C-75D4-4D52-B378-0AE60E2893F3}" type="pres">
      <dgm:prSet presAssocID="{1D9D08F1-EC2D-454C-8C1F-AAA7529539A7}" presName="root2" presStyleCnt="0"/>
      <dgm:spPr/>
    </dgm:pt>
    <dgm:pt modelId="{2DF00C3A-DDFE-49E8-8FF9-C0954D400F21}" type="pres">
      <dgm:prSet presAssocID="{1D9D08F1-EC2D-454C-8C1F-AAA7529539A7}" presName="LevelTwoTextNode" presStyleLbl="node4" presStyleIdx="0" presStyleCnt="25">
        <dgm:presLayoutVars>
          <dgm:chPref val="3"/>
        </dgm:presLayoutVars>
      </dgm:prSet>
      <dgm:spPr/>
    </dgm:pt>
    <dgm:pt modelId="{57E79828-8025-404B-A9DE-BB977D1F09A9}" type="pres">
      <dgm:prSet presAssocID="{1D9D08F1-EC2D-454C-8C1F-AAA7529539A7}" presName="level3hierChild" presStyleCnt="0"/>
      <dgm:spPr/>
    </dgm:pt>
    <dgm:pt modelId="{2F8324C0-20AC-4F62-A615-6A59D6D9ADF4}" type="pres">
      <dgm:prSet presAssocID="{CADB201D-558D-4C3F-99E2-0235CCAC2AB3}" presName="conn2-1" presStyleLbl="parChTrans1D4" presStyleIdx="1" presStyleCnt="25"/>
      <dgm:spPr/>
    </dgm:pt>
    <dgm:pt modelId="{0AB3B613-767E-48FD-9043-9D289E05B967}" type="pres">
      <dgm:prSet presAssocID="{CADB201D-558D-4C3F-99E2-0235CCAC2AB3}" presName="connTx" presStyleLbl="parChTrans1D4" presStyleIdx="1" presStyleCnt="25"/>
      <dgm:spPr/>
    </dgm:pt>
    <dgm:pt modelId="{B0873B72-DC0D-4694-951E-B7D8CEF3288F}" type="pres">
      <dgm:prSet presAssocID="{52FD49DF-1986-4B20-BA18-FBDDAF4370F8}" presName="root2" presStyleCnt="0"/>
      <dgm:spPr/>
    </dgm:pt>
    <dgm:pt modelId="{3A34B1DB-B6D8-493B-ADB4-887D2AFC1BDA}" type="pres">
      <dgm:prSet presAssocID="{52FD49DF-1986-4B20-BA18-FBDDAF4370F8}" presName="LevelTwoTextNode" presStyleLbl="node4" presStyleIdx="1" presStyleCnt="25">
        <dgm:presLayoutVars>
          <dgm:chPref val="3"/>
        </dgm:presLayoutVars>
      </dgm:prSet>
      <dgm:spPr/>
    </dgm:pt>
    <dgm:pt modelId="{65E339E4-DF85-4C07-9BF3-065AACA19E98}" type="pres">
      <dgm:prSet presAssocID="{52FD49DF-1986-4B20-BA18-FBDDAF4370F8}" presName="level3hierChild" presStyleCnt="0"/>
      <dgm:spPr/>
    </dgm:pt>
    <dgm:pt modelId="{658DFCA3-DA66-4CE0-B6C0-0E92F031E1D7}" type="pres">
      <dgm:prSet presAssocID="{8875C20F-E065-454A-BBFE-6D1C53727B53}" presName="conn2-1" presStyleLbl="parChTrans1D4" presStyleIdx="2" presStyleCnt="25"/>
      <dgm:spPr/>
    </dgm:pt>
    <dgm:pt modelId="{2EF39F87-4205-41BF-8FAB-7056459F1E27}" type="pres">
      <dgm:prSet presAssocID="{8875C20F-E065-454A-BBFE-6D1C53727B53}" presName="connTx" presStyleLbl="parChTrans1D4" presStyleIdx="2" presStyleCnt="25"/>
      <dgm:spPr/>
    </dgm:pt>
    <dgm:pt modelId="{63CA4003-3CB4-448C-B51D-F5342B2CA45A}" type="pres">
      <dgm:prSet presAssocID="{DCD1F03B-A049-4109-8013-F2F6EB0F4FDC}" presName="root2" presStyleCnt="0"/>
      <dgm:spPr/>
    </dgm:pt>
    <dgm:pt modelId="{C8DDB4E0-3A88-42B5-9698-534CBA713B21}" type="pres">
      <dgm:prSet presAssocID="{DCD1F03B-A049-4109-8013-F2F6EB0F4FDC}" presName="LevelTwoTextNode" presStyleLbl="node4" presStyleIdx="2" presStyleCnt="25">
        <dgm:presLayoutVars>
          <dgm:chPref val="3"/>
        </dgm:presLayoutVars>
      </dgm:prSet>
      <dgm:spPr/>
    </dgm:pt>
    <dgm:pt modelId="{10675165-164F-4E95-8796-9FC0661A8548}" type="pres">
      <dgm:prSet presAssocID="{DCD1F03B-A049-4109-8013-F2F6EB0F4FDC}" presName="level3hierChild" presStyleCnt="0"/>
      <dgm:spPr/>
    </dgm:pt>
    <dgm:pt modelId="{DCA650A4-CB90-4DFA-851A-2CC78C114F6D}" type="pres">
      <dgm:prSet presAssocID="{458D96E0-9950-4FBA-9621-1F95156065B1}" presName="conn2-1" presStyleLbl="parChTrans1D4" presStyleIdx="3" presStyleCnt="25"/>
      <dgm:spPr/>
    </dgm:pt>
    <dgm:pt modelId="{53C0E00D-0B11-4AA8-BFDC-066AFFBC7C3A}" type="pres">
      <dgm:prSet presAssocID="{458D96E0-9950-4FBA-9621-1F95156065B1}" presName="connTx" presStyleLbl="parChTrans1D4" presStyleIdx="3" presStyleCnt="25"/>
      <dgm:spPr/>
    </dgm:pt>
    <dgm:pt modelId="{6647A7B8-0D47-485D-93F4-F0686E32FBB7}" type="pres">
      <dgm:prSet presAssocID="{97D0DD99-04A1-4270-956B-36AFA490050A}" presName="root2" presStyleCnt="0"/>
      <dgm:spPr/>
    </dgm:pt>
    <dgm:pt modelId="{0E228A4E-7C56-41E1-8515-C109B2D08A27}" type="pres">
      <dgm:prSet presAssocID="{97D0DD99-04A1-4270-956B-36AFA490050A}" presName="LevelTwoTextNode" presStyleLbl="node4" presStyleIdx="3" presStyleCnt="25" custLinFactNeighborX="10743">
        <dgm:presLayoutVars>
          <dgm:chPref val="3"/>
        </dgm:presLayoutVars>
      </dgm:prSet>
      <dgm:spPr/>
    </dgm:pt>
    <dgm:pt modelId="{6A3BD9CC-A09F-424D-8CEC-36E2BE558245}" type="pres">
      <dgm:prSet presAssocID="{97D0DD99-04A1-4270-956B-36AFA490050A}" presName="level3hierChild" presStyleCnt="0"/>
      <dgm:spPr/>
    </dgm:pt>
    <dgm:pt modelId="{DD7D656A-E348-445F-9E28-9B25F53FEC63}" type="pres">
      <dgm:prSet presAssocID="{946A38CB-4AB4-410C-AB38-AF9733110147}" presName="conn2-1" presStyleLbl="parChTrans1D4" presStyleIdx="4" presStyleCnt="25"/>
      <dgm:spPr/>
    </dgm:pt>
    <dgm:pt modelId="{FA9DAF26-7B48-4E1C-8D85-D00B16A1278D}" type="pres">
      <dgm:prSet presAssocID="{946A38CB-4AB4-410C-AB38-AF9733110147}" presName="connTx" presStyleLbl="parChTrans1D4" presStyleIdx="4" presStyleCnt="25"/>
      <dgm:spPr/>
    </dgm:pt>
    <dgm:pt modelId="{F2127138-09D6-408E-B7ED-2BCB33349CD2}" type="pres">
      <dgm:prSet presAssocID="{82A32833-51B0-4A3B-BFEC-68185DF9C6EA}" presName="root2" presStyleCnt="0"/>
      <dgm:spPr/>
    </dgm:pt>
    <dgm:pt modelId="{6968A3F0-A672-496E-8875-615767742563}" type="pres">
      <dgm:prSet presAssocID="{82A32833-51B0-4A3B-BFEC-68185DF9C6EA}" presName="LevelTwoTextNode" presStyleLbl="node4" presStyleIdx="4" presStyleCnt="25">
        <dgm:presLayoutVars>
          <dgm:chPref val="3"/>
        </dgm:presLayoutVars>
      </dgm:prSet>
      <dgm:spPr/>
    </dgm:pt>
    <dgm:pt modelId="{6BDA30BA-6473-4D24-970E-29E4529AB41C}" type="pres">
      <dgm:prSet presAssocID="{82A32833-51B0-4A3B-BFEC-68185DF9C6EA}" presName="level3hierChild" presStyleCnt="0"/>
      <dgm:spPr/>
    </dgm:pt>
    <dgm:pt modelId="{934829A4-1889-4947-83CF-7AB61CFFAFDD}" type="pres">
      <dgm:prSet presAssocID="{7A005963-9E00-4615-ADB1-27F97715CA4E}" presName="conn2-1" presStyleLbl="parChTrans1D4" presStyleIdx="5" presStyleCnt="25"/>
      <dgm:spPr/>
    </dgm:pt>
    <dgm:pt modelId="{DE2AFA91-D8F2-4621-868B-9A2470AF4288}" type="pres">
      <dgm:prSet presAssocID="{7A005963-9E00-4615-ADB1-27F97715CA4E}" presName="connTx" presStyleLbl="parChTrans1D4" presStyleIdx="5" presStyleCnt="25"/>
      <dgm:spPr/>
    </dgm:pt>
    <dgm:pt modelId="{8055624F-02EF-454E-9B8F-6A0EE95A8544}" type="pres">
      <dgm:prSet presAssocID="{DB0144BF-7527-4188-B28D-CF9DB2F84738}" presName="root2" presStyleCnt="0"/>
      <dgm:spPr/>
    </dgm:pt>
    <dgm:pt modelId="{F095712D-E0B8-4F4C-A9C9-D9ECF21B0020}" type="pres">
      <dgm:prSet presAssocID="{DB0144BF-7527-4188-B28D-CF9DB2F84738}" presName="LevelTwoTextNode" presStyleLbl="node4" presStyleIdx="5" presStyleCnt="25">
        <dgm:presLayoutVars>
          <dgm:chPref val="3"/>
        </dgm:presLayoutVars>
      </dgm:prSet>
      <dgm:spPr/>
    </dgm:pt>
    <dgm:pt modelId="{406B0047-91B5-420B-8F1E-D81D39588EBB}" type="pres">
      <dgm:prSet presAssocID="{DB0144BF-7527-4188-B28D-CF9DB2F84738}" presName="level3hierChild" presStyleCnt="0"/>
      <dgm:spPr/>
    </dgm:pt>
    <dgm:pt modelId="{2F14EB1C-ECFB-418E-B90E-EC7255AEFA18}" type="pres">
      <dgm:prSet presAssocID="{630CA1B4-E247-4A4D-9CCB-4FF0D72575E4}" presName="conn2-1" presStyleLbl="parChTrans1D4" presStyleIdx="6" presStyleCnt="25"/>
      <dgm:spPr/>
    </dgm:pt>
    <dgm:pt modelId="{A28D77B4-248A-4ACF-A2D6-7B7C9BD47408}" type="pres">
      <dgm:prSet presAssocID="{630CA1B4-E247-4A4D-9CCB-4FF0D72575E4}" presName="connTx" presStyleLbl="parChTrans1D4" presStyleIdx="6" presStyleCnt="25"/>
      <dgm:spPr/>
    </dgm:pt>
    <dgm:pt modelId="{D4DD7B98-D6DC-4D6A-A005-3CC58B43B2F1}" type="pres">
      <dgm:prSet presAssocID="{90C4384F-0150-405D-800B-911FF295DB93}" presName="root2" presStyleCnt="0"/>
      <dgm:spPr/>
    </dgm:pt>
    <dgm:pt modelId="{8C7BC7B0-9DB4-49DD-B400-72454A369C1B}" type="pres">
      <dgm:prSet presAssocID="{90C4384F-0150-405D-800B-911FF295DB93}" presName="LevelTwoTextNode" presStyleLbl="node4" presStyleIdx="6" presStyleCnt="25">
        <dgm:presLayoutVars>
          <dgm:chPref val="3"/>
        </dgm:presLayoutVars>
      </dgm:prSet>
      <dgm:spPr/>
    </dgm:pt>
    <dgm:pt modelId="{7DE81FBE-DF0F-4F9F-9C17-92C1FC3B5610}" type="pres">
      <dgm:prSet presAssocID="{90C4384F-0150-405D-800B-911FF295DB93}" presName="level3hierChild" presStyleCnt="0"/>
      <dgm:spPr/>
    </dgm:pt>
    <dgm:pt modelId="{D33DCD4A-BE95-45DD-92FD-51D6369364F9}" type="pres">
      <dgm:prSet presAssocID="{9EB6D340-6186-402D-A247-9CFE98CB0E51}" presName="conn2-1" presStyleLbl="parChTrans1D4" presStyleIdx="7" presStyleCnt="25"/>
      <dgm:spPr/>
    </dgm:pt>
    <dgm:pt modelId="{6E098FD7-1277-4A46-B1F5-A03DAC0656ED}" type="pres">
      <dgm:prSet presAssocID="{9EB6D340-6186-402D-A247-9CFE98CB0E51}" presName="connTx" presStyleLbl="parChTrans1D4" presStyleIdx="7" presStyleCnt="25"/>
      <dgm:spPr/>
    </dgm:pt>
    <dgm:pt modelId="{44EB0BF9-32BF-41C4-9D64-A9CCF347EDA8}" type="pres">
      <dgm:prSet presAssocID="{6BD4FA41-465F-4968-9031-BD7ADD8F2A61}" presName="root2" presStyleCnt="0"/>
      <dgm:spPr/>
    </dgm:pt>
    <dgm:pt modelId="{1AC2FC56-0763-4E7E-9C9C-0CD4BC1ABCC3}" type="pres">
      <dgm:prSet presAssocID="{6BD4FA41-465F-4968-9031-BD7ADD8F2A61}" presName="LevelTwoTextNode" presStyleLbl="node4" presStyleIdx="7" presStyleCnt="25">
        <dgm:presLayoutVars>
          <dgm:chPref val="3"/>
        </dgm:presLayoutVars>
      </dgm:prSet>
      <dgm:spPr/>
    </dgm:pt>
    <dgm:pt modelId="{E40ED4B5-F57F-4285-BA4E-1A4EAD0E3C8D}" type="pres">
      <dgm:prSet presAssocID="{6BD4FA41-465F-4968-9031-BD7ADD8F2A61}" presName="level3hierChild" presStyleCnt="0"/>
      <dgm:spPr/>
    </dgm:pt>
    <dgm:pt modelId="{67179B7E-47F8-479A-B094-BB398D3F1588}" type="pres">
      <dgm:prSet presAssocID="{BD12F5EE-F206-47B1-A6DF-18CE55D1C741}" presName="conn2-1" presStyleLbl="parChTrans1D3" presStyleIdx="1" presStyleCnt="4"/>
      <dgm:spPr/>
    </dgm:pt>
    <dgm:pt modelId="{2198BFCD-CCE3-4EC1-85DD-2F6D31D9B6C8}" type="pres">
      <dgm:prSet presAssocID="{BD12F5EE-F206-47B1-A6DF-18CE55D1C741}" presName="connTx" presStyleLbl="parChTrans1D3" presStyleIdx="1" presStyleCnt="4"/>
      <dgm:spPr/>
    </dgm:pt>
    <dgm:pt modelId="{3F156D06-4F12-4627-A74D-AD4DF2122298}" type="pres">
      <dgm:prSet presAssocID="{5802E2E9-F359-4F11-AB25-0BB35774F556}" presName="root2" presStyleCnt="0"/>
      <dgm:spPr/>
    </dgm:pt>
    <dgm:pt modelId="{26C3678B-16B0-45D6-8109-2254B43C5402}" type="pres">
      <dgm:prSet presAssocID="{5802E2E9-F359-4F11-AB25-0BB35774F556}" presName="LevelTwoTextNode" presStyleLbl="node3" presStyleIdx="1" presStyleCnt="4">
        <dgm:presLayoutVars>
          <dgm:chPref val="3"/>
        </dgm:presLayoutVars>
      </dgm:prSet>
      <dgm:spPr/>
    </dgm:pt>
    <dgm:pt modelId="{07837FC1-889D-439F-820E-43277A9CF0FD}" type="pres">
      <dgm:prSet presAssocID="{5802E2E9-F359-4F11-AB25-0BB35774F556}" presName="level3hierChild" presStyleCnt="0"/>
      <dgm:spPr/>
    </dgm:pt>
    <dgm:pt modelId="{64E9D547-8076-4DE9-B042-53B85DFC4F8A}" type="pres">
      <dgm:prSet presAssocID="{79008B8A-EA67-40F0-8D5E-8666D54FDDF6}" presName="conn2-1" presStyleLbl="parChTrans1D4" presStyleIdx="8" presStyleCnt="25"/>
      <dgm:spPr/>
    </dgm:pt>
    <dgm:pt modelId="{4CD86E32-DAB7-4D63-A920-E6A3B1865CB4}" type="pres">
      <dgm:prSet presAssocID="{79008B8A-EA67-40F0-8D5E-8666D54FDDF6}" presName="connTx" presStyleLbl="parChTrans1D4" presStyleIdx="8" presStyleCnt="25"/>
      <dgm:spPr/>
    </dgm:pt>
    <dgm:pt modelId="{AA8A1577-DC38-48CC-B67B-1219B1D88C32}" type="pres">
      <dgm:prSet presAssocID="{915F63F8-DF0F-47CC-AB0B-6ED7848D325D}" presName="root2" presStyleCnt="0"/>
      <dgm:spPr/>
    </dgm:pt>
    <dgm:pt modelId="{B5811D26-1E6D-4388-8348-A60FD6829957}" type="pres">
      <dgm:prSet presAssocID="{915F63F8-DF0F-47CC-AB0B-6ED7848D325D}" presName="LevelTwoTextNode" presStyleLbl="node4" presStyleIdx="8" presStyleCnt="25">
        <dgm:presLayoutVars>
          <dgm:chPref val="3"/>
        </dgm:presLayoutVars>
      </dgm:prSet>
      <dgm:spPr/>
    </dgm:pt>
    <dgm:pt modelId="{9B0B0FD4-FC56-4D13-8108-5B7A5C465C4F}" type="pres">
      <dgm:prSet presAssocID="{915F63F8-DF0F-47CC-AB0B-6ED7848D325D}" presName="level3hierChild" presStyleCnt="0"/>
      <dgm:spPr/>
    </dgm:pt>
    <dgm:pt modelId="{7BCEF5A5-B2ED-4A65-91E4-A5BF2E759AE2}" type="pres">
      <dgm:prSet presAssocID="{C780E295-0F3E-4201-AF07-A8C460C82639}" presName="conn2-1" presStyleLbl="parChTrans1D4" presStyleIdx="9" presStyleCnt="25"/>
      <dgm:spPr/>
    </dgm:pt>
    <dgm:pt modelId="{E584F519-A6AB-416D-A529-F9BD6C23C656}" type="pres">
      <dgm:prSet presAssocID="{C780E295-0F3E-4201-AF07-A8C460C82639}" presName="connTx" presStyleLbl="parChTrans1D4" presStyleIdx="9" presStyleCnt="25"/>
      <dgm:spPr/>
    </dgm:pt>
    <dgm:pt modelId="{A43792EA-3A33-455F-B68D-905E9695C2AE}" type="pres">
      <dgm:prSet presAssocID="{4B09A0C5-F940-4BB7-9879-743E6F2CEE55}" presName="root2" presStyleCnt="0"/>
      <dgm:spPr/>
    </dgm:pt>
    <dgm:pt modelId="{3E52A099-9663-4643-AD80-6EBB3D911AB5}" type="pres">
      <dgm:prSet presAssocID="{4B09A0C5-F940-4BB7-9879-743E6F2CEE55}" presName="LevelTwoTextNode" presStyleLbl="node4" presStyleIdx="9" presStyleCnt="25">
        <dgm:presLayoutVars>
          <dgm:chPref val="3"/>
        </dgm:presLayoutVars>
      </dgm:prSet>
      <dgm:spPr/>
    </dgm:pt>
    <dgm:pt modelId="{1F0A9AFE-4451-40D3-8ECC-89A5C4D53B11}" type="pres">
      <dgm:prSet presAssocID="{4B09A0C5-F940-4BB7-9879-743E6F2CEE55}" presName="level3hierChild" presStyleCnt="0"/>
      <dgm:spPr/>
    </dgm:pt>
    <dgm:pt modelId="{6C0322A6-7DD6-4FC5-9D87-70DA01280E92}" type="pres">
      <dgm:prSet presAssocID="{A7BED233-E141-42F9-B31B-81C84F52ECF5}" presName="conn2-1" presStyleLbl="parChTrans1D3" presStyleIdx="2" presStyleCnt="4"/>
      <dgm:spPr/>
    </dgm:pt>
    <dgm:pt modelId="{5E0D9F23-47BF-4731-BA63-AE8D1D9B7961}" type="pres">
      <dgm:prSet presAssocID="{A7BED233-E141-42F9-B31B-81C84F52ECF5}" presName="connTx" presStyleLbl="parChTrans1D3" presStyleIdx="2" presStyleCnt="4"/>
      <dgm:spPr/>
    </dgm:pt>
    <dgm:pt modelId="{00FBB4DE-4450-42E2-9F4A-3721CE9FB5D7}" type="pres">
      <dgm:prSet presAssocID="{50099698-7362-492F-A695-014CA9C14110}" presName="root2" presStyleCnt="0"/>
      <dgm:spPr/>
    </dgm:pt>
    <dgm:pt modelId="{FB11EDAB-D3C2-48F5-AD0B-F9B72F5049AE}" type="pres">
      <dgm:prSet presAssocID="{50099698-7362-492F-A695-014CA9C14110}" presName="LevelTwoTextNode" presStyleLbl="node3" presStyleIdx="2" presStyleCnt="4">
        <dgm:presLayoutVars>
          <dgm:chPref val="3"/>
        </dgm:presLayoutVars>
      </dgm:prSet>
      <dgm:spPr/>
    </dgm:pt>
    <dgm:pt modelId="{AB2E3AD1-1151-4F78-A453-BF98F8D81642}" type="pres">
      <dgm:prSet presAssocID="{50099698-7362-492F-A695-014CA9C14110}" presName="level3hierChild" presStyleCnt="0"/>
      <dgm:spPr/>
    </dgm:pt>
    <dgm:pt modelId="{5165D2FD-7588-48A4-9513-F41B8E9D9B88}" type="pres">
      <dgm:prSet presAssocID="{BB1DC168-C8A0-4BE8-9864-4D68BCEDF7D5}" presName="conn2-1" presStyleLbl="parChTrans1D4" presStyleIdx="10" presStyleCnt="25"/>
      <dgm:spPr/>
    </dgm:pt>
    <dgm:pt modelId="{D23DD335-8CCA-486E-9943-B04527E0E5A5}" type="pres">
      <dgm:prSet presAssocID="{BB1DC168-C8A0-4BE8-9864-4D68BCEDF7D5}" presName="connTx" presStyleLbl="parChTrans1D4" presStyleIdx="10" presStyleCnt="25"/>
      <dgm:spPr/>
    </dgm:pt>
    <dgm:pt modelId="{066B96F3-390B-4E5D-A864-518B1787F25B}" type="pres">
      <dgm:prSet presAssocID="{5108C876-48B7-46E8-B2FE-CCB422C0A9D4}" presName="root2" presStyleCnt="0"/>
      <dgm:spPr/>
    </dgm:pt>
    <dgm:pt modelId="{CE7D455B-9D1D-45EB-98D7-F3CEFFD4C233}" type="pres">
      <dgm:prSet presAssocID="{5108C876-48B7-46E8-B2FE-CCB422C0A9D4}" presName="LevelTwoTextNode" presStyleLbl="node4" presStyleIdx="10" presStyleCnt="25">
        <dgm:presLayoutVars>
          <dgm:chPref val="3"/>
        </dgm:presLayoutVars>
      </dgm:prSet>
      <dgm:spPr/>
    </dgm:pt>
    <dgm:pt modelId="{A3778A6F-E64C-46E1-B74F-919E959B50C3}" type="pres">
      <dgm:prSet presAssocID="{5108C876-48B7-46E8-B2FE-CCB422C0A9D4}" presName="level3hierChild" presStyleCnt="0"/>
      <dgm:spPr/>
    </dgm:pt>
    <dgm:pt modelId="{A549B7A9-FA69-4396-8779-9EC9C0CF3DB1}" type="pres">
      <dgm:prSet presAssocID="{E2AE4845-9E26-412A-95BB-101B4383C105}" presName="conn2-1" presStyleLbl="parChTrans1D4" presStyleIdx="11" presStyleCnt="25"/>
      <dgm:spPr/>
    </dgm:pt>
    <dgm:pt modelId="{6F213592-605F-4693-8FEF-880BF85659E8}" type="pres">
      <dgm:prSet presAssocID="{E2AE4845-9E26-412A-95BB-101B4383C105}" presName="connTx" presStyleLbl="parChTrans1D4" presStyleIdx="11" presStyleCnt="25"/>
      <dgm:spPr/>
    </dgm:pt>
    <dgm:pt modelId="{F2944DA5-2F1E-4D63-9EA6-498286366933}" type="pres">
      <dgm:prSet presAssocID="{C197D826-B1F3-4045-8247-A63C93F5A25A}" presName="root2" presStyleCnt="0"/>
      <dgm:spPr/>
    </dgm:pt>
    <dgm:pt modelId="{D6D7ED7D-BBC7-406C-AE11-1C9B4359FB6B}" type="pres">
      <dgm:prSet presAssocID="{C197D826-B1F3-4045-8247-A63C93F5A25A}" presName="LevelTwoTextNode" presStyleLbl="node4" presStyleIdx="11" presStyleCnt="25">
        <dgm:presLayoutVars>
          <dgm:chPref val="3"/>
        </dgm:presLayoutVars>
      </dgm:prSet>
      <dgm:spPr/>
    </dgm:pt>
    <dgm:pt modelId="{740A31FD-9E20-42D1-B7CF-EFB9D85317AF}" type="pres">
      <dgm:prSet presAssocID="{C197D826-B1F3-4045-8247-A63C93F5A25A}" presName="level3hierChild" presStyleCnt="0"/>
      <dgm:spPr/>
    </dgm:pt>
    <dgm:pt modelId="{008E5F89-1604-414D-AE31-90448A5D42F8}" type="pres">
      <dgm:prSet presAssocID="{5FB45370-92C3-45F7-85C9-DEA6BBDC3AA6}" presName="conn2-1" presStyleLbl="parChTrans1D4" presStyleIdx="12" presStyleCnt="25"/>
      <dgm:spPr/>
    </dgm:pt>
    <dgm:pt modelId="{583F937B-A7D9-4B87-A321-045CD681684D}" type="pres">
      <dgm:prSet presAssocID="{5FB45370-92C3-45F7-85C9-DEA6BBDC3AA6}" presName="connTx" presStyleLbl="parChTrans1D4" presStyleIdx="12" presStyleCnt="25"/>
      <dgm:spPr/>
    </dgm:pt>
    <dgm:pt modelId="{312673AD-3CD9-48F4-8D9C-586DF79E6061}" type="pres">
      <dgm:prSet presAssocID="{67B48263-39F5-4139-874E-5F900B816CCF}" presName="root2" presStyleCnt="0"/>
      <dgm:spPr/>
    </dgm:pt>
    <dgm:pt modelId="{670222EC-B58D-41E5-A632-B7E819130222}" type="pres">
      <dgm:prSet presAssocID="{67B48263-39F5-4139-874E-5F900B816CCF}" presName="LevelTwoTextNode" presStyleLbl="node4" presStyleIdx="12" presStyleCnt="25">
        <dgm:presLayoutVars>
          <dgm:chPref val="3"/>
        </dgm:presLayoutVars>
      </dgm:prSet>
      <dgm:spPr/>
    </dgm:pt>
    <dgm:pt modelId="{7D0BC4C5-3C9A-48CF-9F1D-F39FF60A54D1}" type="pres">
      <dgm:prSet presAssocID="{67B48263-39F5-4139-874E-5F900B816CCF}" presName="level3hierChild" presStyleCnt="0"/>
      <dgm:spPr/>
    </dgm:pt>
    <dgm:pt modelId="{D05DC063-E549-40F9-A0B5-B6D7FDEDE665}" type="pres">
      <dgm:prSet presAssocID="{BD2CA6B7-6B45-4145-9B44-C94CAA8D6327}" presName="conn2-1" presStyleLbl="parChTrans1D4" presStyleIdx="13" presStyleCnt="25"/>
      <dgm:spPr/>
    </dgm:pt>
    <dgm:pt modelId="{D05FB24D-E9EC-4979-ADF9-D47FC1482966}" type="pres">
      <dgm:prSet presAssocID="{BD2CA6B7-6B45-4145-9B44-C94CAA8D6327}" presName="connTx" presStyleLbl="parChTrans1D4" presStyleIdx="13" presStyleCnt="25"/>
      <dgm:spPr/>
    </dgm:pt>
    <dgm:pt modelId="{EBB62CA6-A5D9-4D7B-9087-8A89857A70FD}" type="pres">
      <dgm:prSet presAssocID="{34E44ECC-B4BD-408D-BF83-BC19F5F80DBC}" presName="root2" presStyleCnt="0"/>
      <dgm:spPr/>
    </dgm:pt>
    <dgm:pt modelId="{9D6B0143-A356-45BF-BF92-BD2EA0DE6DEF}" type="pres">
      <dgm:prSet presAssocID="{34E44ECC-B4BD-408D-BF83-BC19F5F80DBC}" presName="LevelTwoTextNode" presStyleLbl="node4" presStyleIdx="13" presStyleCnt="25">
        <dgm:presLayoutVars>
          <dgm:chPref val="3"/>
        </dgm:presLayoutVars>
      </dgm:prSet>
      <dgm:spPr/>
    </dgm:pt>
    <dgm:pt modelId="{C6B593DE-9C9F-4407-B23A-C5032328E3A3}" type="pres">
      <dgm:prSet presAssocID="{34E44ECC-B4BD-408D-BF83-BC19F5F80DBC}" presName="level3hierChild" presStyleCnt="0"/>
      <dgm:spPr/>
    </dgm:pt>
    <dgm:pt modelId="{BBDF9DA0-649C-417C-BE82-767BEF884B43}" type="pres">
      <dgm:prSet presAssocID="{C9AB8682-931C-411E-9059-705BFB479992}" presName="conn2-1" presStyleLbl="parChTrans1D4" presStyleIdx="14" presStyleCnt="25"/>
      <dgm:spPr/>
    </dgm:pt>
    <dgm:pt modelId="{027B7D54-2C91-4F6A-8A0F-CD79FC7B1852}" type="pres">
      <dgm:prSet presAssocID="{C9AB8682-931C-411E-9059-705BFB479992}" presName="connTx" presStyleLbl="parChTrans1D4" presStyleIdx="14" presStyleCnt="25"/>
      <dgm:spPr/>
    </dgm:pt>
    <dgm:pt modelId="{729461F3-17CF-4FA4-AF18-8267112B600D}" type="pres">
      <dgm:prSet presAssocID="{4202229D-234E-4151-8038-3988852636A4}" presName="root2" presStyleCnt="0"/>
      <dgm:spPr/>
    </dgm:pt>
    <dgm:pt modelId="{8A48C034-B261-4433-9911-58D2E9128CAD}" type="pres">
      <dgm:prSet presAssocID="{4202229D-234E-4151-8038-3988852636A4}" presName="LevelTwoTextNode" presStyleLbl="node4" presStyleIdx="14" presStyleCnt="25">
        <dgm:presLayoutVars>
          <dgm:chPref val="3"/>
        </dgm:presLayoutVars>
      </dgm:prSet>
      <dgm:spPr/>
    </dgm:pt>
    <dgm:pt modelId="{5F52F95C-3901-4168-8EA9-92E513D539B8}" type="pres">
      <dgm:prSet presAssocID="{4202229D-234E-4151-8038-3988852636A4}" presName="level3hierChild" presStyleCnt="0"/>
      <dgm:spPr/>
    </dgm:pt>
    <dgm:pt modelId="{1BB7A048-EA44-47E6-A4B0-CE1D7E30622F}" type="pres">
      <dgm:prSet presAssocID="{BFF77E5D-424E-4C94-AEC1-2B025BD26D28}" presName="conn2-1" presStyleLbl="parChTrans1D4" presStyleIdx="15" presStyleCnt="25"/>
      <dgm:spPr/>
    </dgm:pt>
    <dgm:pt modelId="{2FF6B916-6A87-4199-87F0-2551FEE1A3BB}" type="pres">
      <dgm:prSet presAssocID="{BFF77E5D-424E-4C94-AEC1-2B025BD26D28}" presName="connTx" presStyleLbl="parChTrans1D4" presStyleIdx="15" presStyleCnt="25"/>
      <dgm:spPr/>
    </dgm:pt>
    <dgm:pt modelId="{B27194A3-40AC-4764-A028-8D680F224EEF}" type="pres">
      <dgm:prSet presAssocID="{00B73851-A5EF-4A14-BB27-58AFDE7C60DB}" presName="root2" presStyleCnt="0"/>
      <dgm:spPr/>
    </dgm:pt>
    <dgm:pt modelId="{2C4343F4-49CC-4872-8A55-8F15B11970FC}" type="pres">
      <dgm:prSet presAssocID="{00B73851-A5EF-4A14-BB27-58AFDE7C60DB}" presName="LevelTwoTextNode" presStyleLbl="node4" presStyleIdx="15" presStyleCnt="25">
        <dgm:presLayoutVars>
          <dgm:chPref val="3"/>
        </dgm:presLayoutVars>
      </dgm:prSet>
      <dgm:spPr/>
    </dgm:pt>
    <dgm:pt modelId="{DC9A2B02-25A4-42F1-9C0F-369FEC08435E}" type="pres">
      <dgm:prSet presAssocID="{00B73851-A5EF-4A14-BB27-58AFDE7C60DB}" presName="level3hierChild" presStyleCnt="0"/>
      <dgm:spPr/>
    </dgm:pt>
    <dgm:pt modelId="{23F03C64-7D0B-455C-8625-D974A13A6777}" type="pres">
      <dgm:prSet presAssocID="{36E43DFE-8DCF-4A3F-BA6F-9EF68F48B120}" presName="conn2-1" presStyleLbl="parChTrans1D4" presStyleIdx="16" presStyleCnt="25"/>
      <dgm:spPr/>
    </dgm:pt>
    <dgm:pt modelId="{85FB6223-22E8-4171-9CBD-F7B868001AB3}" type="pres">
      <dgm:prSet presAssocID="{36E43DFE-8DCF-4A3F-BA6F-9EF68F48B120}" presName="connTx" presStyleLbl="parChTrans1D4" presStyleIdx="16" presStyleCnt="25"/>
      <dgm:spPr/>
    </dgm:pt>
    <dgm:pt modelId="{4E8ED4B7-25BC-4704-9CBF-AE5BB3332073}" type="pres">
      <dgm:prSet presAssocID="{A405CCEC-3C5C-4BBB-98B6-72231704B1C2}" presName="root2" presStyleCnt="0"/>
      <dgm:spPr/>
    </dgm:pt>
    <dgm:pt modelId="{396BF44A-B000-40A7-93A2-2852E5BCF2AD}" type="pres">
      <dgm:prSet presAssocID="{A405CCEC-3C5C-4BBB-98B6-72231704B1C2}" presName="LevelTwoTextNode" presStyleLbl="node4" presStyleIdx="16" presStyleCnt="25">
        <dgm:presLayoutVars>
          <dgm:chPref val="3"/>
        </dgm:presLayoutVars>
      </dgm:prSet>
      <dgm:spPr/>
    </dgm:pt>
    <dgm:pt modelId="{199E4F38-79F9-4582-A339-A4ABC91A6C73}" type="pres">
      <dgm:prSet presAssocID="{A405CCEC-3C5C-4BBB-98B6-72231704B1C2}" presName="level3hierChild" presStyleCnt="0"/>
      <dgm:spPr/>
    </dgm:pt>
    <dgm:pt modelId="{2EB22F17-286F-4F6C-94E2-214E9B8DCBC7}" type="pres">
      <dgm:prSet presAssocID="{BAE3028F-288E-4066-BE04-D10FACB1EB36}" presName="conn2-1" presStyleLbl="parChTrans1D4" presStyleIdx="17" presStyleCnt="25"/>
      <dgm:spPr/>
    </dgm:pt>
    <dgm:pt modelId="{8E48E898-C7F1-4A73-BA48-F7F942E01231}" type="pres">
      <dgm:prSet presAssocID="{BAE3028F-288E-4066-BE04-D10FACB1EB36}" presName="connTx" presStyleLbl="parChTrans1D4" presStyleIdx="17" presStyleCnt="25"/>
      <dgm:spPr/>
    </dgm:pt>
    <dgm:pt modelId="{8503655A-102E-4968-91C9-1DE17EF6CA6B}" type="pres">
      <dgm:prSet presAssocID="{2092B5E3-1197-4C27-BD9B-B1AE75774C12}" presName="root2" presStyleCnt="0"/>
      <dgm:spPr/>
    </dgm:pt>
    <dgm:pt modelId="{EF46A8B6-FB8A-4AA5-B18C-E7421169BE22}" type="pres">
      <dgm:prSet presAssocID="{2092B5E3-1197-4C27-BD9B-B1AE75774C12}" presName="LevelTwoTextNode" presStyleLbl="node4" presStyleIdx="17" presStyleCnt="25">
        <dgm:presLayoutVars>
          <dgm:chPref val="3"/>
        </dgm:presLayoutVars>
      </dgm:prSet>
      <dgm:spPr/>
    </dgm:pt>
    <dgm:pt modelId="{7B7FDC6D-A333-4EAA-9BA4-94A9AD342B03}" type="pres">
      <dgm:prSet presAssocID="{2092B5E3-1197-4C27-BD9B-B1AE75774C12}" presName="level3hierChild" presStyleCnt="0"/>
      <dgm:spPr/>
    </dgm:pt>
    <dgm:pt modelId="{7112105D-7918-4C3E-B374-6EA66819A491}" type="pres">
      <dgm:prSet presAssocID="{687A421B-4A0A-48B6-9ECA-0B43BC3EC3AE}" presName="conn2-1" presStyleLbl="parChTrans1D4" presStyleIdx="18" presStyleCnt="25"/>
      <dgm:spPr/>
    </dgm:pt>
    <dgm:pt modelId="{DA5D6D50-29B6-4BAE-B8A7-C806880F3000}" type="pres">
      <dgm:prSet presAssocID="{687A421B-4A0A-48B6-9ECA-0B43BC3EC3AE}" presName="connTx" presStyleLbl="parChTrans1D4" presStyleIdx="18" presStyleCnt="25"/>
      <dgm:spPr/>
    </dgm:pt>
    <dgm:pt modelId="{FA87316A-F361-4C55-8C36-BCC651A72CA1}" type="pres">
      <dgm:prSet presAssocID="{9C1F8917-8961-4520-ACEF-1F3B8CDBCE04}" presName="root2" presStyleCnt="0"/>
      <dgm:spPr/>
    </dgm:pt>
    <dgm:pt modelId="{59272DDB-1605-4B4B-A9E9-F3BA0B16C290}" type="pres">
      <dgm:prSet presAssocID="{9C1F8917-8961-4520-ACEF-1F3B8CDBCE04}" presName="LevelTwoTextNode" presStyleLbl="node4" presStyleIdx="18" presStyleCnt="25">
        <dgm:presLayoutVars>
          <dgm:chPref val="3"/>
        </dgm:presLayoutVars>
      </dgm:prSet>
      <dgm:spPr/>
    </dgm:pt>
    <dgm:pt modelId="{79B895B3-A377-4034-9BC8-AE3FFB9F04F1}" type="pres">
      <dgm:prSet presAssocID="{9C1F8917-8961-4520-ACEF-1F3B8CDBCE04}" presName="level3hierChild" presStyleCnt="0"/>
      <dgm:spPr/>
    </dgm:pt>
    <dgm:pt modelId="{303BE826-BB7F-4C17-B873-B8ABBF1CA884}" type="pres">
      <dgm:prSet presAssocID="{B603D724-AF46-4930-8826-2F79F056D29D}" presName="conn2-1" presStyleLbl="parChTrans1D4" presStyleIdx="19" presStyleCnt="25"/>
      <dgm:spPr/>
    </dgm:pt>
    <dgm:pt modelId="{5121AE35-444A-4CF9-9EAD-D9ACFB5063A0}" type="pres">
      <dgm:prSet presAssocID="{B603D724-AF46-4930-8826-2F79F056D29D}" presName="connTx" presStyleLbl="parChTrans1D4" presStyleIdx="19" presStyleCnt="25"/>
      <dgm:spPr/>
    </dgm:pt>
    <dgm:pt modelId="{DE3C8436-0FA7-497F-92D3-1DF67A4B8585}" type="pres">
      <dgm:prSet presAssocID="{DDCAFCC0-DAB0-457C-9030-0B454B312599}" presName="root2" presStyleCnt="0"/>
      <dgm:spPr/>
    </dgm:pt>
    <dgm:pt modelId="{BCFF3F36-1671-4AD2-BC77-C07B2E664F3C}" type="pres">
      <dgm:prSet presAssocID="{DDCAFCC0-DAB0-457C-9030-0B454B312599}" presName="LevelTwoTextNode" presStyleLbl="node4" presStyleIdx="19" presStyleCnt="25">
        <dgm:presLayoutVars>
          <dgm:chPref val="3"/>
        </dgm:presLayoutVars>
      </dgm:prSet>
      <dgm:spPr/>
    </dgm:pt>
    <dgm:pt modelId="{C44728FB-3CCE-489B-8108-59C96D547E70}" type="pres">
      <dgm:prSet presAssocID="{DDCAFCC0-DAB0-457C-9030-0B454B312599}" presName="level3hierChild" presStyleCnt="0"/>
      <dgm:spPr/>
    </dgm:pt>
    <dgm:pt modelId="{1ED3CFE9-B8F2-4446-968E-5393870354E2}" type="pres">
      <dgm:prSet presAssocID="{9CC276D1-8EC0-42B2-A8F9-E17375D514E0}" presName="conn2-1" presStyleLbl="parChTrans1D4" presStyleIdx="20" presStyleCnt="25"/>
      <dgm:spPr/>
    </dgm:pt>
    <dgm:pt modelId="{E1DD531A-48AC-41CD-B29A-EA441E9748D7}" type="pres">
      <dgm:prSet presAssocID="{9CC276D1-8EC0-42B2-A8F9-E17375D514E0}" presName="connTx" presStyleLbl="parChTrans1D4" presStyleIdx="20" presStyleCnt="25"/>
      <dgm:spPr/>
    </dgm:pt>
    <dgm:pt modelId="{D25CF731-3AFA-4256-9DA4-D0AC39CE2FB4}" type="pres">
      <dgm:prSet presAssocID="{9575815A-54C4-4E5F-B463-3D578C6CD0E3}" presName="root2" presStyleCnt="0"/>
      <dgm:spPr/>
    </dgm:pt>
    <dgm:pt modelId="{ABE956C3-05E3-4F00-8529-29335EBE2676}" type="pres">
      <dgm:prSet presAssocID="{9575815A-54C4-4E5F-B463-3D578C6CD0E3}" presName="LevelTwoTextNode" presStyleLbl="node4" presStyleIdx="20" presStyleCnt="25">
        <dgm:presLayoutVars>
          <dgm:chPref val="3"/>
        </dgm:presLayoutVars>
      </dgm:prSet>
      <dgm:spPr/>
    </dgm:pt>
    <dgm:pt modelId="{652663A0-E732-48DC-B9B2-D6C30331B936}" type="pres">
      <dgm:prSet presAssocID="{9575815A-54C4-4E5F-B463-3D578C6CD0E3}" presName="level3hierChild" presStyleCnt="0"/>
      <dgm:spPr/>
    </dgm:pt>
    <dgm:pt modelId="{30DB1D2C-3A70-4C2B-AA1C-80409EE86F14}" type="pres">
      <dgm:prSet presAssocID="{2B5DD6D9-88AB-4942-BAE2-1B2A3878DBBB}" presName="conn2-1" presStyleLbl="parChTrans1D3" presStyleIdx="3" presStyleCnt="4"/>
      <dgm:spPr/>
    </dgm:pt>
    <dgm:pt modelId="{B7CE3ECC-DAF6-4D2A-ACBF-6E99A289E348}" type="pres">
      <dgm:prSet presAssocID="{2B5DD6D9-88AB-4942-BAE2-1B2A3878DBBB}" presName="connTx" presStyleLbl="parChTrans1D3" presStyleIdx="3" presStyleCnt="4"/>
      <dgm:spPr/>
    </dgm:pt>
    <dgm:pt modelId="{2E91C4BF-049A-493D-85EF-DBC489C24890}" type="pres">
      <dgm:prSet presAssocID="{19DEC517-B7F6-4D28-ACA6-1F431C234DFC}" presName="root2" presStyleCnt="0"/>
      <dgm:spPr/>
    </dgm:pt>
    <dgm:pt modelId="{59B655F9-001B-4454-A6AF-AE245DE2734D}" type="pres">
      <dgm:prSet presAssocID="{19DEC517-B7F6-4D28-ACA6-1F431C234DFC}" presName="LevelTwoTextNode" presStyleLbl="node3" presStyleIdx="3" presStyleCnt="4">
        <dgm:presLayoutVars>
          <dgm:chPref val="3"/>
        </dgm:presLayoutVars>
      </dgm:prSet>
      <dgm:spPr/>
    </dgm:pt>
    <dgm:pt modelId="{2DD5D56B-01FE-4C04-B75E-9E4CBCA6B1B9}" type="pres">
      <dgm:prSet presAssocID="{19DEC517-B7F6-4D28-ACA6-1F431C234DFC}" presName="level3hierChild" presStyleCnt="0"/>
      <dgm:spPr/>
    </dgm:pt>
    <dgm:pt modelId="{A6946CF8-5E29-43BE-B525-9AAB429F21EC}" type="pres">
      <dgm:prSet presAssocID="{4EEC687C-2FD2-46F5-AE8D-E6BC96FEB71D}" presName="conn2-1" presStyleLbl="parChTrans1D4" presStyleIdx="21" presStyleCnt="25"/>
      <dgm:spPr/>
    </dgm:pt>
    <dgm:pt modelId="{6DC4F885-4BEA-4516-AD7C-351D298964FC}" type="pres">
      <dgm:prSet presAssocID="{4EEC687C-2FD2-46F5-AE8D-E6BC96FEB71D}" presName="connTx" presStyleLbl="parChTrans1D4" presStyleIdx="21" presStyleCnt="25"/>
      <dgm:spPr/>
    </dgm:pt>
    <dgm:pt modelId="{8745DBC3-C97A-4DED-8729-D85D58731E5B}" type="pres">
      <dgm:prSet presAssocID="{A0E0AE14-19F5-4FCF-92C0-3E5AAD703D87}" presName="root2" presStyleCnt="0"/>
      <dgm:spPr/>
    </dgm:pt>
    <dgm:pt modelId="{DF4BCAE3-7CFC-4E37-B4D3-5E887FE70A96}" type="pres">
      <dgm:prSet presAssocID="{A0E0AE14-19F5-4FCF-92C0-3E5AAD703D87}" presName="LevelTwoTextNode" presStyleLbl="node4" presStyleIdx="21" presStyleCnt="25">
        <dgm:presLayoutVars>
          <dgm:chPref val="3"/>
        </dgm:presLayoutVars>
      </dgm:prSet>
      <dgm:spPr/>
    </dgm:pt>
    <dgm:pt modelId="{96224F9B-E19A-4FF2-9B35-0A15573E04E8}" type="pres">
      <dgm:prSet presAssocID="{A0E0AE14-19F5-4FCF-92C0-3E5AAD703D87}" presName="level3hierChild" presStyleCnt="0"/>
      <dgm:spPr/>
    </dgm:pt>
    <dgm:pt modelId="{AE3A206F-9767-4AEE-85C0-29F9FDDDDF5F}" type="pres">
      <dgm:prSet presAssocID="{6C624D1A-11A9-4594-9E8B-3B780CAC223D}" presName="conn2-1" presStyleLbl="parChTrans1D4" presStyleIdx="22" presStyleCnt="25"/>
      <dgm:spPr/>
    </dgm:pt>
    <dgm:pt modelId="{CB673ADB-6144-4907-9BF4-751B73A013A9}" type="pres">
      <dgm:prSet presAssocID="{6C624D1A-11A9-4594-9E8B-3B780CAC223D}" presName="connTx" presStyleLbl="parChTrans1D4" presStyleIdx="22" presStyleCnt="25"/>
      <dgm:spPr/>
    </dgm:pt>
    <dgm:pt modelId="{7E61F244-34F8-404F-B5E7-AD684F3EE79E}" type="pres">
      <dgm:prSet presAssocID="{F0F865CA-25A5-41AB-ABDB-C9C50A9E9B1F}" presName="root2" presStyleCnt="0"/>
      <dgm:spPr/>
    </dgm:pt>
    <dgm:pt modelId="{C24D1D9D-9AA2-4828-9846-7BA1C33A8164}" type="pres">
      <dgm:prSet presAssocID="{F0F865CA-25A5-41AB-ABDB-C9C50A9E9B1F}" presName="LevelTwoTextNode" presStyleLbl="node4" presStyleIdx="22" presStyleCnt="25">
        <dgm:presLayoutVars>
          <dgm:chPref val="3"/>
        </dgm:presLayoutVars>
      </dgm:prSet>
      <dgm:spPr/>
    </dgm:pt>
    <dgm:pt modelId="{6E225E36-8534-423E-9C6F-1CF00B8AA968}" type="pres">
      <dgm:prSet presAssocID="{F0F865CA-25A5-41AB-ABDB-C9C50A9E9B1F}" presName="level3hierChild" presStyleCnt="0"/>
      <dgm:spPr/>
    </dgm:pt>
    <dgm:pt modelId="{005446E4-37C6-400E-B47C-C509ACE17ACE}" type="pres">
      <dgm:prSet presAssocID="{96EE5F5A-2531-4AE3-8E24-3D2BE9567BF6}" presName="conn2-1" presStyleLbl="parChTrans1D4" presStyleIdx="23" presStyleCnt="25"/>
      <dgm:spPr/>
    </dgm:pt>
    <dgm:pt modelId="{53708F8C-857C-4B2D-8685-9766BFA51302}" type="pres">
      <dgm:prSet presAssocID="{96EE5F5A-2531-4AE3-8E24-3D2BE9567BF6}" presName="connTx" presStyleLbl="parChTrans1D4" presStyleIdx="23" presStyleCnt="25"/>
      <dgm:spPr/>
    </dgm:pt>
    <dgm:pt modelId="{B259D697-D33D-4327-84A5-36CE39213752}" type="pres">
      <dgm:prSet presAssocID="{06E976FE-2B60-445E-B6D2-EE5D24579BB8}" presName="root2" presStyleCnt="0"/>
      <dgm:spPr/>
    </dgm:pt>
    <dgm:pt modelId="{3D8D0BD7-EB01-468E-941C-61D8ACA79CEE}" type="pres">
      <dgm:prSet presAssocID="{06E976FE-2B60-445E-B6D2-EE5D24579BB8}" presName="LevelTwoTextNode" presStyleLbl="node4" presStyleIdx="23" presStyleCnt="25">
        <dgm:presLayoutVars>
          <dgm:chPref val="3"/>
        </dgm:presLayoutVars>
      </dgm:prSet>
      <dgm:spPr/>
    </dgm:pt>
    <dgm:pt modelId="{F57D7257-7088-4013-A942-DEA41C42A782}" type="pres">
      <dgm:prSet presAssocID="{06E976FE-2B60-445E-B6D2-EE5D24579BB8}" presName="level3hierChild" presStyleCnt="0"/>
      <dgm:spPr/>
    </dgm:pt>
    <dgm:pt modelId="{A0B23779-4436-4B65-9166-D3DBE18BEC26}" type="pres">
      <dgm:prSet presAssocID="{E9238175-6044-43C0-A423-19F442ED3D09}" presName="conn2-1" presStyleLbl="parChTrans1D4" presStyleIdx="24" presStyleCnt="25"/>
      <dgm:spPr/>
    </dgm:pt>
    <dgm:pt modelId="{2EFEBFFF-1A96-4E4C-BA47-E04387BC9760}" type="pres">
      <dgm:prSet presAssocID="{E9238175-6044-43C0-A423-19F442ED3D09}" presName="connTx" presStyleLbl="parChTrans1D4" presStyleIdx="24" presStyleCnt="25"/>
      <dgm:spPr/>
    </dgm:pt>
    <dgm:pt modelId="{A6DD649B-F9AD-4C8A-98AF-652DF7AE0AEE}" type="pres">
      <dgm:prSet presAssocID="{4A2459FC-BD8F-4267-8DF6-B836D98D5AF6}" presName="root2" presStyleCnt="0"/>
      <dgm:spPr/>
    </dgm:pt>
    <dgm:pt modelId="{14591973-B3C8-412E-9D2E-BED48F508ECD}" type="pres">
      <dgm:prSet presAssocID="{4A2459FC-BD8F-4267-8DF6-B836D98D5AF6}" presName="LevelTwoTextNode" presStyleLbl="node4" presStyleIdx="24" presStyleCnt="25">
        <dgm:presLayoutVars>
          <dgm:chPref val="3"/>
        </dgm:presLayoutVars>
      </dgm:prSet>
      <dgm:spPr/>
    </dgm:pt>
    <dgm:pt modelId="{C9C2E1A8-6DCB-401E-92AF-F71FE46D71F7}" type="pres">
      <dgm:prSet presAssocID="{4A2459FC-BD8F-4267-8DF6-B836D98D5AF6}" presName="level3hierChild" presStyleCnt="0"/>
      <dgm:spPr/>
    </dgm:pt>
  </dgm:ptLst>
  <dgm:cxnLst>
    <dgm:cxn modelId="{21200D06-CF7D-444C-8A5F-50860B275110}" type="presOf" srcId="{36E43DFE-8DCF-4A3F-BA6F-9EF68F48B120}" destId="{85FB6223-22E8-4171-9CBD-F7B868001AB3}" srcOrd="1" destOrd="0" presId="urn:microsoft.com/office/officeart/2008/layout/HorizontalMultiLevelHierarchy"/>
    <dgm:cxn modelId="{862BC806-59BA-458E-89FA-2CEA15EDC8EC}" type="presOf" srcId="{19DEC517-B7F6-4D28-ACA6-1F431C234DFC}" destId="{59B655F9-001B-4454-A6AF-AE245DE2734D}" srcOrd="0" destOrd="0" presId="urn:microsoft.com/office/officeart/2008/layout/HorizontalMultiLevelHierarchy"/>
    <dgm:cxn modelId="{92053807-6FDF-4184-8956-BEB99830C293}" srcId="{9C1F8917-8961-4520-ACEF-1F3B8CDBCE04}" destId="{9575815A-54C4-4E5F-B463-3D578C6CD0E3}" srcOrd="1" destOrd="0" parTransId="{9CC276D1-8EC0-42B2-A8F9-E17375D514E0}" sibTransId="{16173465-F1EE-4B6B-8429-8C52E99B448D}"/>
    <dgm:cxn modelId="{34A63807-DF3C-48B3-AE08-6492018D7E1F}" type="presOf" srcId="{C9AB8682-931C-411E-9059-705BFB479992}" destId="{BBDF9DA0-649C-417C-BE82-767BEF884B43}" srcOrd="0" destOrd="0" presId="urn:microsoft.com/office/officeart/2008/layout/HorizontalMultiLevelHierarchy"/>
    <dgm:cxn modelId="{E663BC07-EF1E-4153-98B9-72300DAAB412}" type="presOf" srcId="{BB1DC168-C8A0-4BE8-9864-4D68BCEDF7D5}" destId="{D23DD335-8CCA-486E-9943-B04527E0E5A5}" srcOrd="1" destOrd="0" presId="urn:microsoft.com/office/officeart/2008/layout/HorizontalMultiLevelHierarchy"/>
    <dgm:cxn modelId="{B9124B08-631C-4804-9856-79F15202FC39}" srcId="{060AAD56-684C-458A-8A47-E60FE7B3B98F}" destId="{E6FD23E4-7A83-4BDF-BC6E-F8955092EBAA}" srcOrd="0" destOrd="0" parTransId="{68F86388-A5E9-446C-81FA-7C04420825A7}" sibTransId="{33F7A522-930E-4C5D-BEFC-9615E448403F}"/>
    <dgm:cxn modelId="{ACC13D0C-0890-408D-8BCD-83C0AD04A0CF}" type="presOf" srcId="{2092B5E3-1197-4C27-BD9B-B1AE75774C12}" destId="{EF46A8B6-FB8A-4AA5-B18C-E7421169BE22}" srcOrd="0" destOrd="0" presId="urn:microsoft.com/office/officeart/2008/layout/HorizontalMultiLevelHierarchy"/>
    <dgm:cxn modelId="{81A9CC0E-8F7B-4035-AE3C-65154FBA2328}" type="presOf" srcId="{E2AE4845-9E26-412A-95BB-101B4383C105}" destId="{A549B7A9-FA69-4396-8779-9EC9C0CF3DB1}" srcOrd="0" destOrd="0" presId="urn:microsoft.com/office/officeart/2008/layout/HorizontalMultiLevelHierarchy"/>
    <dgm:cxn modelId="{BC747B0F-6EB4-4FD1-A4D1-C37CBAC71A3E}" type="presOf" srcId="{4202229D-234E-4151-8038-3988852636A4}" destId="{8A48C034-B261-4433-9911-58D2E9128CAD}" srcOrd="0" destOrd="0" presId="urn:microsoft.com/office/officeart/2008/layout/HorizontalMultiLevelHierarchy"/>
    <dgm:cxn modelId="{E9B38910-CEF3-4E28-B6FF-8273E78787F5}" srcId="{50099698-7362-492F-A695-014CA9C14110}" destId="{4202229D-234E-4151-8038-3988852636A4}" srcOrd="1" destOrd="0" parTransId="{C9AB8682-931C-411E-9059-705BFB479992}" sibTransId="{A43DA6F4-2EAF-4FAD-A642-EF3C7AE10B94}"/>
    <dgm:cxn modelId="{94B50214-5085-4AE3-9B82-FED6849C284C}" type="presOf" srcId="{BFF77E5D-424E-4C94-AEC1-2B025BD26D28}" destId="{1BB7A048-EA44-47E6-A4B0-CE1D7E30622F}" srcOrd="0" destOrd="0" presId="urn:microsoft.com/office/officeart/2008/layout/HorizontalMultiLevelHierarchy"/>
    <dgm:cxn modelId="{161C3215-BFC1-4930-AEB1-C967C2B98D90}" type="presOf" srcId="{C197D826-B1F3-4045-8247-A63C93F5A25A}" destId="{D6D7ED7D-BBC7-406C-AE11-1C9B4359FB6B}" srcOrd="0" destOrd="0" presId="urn:microsoft.com/office/officeart/2008/layout/HorizontalMultiLevelHierarchy"/>
    <dgm:cxn modelId="{7CC3A618-572B-4097-9F24-7799271A269C}" type="presOf" srcId="{DCD1F03B-A049-4109-8013-F2F6EB0F4FDC}" destId="{C8DDB4E0-3A88-42B5-9698-534CBA713B21}" srcOrd="0" destOrd="0" presId="urn:microsoft.com/office/officeart/2008/layout/HorizontalMultiLevelHierarchy"/>
    <dgm:cxn modelId="{C5CD9F19-DAC0-4401-8C82-377F59F6E2AE}" type="presOf" srcId="{8875C20F-E065-454A-BBFE-6D1C53727B53}" destId="{2EF39F87-4205-41BF-8FAB-7056459F1E27}" srcOrd="1" destOrd="0" presId="urn:microsoft.com/office/officeart/2008/layout/HorizontalMultiLevelHierarchy"/>
    <dgm:cxn modelId="{0CE0671A-E9B4-4A5A-BC47-6E4802C8E61C}" type="presOf" srcId="{82A32833-51B0-4A3B-BFEC-68185DF9C6EA}" destId="{6968A3F0-A672-496E-8875-615767742563}" srcOrd="0" destOrd="0" presId="urn:microsoft.com/office/officeart/2008/layout/HorizontalMultiLevelHierarchy"/>
    <dgm:cxn modelId="{BBD1E11A-3183-43D8-B030-34DEE9652137}" type="presOf" srcId="{00B73851-A5EF-4A14-BB27-58AFDE7C60DB}" destId="{2C4343F4-49CC-4872-8A55-8F15B11970FC}" srcOrd="0" destOrd="0" presId="urn:microsoft.com/office/officeart/2008/layout/HorizontalMultiLevelHierarchy"/>
    <dgm:cxn modelId="{CDC20B1B-8858-4C70-86B1-1E0A2959C0E1}" srcId="{06E976FE-2B60-445E-B6D2-EE5D24579BB8}" destId="{4A2459FC-BD8F-4267-8DF6-B836D98D5AF6}" srcOrd="0" destOrd="0" parTransId="{E9238175-6044-43C0-A423-19F442ED3D09}" sibTransId="{5F638AE3-451F-4D8E-99BD-501399340B94}"/>
    <dgm:cxn modelId="{85C2C423-59BC-4080-B510-AD7F6364B627}" type="presOf" srcId="{BB1DC168-C8A0-4BE8-9864-4D68BCEDF7D5}" destId="{5165D2FD-7588-48A4-9513-F41B8E9D9B88}" srcOrd="0" destOrd="0" presId="urn:microsoft.com/office/officeart/2008/layout/HorizontalMultiLevelHierarchy"/>
    <dgm:cxn modelId="{E8AEFA24-E17A-412F-88A6-ACFEE84B24A4}" srcId="{5802E2E9-F359-4F11-AB25-0BB35774F556}" destId="{915F63F8-DF0F-47CC-AB0B-6ED7848D325D}" srcOrd="0" destOrd="0" parTransId="{79008B8A-EA67-40F0-8D5E-8666D54FDDF6}" sibTransId="{93A05A42-7408-4458-8C61-832CE57724A9}"/>
    <dgm:cxn modelId="{8358A526-C6F5-4D93-A8AA-C46FB6AE2730}" type="presOf" srcId="{8875C20F-E065-454A-BBFE-6D1C53727B53}" destId="{658DFCA3-DA66-4CE0-B6C0-0E92F031E1D7}" srcOrd="0" destOrd="0" presId="urn:microsoft.com/office/officeart/2008/layout/HorizontalMultiLevelHierarchy"/>
    <dgm:cxn modelId="{1D1FC327-C7E3-4CE4-9882-69D74CD8C4E4}" type="presOf" srcId="{79008B8A-EA67-40F0-8D5E-8666D54FDDF6}" destId="{4CD86E32-DAB7-4D63-A920-E6A3B1865CB4}" srcOrd="1" destOrd="0" presId="urn:microsoft.com/office/officeart/2008/layout/HorizontalMultiLevelHierarchy"/>
    <dgm:cxn modelId="{0A01DF27-A163-4ADF-B0B1-669B2ECE12B8}" type="presOf" srcId="{BAE3028F-288E-4066-BE04-D10FACB1EB36}" destId="{8E48E898-C7F1-4A73-BA48-F7F942E01231}" srcOrd="1" destOrd="0" presId="urn:microsoft.com/office/officeart/2008/layout/HorizontalMultiLevelHierarchy"/>
    <dgm:cxn modelId="{08247F28-BB65-4E21-8CE0-37060F1DB8E4}" srcId="{915F63F8-DF0F-47CC-AB0B-6ED7848D325D}" destId="{4B09A0C5-F940-4BB7-9879-743E6F2CEE55}" srcOrd="0" destOrd="0" parTransId="{C780E295-0F3E-4201-AF07-A8C460C82639}" sibTransId="{EFB94643-6D8B-445C-BC20-BDC56C0C57C2}"/>
    <dgm:cxn modelId="{FE06E628-8B8E-4F4F-8E82-4A05E48664E5}" type="presOf" srcId="{946A38CB-4AB4-410C-AB38-AF9733110147}" destId="{DD7D656A-E348-445F-9E28-9B25F53FEC63}" srcOrd="0" destOrd="0" presId="urn:microsoft.com/office/officeart/2008/layout/HorizontalMultiLevelHierarchy"/>
    <dgm:cxn modelId="{0ADAD32C-A277-424C-94DB-AE17D8812AB7}" srcId="{E1FC624D-B90A-4EE2-90DA-8F3792368AC6}" destId="{1D9D08F1-EC2D-454C-8C1F-AAA7529539A7}" srcOrd="0" destOrd="0" parTransId="{32C829A5-887E-4B78-A01F-DF15875AA5E7}" sibTransId="{C5959D76-C2A9-4EE4-AF06-58C35DD20F01}"/>
    <dgm:cxn modelId="{D340E12F-4A19-4606-B815-70D5D8CEF1A0}" type="presOf" srcId="{A7BED233-E141-42F9-B31B-81C84F52ECF5}" destId="{6C0322A6-7DD6-4FC5-9D87-70DA01280E92}" srcOrd="0" destOrd="0" presId="urn:microsoft.com/office/officeart/2008/layout/HorizontalMultiLevelHierarchy"/>
    <dgm:cxn modelId="{90CC2430-587E-4E42-AAF9-49DF5E114F15}" type="presOf" srcId="{DDCAFCC0-DAB0-457C-9030-0B454B312599}" destId="{BCFF3F36-1671-4AD2-BC77-C07B2E664F3C}" srcOrd="0" destOrd="0" presId="urn:microsoft.com/office/officeart/2008/layout/HorizontalMultiLevelHierarchy"/>
    <dgm:cxn modelId="{C9337D30-9571-41BF-BFE2-3C6E9B9D33D5}" type="presOf" srcId="{A0E0AE14-19F5-4FCF-92C0-3E5AAD703D87}" destId="{DF4BCAE3-7CFC-4E37-B4D3-5E887FE70A96}" srcOrd="0" destOrd="0" presId="urn:microsoft.com/office/officeart/2008/layout/HorizontalMultiLevelHierarchy"/>
    <dgm:cxn modelId="{03A2B231-6A72-4583-B765-80A7DF75A0D0}" srcId="{702C0B98-08DE-4C49-BA31-74486420DD55}" destId="{50099698-7362-492F-A695-014CA9C14110}" srcOrd="2" destOrd="0" parTransId="{A7BED233-E141-42F9-B31B-81C84F52ECF5}" sibTransId="{1C438634-9BBA-4804-9CE9-0A4E61D1A829}"/>
    <dgm:cxn modelId="{C902BE39-1C30-4BD3-B447-ED3B247D495E}" type="presOf" srcId="{E6FD23E4-7A83-4BDF-BC6E-F8955092EBAA}" destId="{F43E9FA8-F59D-4B81-B90B-86ADE2D12A0E}" srcOrd="0" destOrd="0" presId="urn:microsoft.com/office/officeart/2008/layout/HorizontalMultiLevelHierarchy"/>
    <dgm:cxn modelId="{5191C93A-081F-4F29-94EC-1681A496E5C5}" type="presOf" srcId="{946A38CB-4AB4-410C-AB38-AF9733110147}" destId="{FA9DAF26-7B48-4E1C-8D85-D00B16A1278D}" srcOrd="1" destOrd="0" presId="urn:microsoft.com/office/officeart/2008/layout/HorizontalMultiLevelHierarchy"/>
    <dgm:cxn modelId="{1445F53C-B62F-4C09-BA3A-78005876AA97}" srcId="{A0E0AE14-19F5-4FCF-92C0-3E5AAD703D87}" destId="{F0F865CA-25A5-41AB-ABDB-C9C50A9E9B1F}" srcOrd="0" destOrd="0" parTransId="{6C624D1A-11A9-4594-9E8B-3B780CAC223D}" sibTransId="{94352E16-179D-4DA5-A2EB-3AD2E02BB7B2}"/>
    <dgm:cxn modelId="{0D67953F-35CD-4F6B-99CC-50780573860B}" type="presOf" srcId="{CADB201D-558D-4C3F-99E2-0235CCAC2AB3}" destId="{2F8324C0-20AC-4F62-A615-6A59D6D9ADF4}" srcOrd="0" destOrd="0" presId="urn:microsoft.com/office/officeart/2008/layout/HorizontalMultiLevelHierarchy"/>
    <dgm:cxn modelId="{7FA77540-74A2-4EFC-AFAF-AA8789238A0F}" type="presOf" srcId="{79008B8A-EA67-40F0-8D5E-8666D54FDDF6}" destId="{64E9D547-8076-4DE9-B042-53B85DFC4F8A}" srcOrd="0" destOrd="0" presId="urn:microsoft.com/office/officeart/2008/layout/HorizontalMultiLevelHierarchy"/>
    <dgm:cxn modelId="{477F725E-C7B6-4607-A598-FB84E09060FB}" srcId="{4202229D-234E-4151-8038-3988852636A4}" destId="{00B73851-A5EF-4A14-BB27-58AFDE7C60DB}" srcOrd="0" destOrd="0" parTransId="{BFF77E5D-424E-4C94-AEC1-2B025BD26D28}" sibTransId="{983A161A-7EDF-4C33-AD5E-8368D32C034D}"/>
    <dgm:cxn modelId="{F6394F41-4833-4B9B-8602-82EE9F53B220}" type="presOf" srcId="{E9238175-6044-43C0-A423-19F442ED3D09}" destId="{A0B23779-4436-4B65-9166-D3DBE18BEC26}" srcOrd="0" destOrd="0" presId="urn:microsoft.com/office/officeart/2008/layout/HorizontalMultiLevelHierarchy"/>
    <dgm:cxn modelId="{39492043-D9D5-4215-AD1E-3235C3AC0D48}" type="presOf" srcId="{5108C876-48B7-46E8-B2FE-CCB422C0A9D4}" destId="{CE7D455B-9D1D-45EB-98D7-F3CEFFD4C233}" srcOrd="0" destOrd="0" presId="urn:microsoft.com/office/officeart/2008/layout/HorizontalMultiLevelHierarchy"/>
    <dgm:cxn modelId="{255D4865-3D18-4041-9393-177DC822C854}" type="presOf" srcId="{B603D724-AF46-4930-8826-2F79F056D29D}" destId="{5121AE35-444A-4CF9-9EAD-D9ACFB5063A0}" srcOrd="1" destOrd="0" presId="urn:microsoft.com/office/officeart/2008/layout/HorizontalMultiLevelHierarchy"/>
    <dgm:cxn modelId="{9BD6D065-BCDB-4BB7-8978-9021F7248274}" type="presOf" srcId="{7A005963-9E00-4615-ADB1-27F97715CA4E}" destId="{934829A4-1889-4947-83CF-7AB61CFFAFDD}" srcOrd="0" destOrd="0" presId="urn:microsoft.com/office/officeart/2008/layout/HorizontalMultiLevelHierarchy"/>
    <dgm:cxn modelId="{FD4B7166-4796-47D3-902F-696A1E5844D4}" srcId="{702C0B98-08DE-4C49-BA31-74486420DD55}" destId="{E1FC624D-B90A-4EE2-90DA-8F3792368AC6}" srcOrd="0" destOrd="0" parTransId="{32A81E63-5BF3-4A61-B8B8-FE9C45E61494}" sibTransId="{63798B6E-E961-44B8-91C2-6DB90EE7F6D2}"/>
    <dgm:cxn modelId="{8C37FC68-B72D-4BAB-B295-A6A93372366D}" type="presOf" srcId="{DB0144BF-7527-4188-B28D-CF9DB2F84738}" destId="{F095712D-E0B8-4F4C-A9C9-D9ECF21B0020}" srcOrd="0" destOrd="0" presId="urn:microsoft.com/office/officeart/2008/layout/HorizontalMultiLevelHierarchy"/>
    <dgm:cxn modelId="{7997086A-052B-4B5D-8332-FC33CB497435}" type="presOf" srcId="{458D96E0-9950-4FBA-9621-1F95156065B1}" destId="{53C0E00D-0B11-4AA8-BFDC-066AFFBC7C3A}" srcOrd="1" destOrd="0" presId="urn:microsoft.com/office/officeart/2008/layout/HorizontalMultiLevelHierarchy"/>
    <dgm:cxn modelId="{A01CFA6B-A9D9-4EED-AAA2-76CD875AF561}" type="presOf" srcId="{9EB6D340-6186-402D-A247-9CFE98CB0E51}" destId="{D33DCD4A-BE95-45DD-92FD-51D6369364F9}" srcOrd="0" destOrd="0" presId="urn:microsoft.com/office/officeart/2008/layout/HorizontalMultiLevelHierarchy"/>
    <dgm:cxn modelId="{266BDB6C-67E9-4CCD-B869-029EF27B2586}" type="presOf" srcId="{630CA1B4-E247-4A4D-9CCB-4FF0D72575E4}" destId="{2F14EB1C-ECFB-418E-B90E-EC7255AEFA18}" srcOrd="0" destOrd="0" presId="urn:microsoft.com/office/officeart/2008/layout/HorizontalMultiLevelHierarchy"/>
    <dgm:cxn modelId="{EC13724E-1053-4344-85E2-286AFCDBCA26}" type="presOf" srcId="{E2AE4845-9E26-412A-95BB-101B4383C105}" destId="{6F213592-605F-4693-8FEF-880BF85659E8}" srcOrd="1" destOrd="0" presId="urn:microsoft.com/office/officeart/2008/layout/HorizontalMultiLevelHierarchy"/>
    <dgm:cxn modelId="{2BD7544E-E997-4B82-A76C-60F89A03854C}" type="presOf" srcId="{96EE5F5A-2531-4AE3-8E24-3D2BE9567BF6}" destId="{005446E4-37C6-400E-B47C-C509ACE17ACE}" srcOrd="0" destOrd="0" presId="urn:microsoft.com/office/officeart/2008/layout/HorizontalMultiLevelHierarchy"/>
    <dgm:cxn modelId="{7D430770-C913-4A0D-B1DE-1086A5435D87}" type="presOf" srcId="{060AAD56-684C-458A-8A47-E60FE7B3B98F}" destId="{CB48E126-C953-4653-B148-B418EE53E6EC}" srcOrd="0" destOrd="0" presId="urn:microsoft.com/office/officeart/2008/layout/HorizontalMultiLevelHierarchy"/>
    <dgm:cxn modelId="{B6726F50-C27A-4EA1-ADDE-A4C49FA8162E}" type="presOf" srcId="{E9238175-6044-43C0-A423-19F442ED3D09}" destId="{2EFEBFFF-1A96-4E4C-BA47-E04387BC9760}" srcOrd="1" destOrd="0" presId="urn:microsoft.com/office/officeart/2008/layout/HorizontalMultiLevelHierarchy"/>
    <dgm:cxn modelId="{1926AE50-57A1-48EE-9EB5-610882CCD4C0}" type="presOf" srcId="{687A421B-4A0A-48B6-9ECA-0B43BC3EC3AE}" destId="{DA5D6D50-29B6-4BAE-B8A7-C806880F3000}" srcOrd="1" destOrd="0" presId="urn:microsoft.com/office/officeart/2008/layout/HorizontalMultiLevelHierarchy"/>
    <dgm:cxn modelId="{9A4D0151-3D49-499E-9A48-3DF7FA73D619}" type="presOf" srcId="{BD12F5EE-F206-47B1-A6DF-18CE55D1C741}" destId="{2198BFCD-CCE3-4EC1-85DD-2F6D31D9B6C8}" srcOrd="1" destOrd="0" presId="urn:microsoft.com/office/officeart/2008/layout/HorizontalMultiLevelHierarchy"/>
    <dgm:cxn modelId="{DCD06451-3E61-4407-A1CD-D170669C17DA}" type="presOf" srcId="{36E43DFE-8DCF-4A3F-BA6F-9EF68F48B120}" destId="{23F03C64-7D0B-455C-8625-D974A13A6777}" srcOrd="0" destOrd="0" presId="urn:microsoft.com/office/officeart/2008/layout/HorizontalMultiLevelHierarchy"/>
    <dgm:cxn modelId="{3388C854-FEA3-49B2-879B-9FD543573629}" type="presOf" srcId="{9CC276D1-8EC0-42B2-A8F9-E17375D514E0}" destId="{1ED3CFE9-B8F2-4446-968E-5393870354E2}" srcOrd="0" destOrd="0" presId="urn:microsoft.com/office/officeart/2008/layout/HorizontalMultiLevelHierarchy"/>
    <dgm:cxn modelId="{E8FC6B55-B2D8-4D29-AF9B-9490BC3D2FCA}" type="presOf" srcId="{32A81E63-5BF3-4A61-B8B8-FE9C45E61494}" destId="{A8CC71ED-A21D-4BBC-BA2C-D074E6E78B15}" srcOrd="0" destOrd="0" presId="urn:microsoft.com/office/officeart/2008/layout/HorizontalMultiLevelHierarchy"/>
    <dgm:cxn modelId="{F4BBC578-D1F7-4ACA-9A82-F48C0C2F12E7}" type="presOf" srcId="{9575815A-54C4-4E5F-B463-3D578C6CD0E3}" destId="{ABE956C3-05E3-4F00-8529-29335EBE2676}" srcOrd="0" destOrd="0" presId="urn:microsoft.com/office/officeart/2008/layout/HorizontalMultiLevelHierarchy"/>
    <dgm:cxn modelId="{3278545A-7CBD-43F0-9152-433D9D01E731}" type="presOf" srcId="{5812AE65-A6CC-45E1-8618-E09CAC1FE0E4}" destId="{B03AF7B8-FD85-4C7A-BF78-3DE5990D3A73}" srcOrd="1" destOrd="0" presId="urn:microsoft.com/office/officeart/2008/layout/HorizontalMultiLevelHierarchy"/>
    <dgm:cxn modelId="{A7A08A7C-56B2-4C9C-988A-863A5BBD5CBD}" type="presOf" srcId="{52FD49DF-1986-4B20-BA18-FBDDAF4370F8}" destId="{3A34B1DB-B6D8-493B-ADB4-887D2AFC1BDA}" srcOrd="0" destOrd="0" presId="urn:microsoft.com/office/officeart/2008/layout/HorizontalMultiLevelHierarchy"/>
    <dgm:cxn modelId="{91FFC97E-7585-4A1F-88F5-D82ACEB7D8DB}" type="presOf" srcId="{1D9D08F1-EC2D-454C-8C1F-AAA7529539A7}" destId="{2DF00C3A-DDFE-49E8-8FF9-C0954D400F21}" srcOrd="0" destOrd="0" presId="urn:microsoft.com/office/officeart/2008/layout/HorizontalMultiLevelHierarchy"/>
    <dgm:cxn modelId="{B4D96C81-25A7-46ED-82DD-14939E0E6EFA}" type="presOf" srcId="{9EB6D340-6186-402D-A247-9CFE98CB0E51}" destId="{6E098FD7-1277-4A46-B1F5-A03DAC0656ED}" srcOrd="1" destOrd="0" presId="urn:microsoft.com/office/officeart/2008/layout/HorizontalMultiLevelHierarchy"/>
    <dgm:cxn modelId="{3E28A983-325F-4B67-BBB1-A237B9781B5F}" type="presOf" srcId="{5FB45370-92C3-45F7-85C9-DEA6BBDC3AA6}" destId="{008E5F89-1604-414D-AE31-90448A5D42F8}" srcOrd="0" destOrd="0" presId="urn:microsoft.com/office/officeart/2008/layout/HorizontalMultiLevelHierarchy"/>
    <dgm:cxn modelId="{9128DC83-58CD-4F48-A375-FD3EC99EB8D4}" type="presOf" srcId="{687A421B-4A0A-48B6-9ECA-0B43BC3EC3AE}" destId="{7112105D-7918-4C3E-B374-6EA66819A491}" srcOrd="0" destOrd="0" presId="urn:microsoft.com/office/officeart/2008/layout/HorizontalMultiLevelHierarchy"/>
    <dgm:cxn modelId="{D6851587-62D9-4614-A8AE-24CF2313B2C2}" srcId="{C197D826-B1F3-4045-8247-A63C93F5A25A}" destId="{67B48263-39F5-4139-874E-5F900B816CCF}" srcOrd="0" destOrd="0" parTransId="{5FB45370-92C3-45F7-85C9-DEA6BBDC3AA6}" sibTransId="{A9592951-DA16-4C76-AC4E-137109B149FA}"/>
    <dgm:cxn modelId="{64863088-8A78-443E-AB67-D9B84BC78C46}" type="presOf" srcId="{E1FC624D-B90A-4EE2-90DA-8F3792368AC6}" destId="{DE65DE1B-81B3-436E-A5F3-416433CAA862}" srcOrd="0" destOrd="0" presId="urn:microsoft.com/office/officeart/2008/layout/HorizontalMultiLevelHierarchy"/>
    <dgm:cxn modelId="{CD03DF88-9572-42DB-B0DC-C580B7AAB1A7}" srcId="{A405CCEC-3C5C-4BBB-98B6-72231704B1C2}" destId="{9C1F8917-8961-4520-ACEF-1F3B8CDBCE04}" srcOrd="1" destOrd="0" parTransId="{687A421B-4A0A-48B6-9ECA-0B43BC3EC3AE}" sibTransId="{BCF40DC4-9645-497E-AC53-06AB54DDC872}"/>
    <dgm:cxn modelId="{F4C2E68B-5A02-4FB8-944A-58E311183E34}" type="presOf" srcId="{4EEC687C-2FD2-46F5-AE8D-E6BC96FEB71D}" destId="{6DC4F885-4BEA-4516-AD7C-351D298964FC}" srcOrd="1" destOrd="0" presId="urn:microsoft.com/office/officeart/2008/layout/HorizontalMultiLevelHierarchy"/>
    <dgm:cxn modelId="{BAB5DE8C-C27F-4DAC-8C41-E51788AE0760}" type="presOf" srcId="{50099698-7362-492F-A695-014CA9C14110}" destId="{FB11EDAB-D3C2-48F5-AD0B-F9B72F5049AE}" srcOrd="0" destOrd="0" presId="urn:microsoft.com/office/officeart/2008/layout/HorizontalMultiLevelHierarchy"/>
    <dgm:cxn modelId="{80CDC78D-144A-406D-9EF5-BC99134AD61F}" type="presOf" srcId="{4EEC687C-2FD2-46F5-AE8D-E6BC96FEB71D}" destId="{A6946CF8-5E29-43BE-B525-9AAB429F21EC}" srcOrd="0" destOrd="0" presId="urn:microsoft.com/office/officeart/2008/layout/HorizontalMultiLevelHierarchy"/>
    <dgm:cxn modelId="{12CEA88F-67D0-42D5-B658-18900CB33413}" type="presOf" srcId="{97D0DD99-04A1-4270-956B-36AFA490050A}" destId="{0E228A4E-7C56-41E1-8515-C109B2D08A27}" srcOrd="0" destOrd="0" presId="urn:microsoft.com/office/officeart/2008/layout/HorizontalMultiLevelHierarchy"/>
    <dgm:cxn modelId="{05BD4E91-A032-4132-917E-210AE1295A7E}" type="presOf" srcId="{A405CCEC-3C5C-4BBB-98B6-72231704B1C2}" destId="{396BF44A-B000-40A7-93A2-2852E5BCF2AD}" srcOrd="0" destOrd="0" presId="urn:microsoft.com/office/officeart/2008/layout/HorizontalMultiLevelHierarchy"/>
    <dgm:cxn modelId="{4F42C194-A59E-4B3B-BAC7-96678C20A0BA}" type="presOf" srcId="{7A005963-9E00-4615-ADB1-27F97715CA4E}" destId="{DE2AFA91-D8F2-4621-868B-9A2470AF4288}" srcOrd="1" destOrd="0" presId="urn:microsoft.com/office/officeart/2008/layout/HorizontalMultiLevelHierarchy"/>
    <dgm:cxn modelId="{FB73E399-C028-4E88-9018-5C91483145A8}" type="presOf" srcId="{C780E295-0F3E-4201-AF07-A8C460C82639}" destId="{7BCEF5A5-B2ED-4A65-91E4-A5BF2E759AE2}" srcOrd="0" destOrd="0" presId="urn:microsoft.com/office/officeart/2008/layout/HorizontalMultiLevelHierarchy"/>
    <dgm:cxn modelId="{ED331C9C-71DC-49B5-8240-2F5C8CC3CAE7}" type="presOf" srcId="{BD12F5EE-F206-47B1-A6DF-18CE55D1C741}" destId="{67179B7E-47F8-479A-B094-BB398D3F1588}" srcOrd="0" destOrd="0" presId="urn:microsoft.com/office/officeart/2008/layout/HorizontalMultiLevelHierarchy"/>
    <dgm:cxn modelId="{98DDD59D-C5BE-42C2-A45E-8E4A41F1103B}" type="presOf" srcId="{BD2CA6B7-6B45-4145-9B44-C94CAA8D6327}" destId="{D05FB24D-E9EC-4979-ADF9-D47FC1482966}" srcOrd="1" destOrd="0" presId="urn:microsoft.com/office/officeart/2008/layout/HorizontalMultiLevelHierarchy"/>
    <dgm:cxn modelId="{D7CE729E-0995-42FF-A3D4-59DCD5D4657E}" srcId="{19DEC517-B7F6-4D28-ACA6-1F431C234DFC}" destId="{A0E0AE14-19F5-4FCF-92C0-3E5AAD703D87}" srcOrd="0" destOrd="0" parTransId="{4EEC687C-2FD2-46F5-AE8D-E6BC96FEB71D}" sibTransId="{D8E38389-32C2-4E52-9E95-922EFA6C0FB7}"/>
    <dgm:cxn modelId="{365FE6A2-339E-48EC-A554-229A5DE154D8}" type="presOf" srcId="{B603D724-AF46-4930-8826-2F79F056D29D}" destId="{303BE826-BB7F-4C17-B873-B8ABBF1CA884}" srcOrd="0" destOrd="0" presId="urn:microsoft.com/office/officeart/2008/layout/HorizontalMultiLevelHierarchy"/>
    <dgm:cxn modelId="{D33C74A6-AF4D-48DC-A9EC-E26AEE82DD84}" type="presOf" srcId="{702C0B98-08DE-4C49-BA31-74486420DD55}" destId="{F85F5039-6005-4F1A-B424-C5E61FB87652}" srcOrd="0" destOrd="0" presId="urn:microsoft.com/office/officeart/2008/layout/HorizontalMultiLevelHierarchy"/>
    <dgm:cxn modelId="{8D339AA8-A4B9-4A1D-BC68-0EC9EE86259A}" type="presOf" srcId="{4A2459FC-BD8F-4267-8DF6-B836D98D5AF6}" destId="{14591973-B3C8-412E-9D2E-BED48F508ECD}" srcOrd="0" destOrd="0" presId="urn:microsoft.com/office/officeart/2008/layout/HorizontalMultiLevelHierarchy"/>
    <dgm:cxn modelId="{A24F9FA9-ADD7-4EEF-AADF-2F0D0CD56B6A}" type="presOf" srcId="{BD2CA6B7-6B45-4145-9B44-C94CAA8D6327}" destId="{D05DC063-E549-40F9-A0B5-B6D7FDEDE665}" srcOrd="0" destOrd="0" presId="urn:microsoft.com/office/officeart/2008/layout/HorizontalMultiLevelHierarchy"/>
    <dgm:cxn modelId="{B3396AAB-70A2-4D3B-A4FF-7C2B50E692B5}" srcId="{50099698-7362-492F-A695-014CA9C14110}" destId="{A405CCEC-3C5C-4BBB-98B6-72231704B1C2}" srcOrd="2" destOrd="0" parTransId="{36E43DFE-8DCF-4A3F-BA6F-9EF68F48B120}" sibTransId="{50FEFF5D-DD0B-4462-9792-89401803D12A}"/>
    <dgm:cxn modelId="{0ABF46B0-12BF-4340-AA40-F28D0AB7BC2B}" type="presOf" srcId="{9CC276D1-8EC0-42B2-A8F9-E17375D514E0}" destId="{E1DD531A-48AC-41CD-B29A-EA441E9748D7}" srcOrd="1" destOrd="0" presId="urn:microsoft.com/office/officeart/2008/layout/HorizontalMultiLevelHierarchy"/>
    <dgm:cxn modelId="{D2155CB2-E26D-4330-AEE7-A1AD8E9FEEA3}" srcId="{82A32833-51B0-4A3B-BFEC-68185DF9C6EA}" destId="{DB0144BF-7527-4188-B28D-CF9DB2F84738}" srcOrd="0" destOrd="0" parTransId="{7A005963-9E00-4615-ADB1-27F97715CA4E}" sibTransId="{96DA1841-A272-4BCE-994C-2BA694D2E359}"/>
    <dgm:cxn modelId="{D0DDE2B2-E052-4B7D-A055-E66345181876}" type="presOf" srcId="{458D96E0-9950-4FBA-9621-1F95156065B1}" destId="{DCA650A4-CB90-4DFA-851A-2CC78C114F6D}" srcOrd="0" destOrd="0" presId="urn:microsoft.com/office/officeart/2008/layout/HorizontalMultiLevelHierarchy"/>
    <dgm:cxn modelId="{825379B3-7123-40CA-AA0D-9FD18E5FF4CD}" srcId="{DCD1F03B-A049-4109-8013-F2F6EB0F4FDC}" destId="{97D0DD99-04A1-4270-956B-36AFA490050A}" srcOrd="0" destOrd="0" parTransId="{458D96E0-9950-4FBA-9621-1F95156065B1}" sibTransId="{682D747C-8F6C-4741-BA72-D970215C089C}"/>
    <dgm:cxn modelId="{2AD858B8-90ED-4F66-B864-51AAFE7FCB90}" srcId="{1D9D08F1-EC2D-454C-8C1F-AAA7529539A7}" destId="{52FD49DF-1986-4B20-BA18-FBDDAF4370F8}" srcOrd="0" destOrd="0" parTransId="{CADB201D-558D-4C3F-99E2-0235CCAC2AB3}" sibTransId="{E37B4E08-8287-44E0-9BBB-1749EBE0FDE8}"/>
    <dgm:cxn modelId="{CD7E9CB8-49F3-47A6-900F-2BB30CA84F45}" srcId="{E1FC624D-B90A-4EE2-90DA-8F3792368AC6}" destId="{82A32833-51B0-4A3B-BFEC-68185DF9C6EA}" srcOrd="1" destOrd="0" parTransId="{946A38CB-4AB4-410C-AB38-AF9733110147}" sibTransId="{D46EF7DC-B56B-4A72-8337-AE7440C3B103}"/>
    <dgm:cxn modelId="{11F8B1B9-2503-4430-83CF-75C6C264422E}" srcId="{50099698-7362-492F-A695-014CA9C14110}" destId="{5108C876-48B7-46E8-B2FE-CCB422C0A9D4}" srcOrd="0" destOrd="0" parTransId="{BB1DC168-C8A0-4BE8-9864-4D68BCEDF7D5}" sibTransId="{3488E343-6305-44ED-9E48-66A5EFF1CAEC}"/>
    <dgm:cxn modelId="{16F8AFBC-79EE-41ED-B4C4-BCE6252A64FA}" type="presOf" srcId="{5FB45370-92C3-45F7-85C9-DEA6BBDC3AA6}" destId="{583F937B-A7D9-4B87-A321-045CD681684D}" srcOrd="1" destOrd="0" presId="urn:microsoft.com/office/officeart/2008/layout/HorizontalMultiLevelHierarchy"/>
    <dgm:cxn modelId="{E55FC8BF-1A7A-4C33-910A-06D1DB748CCC}" type="presOf" srcId="{32C829A5-887E-4B78-A01F-DF15875AA5E7}" destId="{B2CD6978-EE9E-4331-8581-3589B8987670}" srcOrd="1" destOrd="0" presId="urn:microsoft.com/office/officeart/2008/layout/HorizontalMultiLevelHierarchy"/>
    <dgm:cxn modelId="{E32CF1BF-E265-4EBB-9AA9-1403968960AF}" type="presOf" srcId="{BAE3028F-288E-4066-BE04-D10FACB1EB36}" destId="{2EB22F17-286F-4F6C-94E2-214E9B8DCBC7}" srcOrd="0" destOrd="0" presId="urn:microsoft.com/office/officeart/2008/layout/HorizontalMultiLevelHierarchy"/>
    <dgm:cxn modelId="{7E3493C2-04F3-4DDE-A4B8-45729D42A7E0}" type="presOf" srcId="{90C4384F-0150-405D-800B-911FF295DB93}" destId="{8C7BC7B0-9DB4-49DD-B400-72454A369C1B}" srcOrd="0" destOrd="0" presId="urn:microsoft.com/office/officeart/2008/layout/HorizontalMultiLevelHierarchy"/>
    <dgm:cxn modelId="{107705C3-1212-41DC-B0D9-E5644B805AEB}" srcId="{702C0B98-08DE-4C49-BA31-74486420DD55}" destId="{5802E2E9-F359-4F11-AB25-0BB35774F556}" srcOrd="1" destOrd="0" parTransId="{BD12F5EE-F206-47B1-A6DF-18CE55D1C741}" sibTransId="{1F1B8BA5-3417-4FFC-83BE-7D44E9BE17A4}"/>
    <dgm:cxn modelId="{D78636C4-2B44-440F-90A8-3A6C2E2F6758}" type="presOf" srcId="{915F63F8-DF0F-47CC-AB0B-6ED7848D325D}" destId="{B5811D26-1E6D-4388-8348-A60FD6829957}" srcOrd="0" destOrd="0" presId="urn:microsoft.com/office/officeart/2008/layout/HorizontalMultiLevelHierarchy"/>
    <dgm:cxn modelId="{7F893FC4-0A74-47D7-A752-288045D5E5C3}" srcId="{F0F865CA-25A5-41AB-ABDB-C9C50A9E9B1F}" destId="{06E976FE-2B60-445E-B6D2-EE5D24579BB8}" srcOrd="0" destOrd="0" parTransId="{96EE5F5A-2531-4AE3-8E24-3D2BE9567BF6}" sibTransId="{42B828AA-891B-471B-B8BF-FD097F23D9C5}"/>
    <dgm:cxn modelId="{FF2B49C4-740A-4A4A-AF81-C5FE4908B7E9}" type="presOf" srcId="{6BD4FA41-465F-4968-9031-BD7ADD8F2A61}" destId="{1AC2FC56-0763-4E7E-9C9C-0CD4BC1ABCC3}" srcOrd="0" destOrd="0" presId="urn:microsoft.com/office/officeart/2008/layout/HorizontalMultiLevelHierarchy"/>
    <dgm:cxn modelId="{EA4BB6C4-67A3-45B8-9604-CA9F8E50A424}" srcId="{90C4384F-0150-405D-800B-911FF295DB93}" destId="{6BD4FA41-465F-4968-9031-BD7ADD8F2A61}" srcOrd="0" destOrd="0" parTransId="{9EB6D340-6186-402D-A247-9CFE98CB0E51}" sibTransId="{0BBCB852-B1F7-4782-B68B-AE911C9FE525}"/>
    <dgm:cxn modelId="{23C5C4C7-B894-4444-BCA9-E85EF526EBB4}" srcId="{52FD49DF-1986-4B20-BA18-FBDDAF4370F8}" destId="{DCD1F03B-A049-4109-8013-F2F6EB0F4FDC}" srcOrd="0" destOrd="0" parTransId="{8875C20F-E065-454A-BBFE-6D1C53727B53}" sibTransId="{92048DFE-24CB-4664-98E8-328993C4556A}"/>
    <dgm:cxn modelId="{39A4FFC7-418C-450E-9E1B-A5FF1D8EF6D7}" srcId="{82A32833-51B0-4A3B-BFEC-68185DF9C6EA}" destId="{90C4384F-0150-405D-800B-911FF295DB93}" srcOrd="1" destOrd="0" parTransId="{630CA1B4-E247-4A4D-9CCB-4FF0D72575E4}" sibTransId="{9A55646C-853D-45D4-A36E-DB51423F3375}"/>
    <dgm:cxn modelId="{A7A089C8-7C1A-4978-82AD-9ACE778D5498}" srcId="{5108C876-48B7-46E8-B2FE-CCB422C0A9D4}" destId="{C197D826-B1F3-4045-8247-A63C93F5A25A}" srcOrd="0" destOrd="0" parTransId="{E2AE4845-9E26-412A-95BB-101B4383C105}" sibTransId="{703E580C-04DE-4338-BBAA-AFE387D4E719}"/>
    <dgm:cxn modelId="{3C2605CA-6EA8-4A12-A4FD-957B29C87F83}" type="presOf" srcId="{32C829A5-887E-4B78-A01F-DF15875AA5E7}" destId="{FCAB1F51-F908-4622-A56F-7A261CCD405D}" srcOrd="0" destOrd="0" presId="urn:microsoft.com/office/officeart/2008/layout/HorizontalMultiLevelHierarchy"/>
    <dgm:cxn modelId="{D0A91CCC-5D81-484D-A6FE-24436F1BCBF9}" type="presOf" srcId="{5802E2E9-F359-4F11-AB25-0BB35774F556}" destId="{26C3678B-16B0-45D6-8109-2254B43C5402}" srcOrd="0" destOrd="0" presId="urn:microsoft.com/office/officeart/2008/layout/HorizontalMultiLevelHierarchy"/>
    <dgm:cxn modelId="{A88F5ACD-D56F-4BFE-A8CA-FEB29F4D0196}" type="presOf" srcId="{06E976FE-2B60-445E-B6D2-EE5D24579BB8}" destId="{3D8D0BD7-EB01-468E-941C-61D8ACA79CEE}" srcOrd="0" destOrd="0" presId="urn:microsoft.com/office/officeart/2008/layout/HorizontalMultiLevelHierarchy"/>
    <dgm:cxn modelId="{63B0D8D0-B673-47F9-88E0-17863B2A5708}" type="presOf" srcId="{2B5DD6D9-88AB-4942-BAE2-1B2A3878DBBB}" destId="{B7CE3ECC-DAF6-4D2A-ACBF-6E99A289E348}" srcOrd="1" destOrd="0" presId="urn:microsoft.com/office/officeart/2008/layout/HorizontalMultiLevelHierarchy"/>
    <dgm:cxn modelId="{058B01DC-CBFD-43E1-BD93-D3B7EB39C338}" type="presOf" srcId="{4B09A0C5-F940-4BB7-9879-743E6F2CEE55}" destId="{3E52A099-9663-4643-AD80-6EBB3D911AB5}" srcOrd="0" destOrd="0" presId="urn:microsoft.com/office/officeart/2008/layout/HorizontalMultiLevelHierarchy"/>
    <dgm:cxn modelId="{65EF2DDD-3C3A-4584-84FF-F68F4767C97D}" type="presOf" srcId="{BFF77E5D-424E-4C94-AEC1-2B025BD26D28}" destId="{2FF6B916-6A87-4199-87F0-2551FEE1A3BB}" srcOrd="1" destOrd="0" presId="urn:microsoft.com/office/officeart/2008/layout/HorizontalMultiLevelHierarchy"/>
    <dgm:cxn modelId="{14C647DD-9A98-4CEE-BA49-8C07778E3E5A}" type="presOf" srcId="{6C624D1A-11A9-4594-9E8B-3B780CAC223D}" destId="{CB673ADB-6144-4907-9BF4-751B73A013A9}" srcOrd="1" destOrd="0" presId="urn:microsoft.com/office/officeart/2008/layout/HorizontalMultiLevelHierarchy"/>
    <dgm:cxn modelId="{AF675EE1-B4C5-4DC1-8040-FCD9FCA177BC}" type="presOf" srcId="{CADB201D-558D-4C3F-99E2-0235CCAC2AB3}" destId="{0AB3B613-767E-48FD-9043-9D289E05B967}" srcOrd="1" destOrd="0" presId="urn:microsoft.com/office/officeart/2008/layout/HorizontalMultiLevelHierarchy"/>
    <dgm:cxn modelId="{0D2898E1-6DC5-4923-80C7-EC35513A342F}" type="presOf" srcId="{6C624D1A-11A9-4594-9E8B-3B780CAC223D}" destId="{AE3A206F-9767-4AEE-85C0-29F9FDDDDF5F}" srcOrd="0" destOrd="0" presId="urn:microsoft.com/office/officeart/2008/layout/HorizontalMultiLevelHierarchy"/>
    <dgm:cxn modelId="{99A4A7E2-E023-4865-8FCE-58C11C27E32A}" type="presOf" srcId="{5812AE65-A6CC-45E1-8618-E09CAC1FE0E4}" destId="{5D2072D3-74AF-4F31-A7F0-5A723AD09929}" srcOrd="0" destOrd="0" presId="urn:microsoft.com/office/officeart/2008/layout/HorizontalMultiLevelHierarchy"/>
    <dgm:cxn modelId="{C8F0F6E3-DE38-4154-A8BD-48D16626E1B2}" type="presOf" srcId="{630CA1B4-E247-4A4D-9CCB-4FF0D72575E4}" destId="{A28D77B4-248A-4ACF-A2D6-7B7C9BD47408}" srcOrd="1" destOrd="0" presId="urn:microsoft.com/office/officeart/2008/layout/HorizontalMultiLevelHierarchy"/>
    <dgm:cxn modelId="{26522FE8-7584-416D-8282-731B6382CB20}" srcId="{67B48263-39F5-4139-874E-5F900B816CCF}" destId="{34E44ECC-B4BD-408D-BF83-BC19F5F80DBC}" srcOrd="0" destOrd="0" parTransId="{BD2CA6B7-6B45-4145-9B44-C94CAA8D6327}" sibTransId="{D182C106-9056-4B4F-A52C-9C122BD0C6C9}"/>
    <dgm:cxn modelId="{3220E3E8-A6B6-46F3-B9A8-ED42736E9D92}" type="presOf" srcId="{67B48263-39F5-4139-874E-5F900B816CCF}" destId="{670222EC-B58D-41E5-A632-B7E819130222}" srcOrd="0" destOrd="0" presId="urn:microsoft.com/office/officeart/2008/layout/HorizontalMultiLevelHierarchy"/>
    <dgm:cxn modelId="{0F9092E9-1F21-4BA7-AB56-0EC8697B6A1F}" type="presOf" srcId="{32A81E63-5BF3-4A61-B8B8-FE9C45E61494}" destId="{0310C9B5-445C-4CFF-98E1-7F5188D961EA}" srcOrd="1" destOrd="0" presId="urn:microsoft.com/office/officeart/2008/layout/HorizontalMultiLevelHierarchy"/>
    <dgm:cxn modelId="{05F5FBF0-104D-4B0A-9EE8-D2946660E278}" type="presOf" srcId="{C780E295-0F3E-4201-AF07-A8C460C82639}" destId="{E584F519-A6AB-416D-A529-F9BD6C23C656}" srcOrd="1" destOrd="0" presId="urn:microsoft.com/office/officeart/2008/layout/HorizontalMultiLevelHierarchy"/>
    <dgm:cxn modelId="{AFD079F1-E761-4642-9FD2-22CF27CE929F}" type="presOf" srcId="{9C1F8917-8961-4520-ACEF-1F3B8CDBCE04}" destId="{59272DDB-1605-4B4B-A9E9-F3BA0B16C290}" srcOrd="0" destOrd="0" presId="urn:microsoft.com/office/officeart/2008/layout/HorizontalMultiLevelHierarchy"/>
    <dgm:cxn modelId="{3D1C45F4-665E-462D-A07A-3D9CA55E0FDB}" type="presOf" srcId="{96EE5F5A-2531-4AE3-8E24-3D2BE9567BF6}" destId="{53708F8C-857C-4B2D-8685-9766BFA51302}" srcOrd="1" destOrd="0" presId="urn:microsoft.com/office/officeart/2008/layout/HorizontalMultiLevelHierarchy"/>
    <dgm:cxn modelId="{3B00ADF4-09F1-4DD5-960E-D1860DE63B86}" type="presOf" srcId="{34E44ECC-B4BD-408D-BF83-BC19F5F80DBC}" destId="{9D6B0143-A356-45BF-BF92-BD2EA0DE6DEF}" srcOrd="0" destOrd="0" presId="urn:microsoft.com/office/officeart/2008/layout/HorizontalMultiLevelHierarchy"/>
    <dgm:cxn modelId="{6D6412F7-5D27-4D69-A8EB-9EF1037563BD}" srcId="{A405CCEC-3C5C-4BBB-98B6-72231704B1C2}" destId="{2092B5E3-1197-4C27-BD9B-B1AE75774C12}" srcOrd="0" destOrd="0" parTransId="{BAE3028F-288E-4066-BE04-D10FACB1EB36}" sibTransId="{59762D0D-FFA9-4FF6-9E94-2984D48C2197}"/>
    <dgm:cxn modelId="{B44E2CFA-8A42-4AE2-9B93-158569966276}" type="presOf" srcId="{2B5DD6D9-88AB-4942-BAE2-1B2A3878DBBB}" destId="{30DB1D2C-3A70-4C2B-AA1C-80409EE86F14}" srcOrd="0" destOrd="0" presId="urn:microsoft.com/office/officeart/2008/layout/HorizontalMultiLevelHierarchy"/>
    <dgm:cxn modelId="{99B62DFA-599B-40B7-99FD-AC74400B4514}" srcId="{9C1F8917-8961-4520-ACEF-1F3B8CDBCE04}" destId="{DDCAFCC0-DAB0-457C-9030-0B454B312599}" srcOrd="0" destOrd="0" parTransId="{B603D724-AF46-4930-8826-2F79F056D29D}" sibTransId="{0B9E1FDB-F9A6-4650-9661-A29C1EA1F1F4}"/>
    <dgm:cxn modelId="{B0928AFA-5FDF-4624-BAA4-1126007A5EB4}" srcId="{E6FD23E4-7A83-4BDF-BC6E-F8955092EBAA}" destId="{702C0B98-08DE-4C49-BA31-74486420DD55}" srcOrd="0" destOrd="0" parTransId="{5812AE65-A6CC-45E1-8618-E09CAC1FE0E4}" sibTransId="{11436F83-C7BA-46B1-8B3F-C5CF099D945A}"/>
    <dgm:cxn modelId="{F7D420FB-B6CE-4230-8ED2-6DC3E0CD0CB5}" srcId="{702C0B98-08DE-4C49-BA31-74486420DD55}" destId="{19DEC517-B7F6-4D28-ACA6-1F431C234DFC}" srcOrd="3" destOrd="0" parTransId="{2B5DD6D9-88AB-4942-BAE2-1B2A3878DBBB}" sibTransId="{6CB3E4FA-E06D-4194-8950-3C764B5BDFA3}"/>
    <dgm:cxn modelId="{DC4E3DFD-2B38-494A-8E96-6ADD7230B22C}" type="presOf" srcId="{F0F865CA-25A5-41AB-ABDB-C9C50A9E9B1F}" destId="{C24D1D9D-9AA2-4828-9846-7BA1C33A8164}" srcOrd="0" destOrd="0" presId="urn:microsoft.com/office/officeart/2008/layout/HorizontalMultiLevelHierarchy"/>
    <dgm:cxn modelId="{F72366FE-92A7-4A62-A027-85E087C987DF}" type="presOf" srcId="{A7BED233-E141-42F9-B31B-81C84F52ECF5}" destId="{5E0D9F23-47BF-4731-BA63-AE8D1D9B7961}" srcOrd="1" destOrd="0" presId="urn:microsoft.com/office/officeart/2008/layout/HorizontalMultiLevelHierarchy"/>
    <dgm:cxn modelId="{C8F5DDFF-659B-44ED-AA0A-B00744577E75}" type="presOf" srcId="{C9AB8682-931C-411E-9059-705BFB479992}" destId="{027B7D54-2C91-4F6A-8A0F-CD79FC7B1852}" srcOrd="1" destOrd="0" presId="urn:microsoft.com/office/officeart/2008/layout/HorizontalMultiLevelHierarchy"/>
    <dgm:cxn modelId="{E465155E-E5A8-4803-B1BF-43B3C029E503}" type="presParOf" srcId="{CB48E126-C953-4653-B148-B418EE53E6EC}" destId="{3079D2FA-78C3-4E16-AE11-F1265FA226B3}" srcOrd="0" destOrd="0" presId="urn:microsoft.com/office/officeart/2008/layout/HorizontalMultiLevelHierarchy"/>
    <dgm:cxn modelId="{0146FBC6-A7C1-4ECA-A424-A513216D2546}" type="presParOf" srcId="{3079D2FA-78C3-4E16-AE11-F1265FA226B3}" destId="{F43E9FA8-F59D-4B81-B90B-86ADE2D12A0E}" srcOrd="0" destOrd="0" presId="urn:microsoft.com/office/officeart/2008/layout/HorizontalMultiLevelHierarchy"/>
    <dgm:cxn modelId="{0B7BAF88-02AF-4924-97A7-05AF634C5BD0}" type="presParOf" srcId="{3079D2FA-78C3-4E16-AE11-F1265FA226B3}" destId="{C8488732-4337-4BFD-A8C4-56840CB360D1}" srcOrd="1" destOrd="0" presId="urn:microsoft.com/office/officeart/2008/layout/HorizontalMultiLevelHierarchy"/>
    <dgm:cxn modelId="{DD01B53A-7FEE-45A7-8DFD-C077D2CA5344}" type="presParOf" srcId="{C8488732-4337-4BFD-A8C4-56840CB360D1}" destId="{5D2072D3-74AF-4F31-A7F0-5A723AD09929}" srcOrd="0" destOrd="0" presId="urn:microsoft.com/office/officeart/2008/layout/HorizontalMultiLevelHierarchy"/>
    <dgm:cxn modelId="{8070AA6A-8475-4B1B-BBC5-A69B7AE8F834}" type="presParOf" srcId="{5D2072D3-74AF-4F31-A7F0-5A723AD09929}" destId="{B03AF7B8-FD85-4C7A-BF78-3DE5990D3A73}" srcOrd="0" destOrd="0" presId="urn:microsoft.com/office/officeart/2008/layout/HorizontalMultiLevelHierarchy"/>
    <dgm:cxn modelId="{D90071B9-78E4-42AF-945C-1C6A685A2EBB}" type="presParOf" srcId="{C8488732-4337-4BFD-A8C4-56840CB360D1}" destId="{55682FAF-CB9E-4D49-84B2-A31C916B61E8}" srcOrd="1" destOrd="0" presId="urn:microsoft.com/office/officeart/2008/layout/HorizontalMultiLevelHierarchy"/>
    <dgm:cxn modelId="{DE2F17FE-C31F-4B97-8904-717A7109736F}" type="presParOf" srcId="{55682FAF-CB9E-4D49-84B2-A31C916B61E8}" destId="{F85F5039-6005-4F1A-B424-C5E61FB87652}" srcOrd="0" destOrd="0" presId="urn:microsoft.com/office/officeart/2008/layout/HorizontalMultiLevelHierarchy"/>
    <dgm:cxn modelId="{D3FF95F3-70D8-4216-A5CE-3548750570C9}" type="presParOf" srcId="{55682FAF-CB9E-4D49-84B2-A31C916B61E8}" destId="{EB61DAAE-2658-4005-BAF4-9BA0E1CC5970}" srcOrd="1" destOrd="0" presId="urn:microsoft.com/office/officeart/2008/layout/HorizontalMultiLevelHierarchy"/>
    <dgm:cxn modelId="{FCC24F2C-22AB-4F52-9DF6-B56208C88BEA}" type="presParOf" srcId="{EB61DAAE-2658-4005-BAF4-9BA0E1CC5970}" destId="{A8CC71ED-A21D-4BBC-BA2C-D074E6E78B15}" srcOrd="0" destOrd="0" presId="urn:microsoft.com/office/officeart/2008/layout/HorizontalMultiLevelHierarchy"/>
    <dgm:cxn modelId="{15F6C9BB-B30C-4354-810E-F08211D6B60E}" type="presParOf" srcId="{A8CC71ED-A21D-4BBC-BA2C-D074E6E78B15}" destId="{0310C9B5-445C-4CFF-98E1-7F5188D961EA}" srcOrd="0" destOrd="0" presId="urn:microsoft.com/office/officeart/2008/layout/HorizontalMultiLevelHierarchy"/>
    <dgm:cxn modelId="{CDCEF546-39AE-4DA4-AE93-FF5D2F562F37}" type="presParOf" srcId="{EB61DAAE-2658-4005-BAF4-9BA0E1CC5970}" destId="{87451892-6122-4AAA-A5B8-8A7E3159D0D1}" srcOrd="1" destOrd="0" presId="urn:microsoft.com/office/officeart/2008/layout/HorizontalMultiLevelHierarchy"/>
    <dgm:cxn modelId="{42AB3B0F-A577-4B00-9F28-DB8165064E51}" type="presParOf" srcId="{87451892-6122-4AAA-A5B8-8A7E3159D0D1}" destId="{DE65DE1B-81B3-436E-A5F3-416433CAA862}" srcOrd="0" destOrd="0" presId="urn:microsoft.com/office/officeart/2008/layout/HorizontalMultiLevelHierarchy"/>
    <dgm:cxn modelId="{DB66C809-2A5D-40E5-93C5-8D67A8C00ED0}" type="presParOf" srcId="{87451892-6122-4AAA-A5B8-8A7E3159D0D1}" destId="{CCB971BC-96F0-4B7D-9A1C-A03B784EC08B}" srcOrd="1" destOrd="0" presId="urn:microsoft.com/office/officeart/2008/layout/HorizontalMultiLevelHierarchy"/>
    <dgm:cxn modelId="{B12F1D5A-CAC1-4CE7-A205-B5916B29297A}" type="presParOf" srcId="{CCB971BC-96F0-4B7D-9A1C-A03B784EC08B}" destId="{FCAB1F51-F908-4622-A56F-7A261CCD405D}" srcOrd="0" destOrd="0" presId="urn:microsoft.com/office/officeart/2008/layout/HorizontalMultiLevelHierarchy"/>
    <dgm:cxn modelId="{A7382B19-E92A-49FD-BFA5-44CCF5A3557B}" type="presParOf" srcId="{FCAB1F51-F908-4622-A56F-7A261CCD405D}" destId="{B2CD6978-EE9E-4331-8581-3589B8987670}" srcOrd="0" destOrd="0" presId="urn:microsoft.com/office/officeart/2008/layout/HorizontalMultiLevelHierarchy"/>
    <dgm:cxn modelId="{AFF9D655-EDD0-42BA-9A4B-E8048C806469}" type="presParOf" srcId="{CCB971BC-96F0-4B7D-9A1C-A03B784EC08B}" destId="{ADCE433C-75D4-4D52-B378-0AE60E2893F3}" srcOrd="1" destOrd="0" presId="urn:microsoft.com/office/officeart/2008/layout/HorizontalMultiLevelHierarchy"/>
    <dgm:cxn modelId="{DE136137-0C25-487F-9A78-B28735D1C435}" type="presParOf" srcId="{ADCE433C-75D4-4D52-B378-0AE60E2893F3}" destId="{2DF00C3A-DDFE-49E8-8FF9-C0954D400F21}" srcOrd="0" destOrd="0" presId="urn:microsoft.com/office/officeart/2008/layout/HorizontalMultiLevelHierarchy"/>
    <dgm:cxn modelId="{EDA1EAA0-4B99-467B-9F5D-D30813CB2D47}" type="presParOf" srcId="{ADCE433C-75D4-4D52-B378-0AE60E2893F3}" destId="{57E79828-8025-404B-A9DE-BB977D1F09A9}" srcOrd="1" destOrd="0" presId="urn:microsoft.com/office/officeart/2008/layout/HorizontalMultiLevelHierarchy"/>
    <dgm:cxn modelId="{3F6BA0E5-CEF7-4C64-B0CB-24DD5938DB38}" type="presParOf" srcId="{57E79828-8025-404B-A9DE-BB977D1F09A9}" destId="{2F8324C0-20AC-4F62-A615-6A59D6D9ADF4}" srcOrd="0" destOrd="0" presId="urn:microsoft.com/office/officeart/2008/layout/HorizontalMultiLevelHierarchy"/>
    <dgm:cxn modelId="{A065C24F-83EF-4024-B229-B2B80AEE4346}" type="presParOf" srcId="{2F8324C0-20AC-4F62-A615-6A59D6D9ADF4}" destId="{0AB3B613-767E-48FD-9043-9D289E05B967}" srcOrd="0" destOrd="0" presId="urn:microsoft.com/office/officeart/2008/layout/HorizontalMultiLevelHierarchy"/>
    <dgm:cxn modelId="{CE8D6A07-CD93-44D7-A9F5-DB175590A8FA}" type="presParOf" srcId="{57E79828-8025-404B-A9DE-BB977D1F09A9}" destId="{B0873B72-DC0D-4694-951E-B7D8CEF3288F}" srcOrd="1" destOrd="0" presId="urn:microsoft.com/office/officeart/2008/layout/HorizontalMultiLevelHierarchy"/>
    <dgm:cxn modelId="{C0014C74-515A-4E1C-9331-0566894B0C38}" type="presParOf" srcId="{B0873B72-DC0D-4694-951E-B7D8CEF3288F}" destId="{3A34B1DB-B6D8-493B-ADB4-887D2AFC1BDA}" srcOrd="0" destOrd="0" presId="urn:microsoft.com/office/officeart/2008/layout/HorizontalMultiLevelHierarchy"/>
    <dgm:cxn modelId="{F3C07212-03DD-4591-817D-CFDBE30CB617}" type="presParOf" srcId="{B0873B72-DC0D-4694-951E-B7D8CEF3288F}" destId="{65E339E4-DF85-4C07-9BF3-065AACA19E98}" srcOrd="1" destOrd="0" presId="urn:microsoft.com/office/officeart/2008/layout/HorizontalMultiLevelHierarchy"/>
    <dgm:cxn modelId="{7A75F918-E7F3-4553-A1B7-2839D515BC7E}" type="presParOf" srcId="{65E339E4-DF85-4C07-9BF3-065AACA19E98}" destId="{658DFCA3-DA66-4CE0-B6C0-0E92F031E1D7}" srcOrd="0" destOrd="0" presId="urn:microsoft.com/office/officeart/2008/layout/HorizontalMultiLevelHierarchy"/>
    <dgm:cxn modelId="{6B1D7E83-F5E5-420F-84E7-607EFCA1889B}" type="presParOf" srcId="{658DFCA3-DA66-4CE0-B6C0-0E92F031E1D7}" destId="{2EF39F87-4205-41BF-8FAB-7056459F1E27}" srcOrd="0" destOrd="0" presId="urn:microsoft.com/office/officeart/2008/layout/HorizontalMultiLevelHierarchy"/>
    <dgm:cxn modelId="{8D7D636E-816E-4F11-BC5E-76E37B30BE85}" type="presParOf" srcId="{65E339E4-DF85-4C07-9BF3-065AACA19E98}" destId="{63CA4003-3CB4-448C-B51D-F5342B2CA45A}" srcOrd="1" destOrd="0" presId="urn:microsoft.com/office/officeart/2008/layout/HorizontalMultiLevelHierarchy"/>
    <dgm:cxn modelId="{EB3B58DC-94D1-40FC-B304-0CF784C3752C}" type="presParOf" srcId="{63CA4003-3CB4-448C-B51D-F5342B2CA45A}" destId="{C8DDB4E0-3A88-42B5-9698-534CBA713B21}" srcOrd="0" destOrd="0" presId="urn:microsoft.com/office/officeart/2008/layout/HorizontalMultiLevelHierarchy"/>
    <dgm:cxn modelId="{CDFC923B-4B4C-4C33-9573-8B61642B592C}" type="presParOf" srcId="{63CA4003-3CB4-448C-B51D-F5342B2CA45A}" destId="{10675165-164F-4E95-8796-9FC0661A8548}" srcOrd="1" destOrd="0" presId="urn:microsoft.com/office/officeart/2008/layout/HorizontalMultiLevelHierarchy"/>
    <dgm:cxn modelId="{A5B16DFA-2D7A-458C-B3B9-34008E353739}" type="presParOf" srcId="{10675165-164F-4E95-8796-9FC0661A8548}" destId="{DCA650A4-CB90-4DFA-851A-2CC78C114F6D}" srcOrd="0" destOrd="0" presId="urn:microsoft.com/office/officeart/2008/layout/HorizontalMultiLevelHierarchy"/>
    <dgm:cxn modelId="{52A2DAD1-C810-4783-B0EB-A372A9EA2FA8}" type="presParOf" srcId="{DCA650A4-CB90-4DFA-851A-2CC78C114F6D}" destId="{53C0E00D-0B11-4AA8-BFDC-066AFFBC7C3A}" srcOrd="0" destOrd="0" presId="urn:microsoft.com/office/officeart/2008/layout/HorizontalMultiLevelHierarchy"/>
    <dgm:cxn modelId="{7F999C30-9B29-4BB4-B5E7-DE2C86EEEF04}" type="presParOf" srcId="{10675165-164F-4E95-8796-9FC0661A8548}" destId="{6647A7B8-0D47-485D-93F4-F0686E32FBB7}" srcOrd="1" destOrd="0" presId="urn:microsoft.com/office/officeart/2008/layout/HorizontalMultiLevelHierarchy"/>
    <dgm:cxn modelId="{EBFE6622-9DA9-44DD-BD5A-61953B7B6F13}" type="presParOf" srcId="{6647A7B8-0D47-485D-93F4-F0686E32FBB7}" destId="{0E228A4E-7C56-41E1-8515-C109B2D08A27}" srcOrd="0" destOrd="0" presId="urn:microsoft.com/office/officeart/2008/layout/HorizontalMultiLevelHierarchy"/>
    <dgm:cxn modelId="{1C3E063C-83BA-4ED6-857A-8BC41A59A467}" type="presParOf" srcId="{6647A7B8-0D47-485D-93F4-F0686E32FBB7}" destId="{6A3BD9CC-A09F-424D-8CEC-36E2BE558245}" srcOrd="1" destOrd="0" presId="urn:microsoft.com/office/officeart/2008/layout/HorizontalMultiLevelHierarchy"/>
    <dgm:cxn modelId="{DAF3435C-2DFF-4068-B70D-52477C59A70D}" type="presParOf" srcId="{CCB971BC-96F0-4B7D-9A1C-A03B784EC08B}" destId="{DD7D656A-E348-445F-9E28-9B25F53FEC63}" srcOrd="2" destOrd="0" presId="urn:microsoft.com/office/officeart/2008/layout/HorizontalMultiLevelHierarchy"/>
    <dgm:cxn modelId="{DDD77E60-0A4B-4E24-9773-CECB23DB250B}" type="presParOf" srcId="{DD7D656A-E348-445F-9E28-9B25F53FEC63}" destId="{FA9DAF26-7B48-4E1C-8D85-D00B16A1278D}" srcOrd="0" destOrd="0" presId="urn:microsoft.com/office/officeart/2008/layout/HorizontalMultiLevelHierarchy"/>
    <dgm:cxn modelId="{9F002127-6E70-4159-9933-F918CCF338A6}" type="presParOf" srcId="{CCB971BC-96F0-4B7D-9A1C-A03B784EC08B}" destId="{F2127138-09D6-408E-B7ED-2BCB33349CD2}" srcOrd="3" destOrd="0" presId="urn:microsoft.com/office/officeart/2008/layout/HorizontalMultiLevelHierarchy"/>
    <dgm:cxn modelId="{41A39AD1-DDE4-4E4E-8B57-9ECC5B082977}" type="presParOf" srcId="{F2127138-09D6-408E-B7ED-2BCB33349CD2}" destId="{6968A3F0-A672-496E-8875-615767742563}" srcOrd="0" destOrd="0" presId="urn:microsoft.com/office/officeart/2008/layout/HorizontalMultiLevelHierarchy"/>
    <dgm:cxn modelId="{C5E4AE12-9099-49EB-B209-0B62E90C9F54}" type="presParOf" srcId="{F2127138-09D6-408E-B7ED-2BCB33349CD2}" destId="{6BDA30BA-6473-4D24-970E-29E4529AB41C}" srcOrd="1" destOrd="0" presId="urn:microsoft.com/office/officeart/2008/layout/HorizontalMultiLevelHierarchy"/>
    <dgm:cxn modelId="{81B4116A-91F4-4B54-85C4-A7F53085E58E}" type="presParOf" srcId="{6BDA30BA-6473-4D24-970E-29E4529AB41C}" destId="{934829A4-1889-4947-83CF-7AB61CFFAFDD}" srcOrd="0" destOrd="0" presId="urn:microsoft.com/office/officeart/2008/layout/HorizontalMultiLevelHierarchy"/>
    <dgm:cxn modelId="{B47D8816-B01D-4098-8260-D7FA52EBB63A}" type="presParOf" srcId="{934829A4-1889-4947-83CF-7AB61CFFAFDD}" destId="{DE2AFA91-D8F2-4621-868B-9A2470AF4288}" srcOrd="0" destOrd="0" presId="urn:microsoft.com/office/officeart/2008/layout/HorizontalMultiLevelHierarchy"/>
    <dgm:cxn modelId="{A297763C-0D4E-4C20-B32D-5057C7C962C8}" type="presParOf" srcId="{6BDA30BA-6473-4D24-970E-29E4529AB41C}" destId="{8055624F-02EF-454E-9B8F-6A0EE95A8544}" srcOrd="1" destOrd="0" presId="urn:microsoft.com/office/officeart/2008/layout/HorizontalMultiLevelHierarchy"/>
    <dgm:cxn modelId="{99789B10-67D8-459F-BFC1-423D6C1AA93D}" type="presParOf" srcId="{8055624F-02EF-454E-9B8F-6A0EE95A8544}" destId="{F095712D-E0B8-4F4C-A9C9-D9ECF21B0020}" srcOrd="0" destOrd="0" presId="urn:microsoft.com/office/officeart/2008/layout/HorizontalMultiLevelHierarchy"/>
    <dgm:cxn modelId="{FEB1E438-FDF4-48D2-8413-C8143AB5459D}" type="presParOf" srcId="{8055624F-02EF-454E-9B8F-6A0EE95A8544}" destId="{406B0047-91B5-420B-8F1E-D81D39588EBB}" srcOrd="1" destOrd="0" presId="urn:microsoft.com/office/officeart/2008/layout/HorizontalMultiLevelHierarchy"/>
    <dgm:cxn modelId="{AAD872D0-6221-402E-86A8-DFD315EA1C59}" type="presParOf" srcId="{6BDA30BA-6473-4D24-970E-29E4529AB41C}" destId="{2F14EB1C-ECFB-418E-B90E-EC7255AEFA18}" srcOrd="2" destOrd="0" presId="urn:microsoft.com/office/officeart/2008/layout/HorizontalMultiLevelHierarchy"/>
    <dgm:cxn modelId="{4B69D8C3-E762-4322-8BC9-C0C051B3482F}" type="presParOf" srcId="{2F14EB1C-ECFB-418E-B90E-EC7255AEFA18}" destId="{A28D77B4-248A-4ACF-A2D6-7B7C9BD47408}" srcOrd="0" destOrd="0" presId="urn:microsoft.com/office/officeart/2008/layout/HorizontalMultiLevelHierarchy"/>
    <dgm:cxn modelId="{E1024D94-942D-4130-92EA-FB93FC2C4568}" type="presParOf" srcId="{6BDA30BA-6473-4D24-970E-29E4529AB41C}" destId="{D4DD7B98-D6DC-4D6A-A005-3CC58B43B2F1}" srcOrd="3" destOrd="0" presId="urn:microsoft.com/office/officeart/2008/layout/HorizontalMultiLevelHierarchy"/>
    <dgm:cxn modelId="{2E055ABF-9B25-450E-9D8F-FC31DB0CDADE}" type="presParOf" srcId="{D4DD7B98-D6DC-4D6A-A005-3CC58B43B2F1}" destId="{8C7BC7B0-9DB4-49DD-B400-72454A369C1B}" srcOrd="0" destOrd="0" presId="urn:microsoft.com/office/officeart/2008/layout/HorizontalMultiLevelHierarchy"/>
    <dgm:cxn modelId="{5BD8639C-C308-4470-8C8A-F6E1FC4F4BE9}" type="presParOf" srcId="{D4DD7B98-D6DC-4D6A-A005-3CC58B43B2F1}" destId="{7DE81FBE-DF0F-4F9F-9C17-92C1FC3B5610}" srcOrd="1" destOrd="0" presId="urn:microsoft.com/office/officeart/2008/layout/HorizontalMultiLevelHierarchy"/>
    <dgm:cxn modelId="{03F1C398-43DD-40A8-A0D3-C3BCC71D8C0B}" type="presParOf" srcId="{7DE81FBE-DF0F-4F9F-9C17-92C1FC3B5610}" destId="{D33DCD4A-BE95-45DD-92FD-51D6369364F9}" srcOrd="0" destOrd="0" presId="urn:microsoft.com/office/officeart/2008/layout/HorizontalMultiLevelHierarchy"/>
    <dgm:cxn modelId="{2FAB6087-000C-441C-84C8-E953F9F68936}" type="presParOf" srcId="{D33DCD4A-BE95-45DD-92FD-51D6369364F9}" destId="{6E098FD7-1277-4A46-B1F5-A03DAC0656ED}" srcOrd="0" destOrd="0" presId="urn:microsoft.com/office/officeart/2008/layout/HorizontalMultiLevelHierarchy"/>
    <dgm:cxn modelId="{083C0A86-EA11-4948-B228-9E2A7368696A}" type="presParOf" srcId="{7DE81FBE-DF0F-4F9F-9C17-92C1FC3B5610}" destId="{44EB0BF9-32BF-41C4-9D64-A9CCF347EDA8}" srcOrd="1" destOrd="0" presId="urn:microsoft.com/office/officeart/2008/layout/HorizontalMultiLevelHierarchy"/>
    <dgm:cxn modelId="{A021178D-3512-4C3B-8480-90F170FADB68}" type="presParOf" srcId="{44EB0BF9-32BF-41C4-9D64-A9CCF347EDA8}" destId="{1AC2FC56-0763-4E7E-9C9C-0CD4BC1ABCC3}" srcOrd="0" destOrd="0" presId="urn:microsoft.com/office/officeart/2008/layout/HorizontalMultiLevelHierarchy"/>
    <dgm:cxn modelId="{BECCF954-2DA9-4228-B953-4C88BB61FF67}" type="presParOf" srcId="{44EB0BF9-32BF-41C4-9D64-A9CCF347EDA8}" destId="{E40ED4B5-F57F-4285-BA4E-1A4EAD0E3C8D}" srcOrd="1" destOrd="0" presId="urn:microsoft.com/office/officeart/2008/layout/HorizontalMultiLevelHierarchy"/>
    <dgm:cxn modelId="{AE76B649-5B09-4F8F-97B8-2D20594E0F16}" type="presParOf" srcId="{EB61DAAE-2658-4005-BAF4-9BA0E1CC5970}" destId="{67179B7E-47F8-479A-B094-BB398D3F1588}" srcOrd="2" destOrd="0" presId="urn:microsoft.com/office/officeart/2008/layout/HorizontalMultiLevelHierarchy"/>
    <dgm:cxn modelId="{34330DE3-E861-4817-B926-24DB089877C9}" type="presParOf" srcId="{67179B7E-47F8-479A-B094-BB398D3F1588}" destId="{2198BFCD-CCE3-4EC1-85DD-2F6D31D9B6C8}" srcOrd="0" destOrd="0" presId="urn:microsoft.com/office/officeart/2008/layout/HorizontalMultiLevelHierarchy"/>
    <dgm:cxn modelId="{090E3A88-8DFD-4660-819C-AB184AD4AE13}" type="presParOf" srcId="{EB61DAAE-2658-4005-BAF4-9BA0E1CC5970}" destId="{3F156D06-4F12-4627-A74D-AD4DF2122298}" srcOrd="3" destOrd="0" presId="urn:microsoft.com/office/officeart/2008/layout/HorizontalMultiLevelHierarchy"/>
    <dgm:cxn modelId="{3AB619CD-CB23-466F-BA70-31511994E106}" type="presParOf" srcId="{3F156D06-4F12-4627-A74D-AD4DF2122298}" destId="{26C3678B-16B0-45D6-8109-2254B43C5402}" srcOrd="0" destOrd="0" presId="urn:microsoft.com/office/officeart/2008/layout/HorizontalMultiLevelHierarchy"/>
    <dgm:cxn modelId="{22879BC4-6B65-4B44-8AFA-8DB6B117A543}" type="presParOf" srcId="{3F156D06-4F12-4627-A74D-AD4DF2122298}" destId="{07837FC1-889D-439F-820E-43277A9CF0FD}" srcOrd="1" destOrd="0" presId="urn:microsoft.com/office/officeart/2008/layout/HorizontalMultiLevelHierarchy"/>
    <dgm:cxn modelId="{49E46FE3-1132-4322-BFC0-696C921CCE02}" type="presParOf" srcId="{07837FC1-889D-439F-820E-43277A9CF0FD}" destId="{64E9D547-8076-4DE9-B042-53B85DFC4F8A}" srcOrd="0" destOrd="0" presId="urn:microsoft.com/office/officeart/2008/layout/HorizontalMultiLevelHierarchy"/>
    <dgm:cxn modelId="{84B76E63-EB75-4C2C-9932-9F36FB409BBD}" type="presParOf" srcId="{64E9D547-8076-4DE9-B042-53B85DFC4F8A}" destId="{4CD86E32-DAB7-4D63-A920-E6A3B1865CB4}" srcOrd="0" destOrd="0" presId="urn:microsoft.com/office/officeart/2008/layout/HorizontalMultiLevelHierarchy"/>
    <dgm:cxn modelId="{4837EDFC-973C-4ADD-9CF0-CBD94AD8D4C0}" type="presParOf" srcId="{07837FC1-889D-439F-820E-43277A9CF0FD}" destId="{AA8A1577-DC38-48CC-B67B-1219B1D88C32}" srcOrd="1" destOrd="0" presId="urn:microsoft.com/office/officeart/2008/layout/HorizontalMultiLevelHierarchy"/>
    <dgm:cxn modelId="{60547F57-7B67-490C-BE11-28903ED41848}" type="presParOf" srcId="{AA8A1577-DC38-48CC-B67B-1219B1D88C32}" destId="{B5811D26-1E6D-4388-8348-A60FD6829957}" srcOrd="0" destOrd="0" presId="urn:microsoft.com/office/officeart/2008/layout/HorizontalMultiLevelHierarchy"/>
    <dgm:cxn modelId="{3C02F086-5F4F-498F-8559-E349ADF722A0}" type="presParOf" srcId="{AA8A1577-DC38-48CC-B67B-1219B1D88C32}" destId="{9B0B0FD4-FC56-4D13-8108-5B7A5C465C4F}" srcOrd="1" destOrd="0" presId="urn:microsoft.com/office/officeart/2008/layout/HorizontalMultiLevelHierarchy"/>
    <dgm:cxn modelId="{C0BC9A21-5FFE-4964-BAE9-1DF62600482B}" type="presParOf" srcId="{9B0B0FD4-FC56-4D13-8108-5B7A5C465C4F}" destId="{7BCEF5A5-B2ED-4A65-91E4-A5BF2E759AE2}" srcOrd="0" destOrd="0" presId="urn:microsoft.com/office/officeart/2008/layout/HorizontalMultiLevelHierarchy"/>
    <dgm:cxn modelId="{3ECCB1BE-CE31-4304-A847-C5A51F088B43}" type="presParOf" srcId="{7BCEF5A5-B2ED-4A65-91E4-A5BF2E759AE2}" destId="{E584F519-A6AB-416D-A529-F9BD6C23C656}" srcOrd="0" destOrd="0" presId="urn:microsoft.com/office/officeart/2008/layout/HorizontalMultiLevelHierarchy"/>
    <dgm:cxn modelId="{7F5FAD9B-8971-4DD1-BEB5-3FA94FB2704E}" type="presParOf" srcId="{9B0B0FD4-FC56-4D13-8108-5B7A5C465C4F}" destId="{A43792EA-3A33-455F-B68D-905E9695C2AE}" srcOrd="1" destOrd="0" presId="urn:microsoft.com/office/officeart/2008/layout/HorizontalMultiLevelHierarchy"/>
    <dgm:cxn modelId="{140026C0-DA09-455C-9153-0214D765246A}" type="presParOf" srcId="{A43792EA-3A33-455F-B68D-905E9695C2AE}" destId="{3E52A099-9663-4643-AD80-6EBB3D911AB5}" srcOrd="0" destOrd="0" presId="urn:microsoft.com/office/officeart/2008/layout/HorizontalMultiLevelHierarchy"/>
    <dgm:cxn modelId="{68DECEA7-C4D7-4DA5-BA84-8C7718C233AE}" type="presParOf" srcId="{A43792EA-3A33-455F-B68D-905E9695C2AE}" destId="{1F0A9AFE-4451-40D3-8ECC-89A5C4D53B11}" srcOrd="1" destOrd="0" presId="urn:microsoft.com/office/officeart/2008/layout/HorizontalMultiLevelHierarchy"/>
    <dgm:cxn modelId="{148E1659-8E35-496C-8202-3CE9CECB6FE1}" type="presParOf" srcId="{EB61DAAE-2658-4005-BAF4-9BA0E1CC5970}" destId="{6C0322A6-7DD6-4FC5-9D87-70DA01280E92}" srcOrd="4" destOrd="0" presId="urn:microsoft.com/office/officeart/2008/layout/HorizontalMultiLevelHierarchy"/>
    <dgm:cxn modelId="{2441CEE8-B1C2-43AF-98CD-D40B3C900482}" type="presParOf" srcId="{6C0322A6-7DD6-4FC5-9D87-70DA01280E92}" destId="{5E0D9F23-47BF-4731-BA63-AE8D1D9B7961}" srcOrd="0" destOrd="0" presId="urn:microsoft.com/office/officeart/2008/layout/HorizontalMultiLevelHierarchy"/>
    <dgm:cxn modelId="{73E555EF-EE82-4E03-8FC3-FACD8CBA4921}" type="presParOf" srcId="{EB61DAAE-2658-4005-BAF4-9BA0E1CC5970}" destId="{00FBB4DE-4450-42E2-9F4A-3721CE9FB5D7}" srcOrd="5" destOrd="0" presId="urn:microsoft.com/office/officeart/2008/layout/HorizontalMultiLevelHierarchy"/>
    <dgm:cxn modelId="{C2CCF1B5-F52A-403D-AF0B-E2AFA58A0A1A}" type="presParOf" srcId="{00FBB4DE-4450-42E2-9F4A-3721CE9FB5D7}" destId="{FB11EDAB-D3C2-48F5-AD0B-F9B72F5049AE}" srcOrd="0" destOrd="0" presId="urn:microsoft.com/office/officeart/2008/layout/HorizontalMultiLevelHierarchy"/>
    <dgm:cxn modelId="{E23ACB11-2542-4FC0-8010-443FAE054D8B}" type="presParOf" srcId="{00FBB4DE-4450-42E2-9F4A-3721CE9FB5D7}" destId="{AB2E3AD1-1151-4F78-A453-BF98F8D81642}" srcOrd="1" destOrd="0" presId="urn:microsoft.com/office/officeart/2008/layout/HorizontalMultiLevelHierarchy"/>
    <dgm:cxn modelId="{7D0F32B8-42EA-4A8D-A75C-5478D6FC3EDF}" type="presParOf" srcId="{AB2E3AD1-1151-4F78-A453-BF98F8D81642}" destId="{5165D2FD-7588-48A4-9513-F41B8E9D9B88}" srcOrd="0" destOrd="0" presId="urn:microsoft.com/office/officeart/2008/layout/HorizontalMultiLevelHierarchy"/>
    <dgm:cxn modelId="{A0F23AB5-B259-47D9-98F3-CD5AE4667B85}" type="presParOf" srcId="{5165D2FD-7588-48A4-9513-F41B8E9D9B88}" destId="{D23DD335-8CCA-486E-9943-B04527E0E5A5}" srcOrd="0" destOrd="0" presId="urn:microsoft.com/office/officeart/2008/layout/HorizontalMultiLevelHierarchy"/>
    <dgm:cxn modelId="{662143A4-6EC7-4E14-907E-A10C63A89E6B}" type="presParOf" srcId="{AB2E3AD1-1151-4F78-A453-BF98F8D81642}" destId="{066B96F3-390B-4E5D-A864-518B1787F25B}" srcOrd="1" destOrd="0" presId="urn:microsoft.com/office/officeart/2008/layout/HorizontalMultiLevelHierarchy"/>
    <dgm:cxn modelId="{ADCBCA9E-E463-4055-8FD4-0C34950DCBB1}" type="presParOf" srcId="{066B96F3-390B-4E5D-A864-518B1787F25B}" destId="{CE7D455B-9D1D-45EB-98D7-F3CEFFD4C233}" srcOrd="0" destOrd="0" presId="urn:microsoft.com/office/officeart/2008/layout/HorizontalMultiLevelHierarchy"/>
    <dgm:cxn modelId="{37CDAC19-4366-494E-A5D9-3C6E3C31787C}" type="presParOf" srcId="{066B96F3-390B-4E5D-A864-518B1787F25B}" destId="{A3778A6F-E64C-46E1-B74F-919E959B50C3}" srcOrd="1" destOrd="0" presId="urn:microsoft.com/office/officeart/2008/layout/HorizontalMultiLevelHierarchy"/>
    <dgm:cxn modelId="{34814439-802E-4F68-B994-CC488B4E8290}" type="presParOf" srcId="{A3778A6F-E64C-46E1-B74F-919E959B50C3}" destId="{A549B7A9-FA69-4396-8779-9EC9C0CF3DB1}" srcOrd="0" destOrd="0" presId="urn:microsoft.com/office/officeart/2008/layout/HorizontalMultiLevelHierarchy"/>
    <dgm:cxn modelId="{12181699-DA7B-481B-BD81-259F0EB83053}" type="presParOf" srcId="{A549B7A9-FA69-4396-8779-9EC9C0CF3DB1}" destId="{6F213592-605F-4693-8FEF-880BF85659E8}" srcOrd="0" destOrd="0" presId="urn:microsoft.com/office/officeart/2008/layout/HorizontalMultiLevelHierarchy"/>
    <dgm:cxn modelId="{E4B238C9-C6C2-4216-B3C5-638902062217}" type="presParOf" srcId="{A3778A6F-E64C-46E1-B74F-919E959B50C3}" destId="{F2944DA5-2F1E-4D63-9EA6-498286366933}" srcOrd="1" destOrd="0" presId="urn:microsoft.com/office/officeart/2008/layout/HorizontalMultiLevelHierarchy"/>
    <dgm:cxn modelId="{3556DF43-3CAA-4A53-A8EA-A00DBC773ED5}" type="presParOf" srcId="{F2944DA5-2F1E-4D63-9EA6-498286366933}" destId="{D6D7ED7D-BBC7-406C-AE11-1C9B4359FB6B}" srcOrd="0" destOrd="0" presId="urn:microsoft.com/office/officeart/2008/layout/HorizontalMultiLevelHierarchy"/>
    <dgm:cxn modelId="{C6CE31D5-B25D-46AF-A364-8ECF03F0F957}" type="presParOf" srcId="{F2944DA5-2F1E-4D63-9EA6-498286366933}" destId="{740A31FD-9E20-42D1-B7CF-EFB9D85317AF}" srcOrd="1" destOrd="0" presId="urn:microsoft.com/office/officeart/2008/layout/HorizontalMultiLevelHierarchy"/>
    <dgm:cxn modelId="{9C83789A-5C99-48C6-B999-2E8E394CAFE6}" type="presParOf" srcId="{740A31FD-9E20-42D1-B7CF-EFB9D85317AF}" destId="{008E5F89-1604-414D-AE31-90448A5D42F8}" srcOrd="0" destOrd="0" presId="urn:microsoft.com/office/officeart/2008/layout/HorizontalMultiLevelHierarchy"/>
    <dgm:cxn modelId="{D3AB3055-1F40-4169-9955-59508CA37379}" type="presParOf" srcId="{008E5F89-1604-414D-AE31-90448A5D42F8}" destId="{583F937B-A7D9-4B87-A321-045CD681684D}" srcOrd="0" destOrd="0" presId="urn:microsoft.com/office/officeart/2008/layout/HorizontalMultiLevelHierarchy"/>
    <dgm:cxn modelId="{EFB56A6B-5218-472E-91D8-9E8A1866E114}" type="presParOf" srcId="{740A31FD-9E20-42D1-B7CF-EFB9D85317AF}" destId="{312673AD-3CD9-48F4-8D9C-586DF79E6061}" srcOrd="1" destOrd="0" presId="urn:microsoft.com/office/officeart/2008/layout/HorizontalMultiLevelHierarchy"/>
    <dgm:cxn modelId="{16720A24-571D-4589-BB8A-2F507DAB9F3F}" type="presParOf" srcId="{312673AD-3CD9-48F4-8D9C-586DF79E6061}" destId="{670222EC-B58D-41E5-A632-B7E819130222}" srcOrd="0" destOrd="0" presId="urn:microsoft.com/office/officeart/2008/layout/HorizontalMultiLevelHierarchy"/>
    <dgm:cxn modelId="{173F8A8C-F433-4687-A450-C9DE64A6EE0D}" type="presParOf" srcId="{312673AD-3CD9-48F4-8D9C-586DF79E6061}" destId="{7D0BC4C5-3C9A-48CF-9F1D-F39FF60A54D1}" srcOrd="1" destOrd="0" presId="urn:microsoft.com/office/officeart/2008/layout/HorizontalMultiLevelHierarchy"/>
    <dgm:cxn modelId="{CF02D608-9135-4570-AD9D-BBC9CBE9E279}" type="presParOf" srcId="{7D0BC4C5-3C9A-48CF-9F1D-F39FF60A54D1}" destId="{D05DC063-E549-40F9-A0B5-B6D7FDEDE665}" srcOrd="0" destOrd="0" presId="urn:microsoft.com/office/officeart/2008/layout/HorizontalMultiLevelHierarchy"/>
    <dgm:cxn modelId="{7EA1E0FF-1274-4D26-9D47-2CE09FB44AE6}" type="presParOf" srcId="{D05DC063-E549-40F9-A0B5-B6D7FDEDE665}" destId="{D05FB24D-E9EC-4979-ADF9-D47FC1482966}" srcOrd="0" destOrd="0" presId="urn:microsoft.com/office/officeart/2008/layout/HorizontalMultiLevelHierarchy"/>
    <dgm:cxn modelId="{B1C263AE-F783-4357-8C94-B4C7828B8D0C}" type="presParOf" srcId="{7D0BC4C5-3C9A-48CF-9F1D-F39FF60A54D1}" destId="{EBB62CA6-A5D9-4D7B-9087-8A89857A70FD}" srcOrd="1" destOrd="0" presId="urn:microsoft.com/office/officeart/2008/layout/HorizontalMultiLevelHierarchy"/>
    <dgm:cxn modelId="{63E8E6F3-ECC9-441C-B476-58B5EBA34FF9}" type="presParOf" srcId="{EBB62CA6-A5D9-4D7B-9087-8A89857A70FD}" destId="{9D6B0143-A356-45BF-BF92-BD2EA0DE6DEF}" srcOrd="0" destOrd="0" presId="urn:microsoft.com/office/officeart/2008/layout/HorizontalMultiLevelHierarchy"/>
    <dgm:cxn modelId="{93802928-DD91-4C87-A9E9-1F644B0282BD}" type="presParOf" srcId="{EBB62CA6-A5D9-4D7B-9087-8A89857A70FD}" destId="{C6B593DE-9C9F-4407-B23A-C5032328E3A3}" srcOrd="1" destOrd="0" presId="urn:microsoft.com/office/officeart/2008/layout/HorizontalMultiLevelHierarchy"/>
    <dgm:cxn modelId="{DAF6BF54-C9E4-4DC7-BC3A-0324E8BA4286}" type="presParOf" srcId="{AB2E3AD1-1151-4F78-A453-BF98F8D81642}" destId="{BBDF9DA0-649C-417C-BE82-767BEF884B43}" srcOrd="2" destOrd="0" presId="urn:microsoft.com/office/officeart/2008/layout/HorizontalMultiLevelHierarchy"/>
    <dgm:cxn modelId="{F87EB888-5AFF-46DE-B319-5860FB0C219A}" type="presParOf" srcId="{BBDF9DA0-649C-417C-BE82-767BEF884B43}" destId="{027B7D54-2C91-4F6A-8A0F-CD79FC7B1852}" srcOrd="0" destOrd="0" presId="urn:microsoft.com/office/officeart/2008/layout/HorizontalMultiLevelHierarchy"/>
    <dgm:cxn modelId="{DFA8AEB5-85E8-4730-9238-446E57E8D599}" type="presParOf" srcId="{AB2E3AD1-1151-4F78-A453-BF98F8D81642}" destId="{729461F3-17CF-4FA4-AF18-8267112B600D}" srcOrd="3" destOrd="0" presId="urn:microsoft.com/office/officeart/2008/layout/HorizontalMultiLevelHierarchy"/>
    <dgm:cxn modelId="{F2E99454-F6FB-4EE3-AC8A-177DCF0E9312}" type="presParOf" srcId="{729461F3-17CF-4FA4-AF18-8267112B600D}" destId="{8A48C034-B261-4433-9911-58D2E9128CAD}" srcOrd="0" destOrd="0" presId="urn:microsoft.com/office/officeart/2008/layout/HorizontalMultiLevelHierarchy"/>
    <dgm:cxn modelId="{C56D8BBF-491E-4C8B-B0F3-3C29BAAB9DDE}" type="presParOf" srcId="{729461F3-17CF-4FA4-AF18-8267112B600D}" destId="{5F52F95C-3901-4168-8EA9-92E513D539B8}" srcOrd="1" destOrd="0" presId="urn:microsoft.com/office/officeart/2008/layout/HorizontalMultiLevelHierarchy"/>
    <dgm:cxn modelId="{E8A166A5-EC1C-4895-B0EE-943CBF25CB59}" type="presParOf" srcId="{5F52F95C-3901-4168-8EA9-92E513D539B8}" destId="{1BB7A048-EA44-47E6-A4B0-CE1D7E30622F}" srcOrd="0" destOrd="0" presId="urn:microsoft.com/office/officeart/2008/layout/HorizontalMultiLevelHierarchy"/>
    <dgm:cxn modelId="{0FAF08E7-29DE-4E43-A52B-4A8F7BEBBA18}" type="presParOf" srcId="{1BB7A048-EA44-47E6-A4B0-CE1D7E30622F}" destId="{2FF6B916-6A87-4199-87F0-2551FEE1A3BB}" srcOrd="0" destOrd="0" presId="urn:microsoft.com/office/officeart/2008/layout/HorizontalMultiLevelHierarchy"/>
    <dgm:cxn modelId="{31E79755-732D-4FA6-8060-3ABFB5F9CA1E}" type="presParOf" srcId="{5F52F95C-3901-4168-8EA9-92E513D539B8}" destId="{B27194A3-40AC-4764-A028-8D680F224EEF}" srcOrd="1" destOrd="0" presId="urn:microsoft.com/office/officeart/2008/layout/HorizontalMultiLevelHierarchy"/>
    <dgm:cxn modelId="{0A3507A0-CC27-4288-BE24-3B0AEF3ACBD7}" type="presParOf" srcId="{B27194A3-40AC-4764-A028-8D680F224EEF}" destId="{2C4343F4-49CC-4872-8A55-8F15B11970FC}" srcOrd="0" destOrd="0" presId="urn:microsoft.com/office/officeart/2008/layout/HorizontalMultiLevelHierarchy"/>
    <dgm:cxn modelId="{A5E87E76-83FF-4D47-BCAA-305A86E7CC45}" type="presParOf" srcId="{B27194A3-40AC-4764-A028-8D680F224EEF}" destId="{DC9A2B02-25A4-42F1-9C0F-369FEC08435E}" srcOrd="1" destOrd="0" presId="urn:microsoft.com/office/officeart/2008/layout/HorizontalMultiLevelHierarchy"/>
    <dgm:cxn modelId="{C9FCA21E-50AF-43ED-92C9-DE199C01C796}" type="presParOf" srcId="{AB2E3AD1-1151-4F78-A453-BF98F8D81642}" destId="{23F03C64-7D0B-455C-8625-D974A13A6777}" srcOrd="4" destOrd="0" presId="urn:microsoft.com/office/officeart/2008/layout/HorizontalMultiLevelHierarchy"/>
    <dgm:cxn modelId="{CDF35AE3-8327-44A6-B38E-75FE5D0A4260}" type="presParOf" srcId="{23F03C64-7D0B-455C-8625-D974A13A6777}" destId="{85FB6223-22E8-4171-9CBD-F7B868001AB3}" srcOrd="0" destOrd="0" presId="urn:microsoft.com/office/officeart/2008/layout/HorizontalMultiLevelHierarchy"/>
    <dgm:cxn modelId="{035D86CB-F4DC-4C3B-8F01-0E83370DB896}" type="presParOf" srcId="{AB2E3AD1-1151-4F78-A453-BF98F8D81642}" destId="{4E8ED4B7-25BC-4704-9CBF-AE5BB3332073}" srcOrd="5" destOrd="0" presId="urn:microsoft.com/office/officeart/2008/layout/HorizontalMultiLevelHierarchy"/>
    <dgm:cxn modelId="{1BD8EE52-9DBF-42B7-BB7B-D27E9AB77586}" type="presParOf" srcId="{4E8ED4B7-25BC-4704-9CBF-AE5BB3332073}" destId="{396BF44A-B000-40A7-93A2-2852E5BCF2AD}" srcOrd="0" destOrd="0" presId="urn:microsoft.com/office/officeart/2008/layout/HorizontalMultiLevelHierarchy"/>
    <dgm:cxn modelId="{B05275A1-8F9F-4C53-9B1E-75ED0E0EB474}" type="presParOf" srcId="{4E8ED4B7-25BC-4704-9CBF-AE5BB3332073}" destId="{199E4F38-79F9-4582-A339-A4ABC91A6C73}" srcOrd="1" destOrd="0" presId="urn:microsoft.com/office/officeart/2008/layout/HorizontalMultiLevelHierarchy"/>
    <dgm:cxn modelId="{5C13A57E-0CC2-447C-84E4-C5CB071CF78A}" type="presParOf" srcId="{199E4F38-79F9-4582-A339-A4ABC91A6C73}" destId="{2EB22F17-286F-4F6C-94E2-214E9B8DCBC7}" srcOrd="0" destOrd="0" presId="urn:microsoft.com/office/officeart/2008/layout/HorizontalMultiLevelHierarchy"/>
    <dgm:cxn modelId="{D51B169B-7158-4EDC-824E-0729CC914ED1}" type="presParOf" srcId="{2EB22F17-286F-4F6C-94E2-214E9B8DCBC7}" destId="{8E48E898-C7F1-4A73-BA48-F7F942E01231}" srcOrd="0" destOrd="0" presId="urn:microsoft.com/office/officeart/2008/layout/HorizontalMultiLevelHierarchy"/>
    <dgm:cxn modelId="{E6BB53C6-CC41-43B7-A31C-EB1F0D6DB650}" type="presParOf" srcId="{199E4F38-79F9-4582-A339-A4ABC91A6C73}" destId="{8503655A-102E-4968-91C9-1DE17EF6CA6B}" srcOrd="1" destOrd="0" presId="urn:microsoft.com/office/officeart/2008/layout/HorizontalMultiLevelHierarchy"/>
    <dgm:cxn modelId="{A698C533-0EBD-4A3A-B862-1A995C042165}" type="presParOf" srcId="{8503655A-102E-4968-91C9-1DE17EF6CA6B}" destId="{EF46A8B6-FB8A-4AA5-B18C-E7421169BE22}" srcOrd="0" destOrd="0" presId="urn:microsoft.com/office/officeart/2008/layout/HorizontalMultiLevelHierarchy"/>
    <dgm:cxn modelId="{58E021C6-E485-4E9B-AC9F-DCF0E33AEC28}" type="presParOf" srcId="{8503655A-102E-4968-91C9-1DE17EF6CA6B}" destId="{7B7FDC6D-A333-4EAA-9BA4-94A9AD342B03}" srcOrd="1" destOrd="0" presId="urn:microsoft.com/office/officeart/2008/layout/HorizontalMultiLevelHierarchy"/>
    <dgm:cxn modelId="{E35BA3FA-20F5-4EDB-AAB9-EDEC1703A8FB}" type="presParOf" srcId="{199E4F38-79F9-4582-A339-A4ABC91A6C73}" destId="{7112105D-7918-4C3E-B374-6EA66819A491}" srcOrd="2" destOrd="0" presId="urn:microsoft.com/office/officeart/2008/layout/HorizontalMultiLevelHierarchy"/>
    <dgm:cxn modelId="{2EA5DD69-9A91-43FA-B796-1EB54301E094}" type="presParOf" srcId="{7112105D-7918-4C3E-B374-6EA66819A491}" destId="{DA5D6D50-29B6-4BAE-B8A7-C806880F3000}" srcOrd="0" destOrd="0" presId="urn:microsoft.com/office/officeart/2008/layout/HorizontalMultiLevelHierarchy"/>
    <dgm:cxn modelId="{2C7F322A-F9D4-4D68-911A-232BCB10934E}" type="presParOf" srcId="{199E4F38-79F9-4582-A339-A4ABC91A6C73}" destId="{FA87316A-F361-4C55-8C36-BCC651A72CA1}" srcOrd="3" destOrd="0" presId="urn:microsoft.com/office/officeart/2008/layout/HorizontalMultiLevelHierarchy"/>
    <dgm:cxn modelId="{83967072-BEA5-4EB5-8C8B-AF83706AF36B}" type="presParOf" srcId="{FA87316A-F361-4C55-8C36-BCC651A72CA1}" destId="{59272DDB-1605-4B4B-A9E9-F3BA0B16C290}" srcOrd="0" destOrd="0" presId="urn:microsoft.com/office/officeart/2008/layout/HorizontalMultiLevelHierarchy"/>
    <dgm:cxn modelId="{2E15617F-E90B-4002-A5E5-A6D80E09EF96}" type="presParOf" srcId="{FA87316A-F361-4C55-8C36-BCC651A72CA1}" destId="{79B895B3-A377-4034-9BC8-AE3FFB9F04F1}" srcOrd="1" destOrd="0" presId="urn:microsoft.com/office/officeart/2008/layout/HorizontalMultiLevelHierarchy"/>
    <dgm:cxn modelId="{A7B95CC8-7230-466B-90C8-2BAC76EA4A1E}" type="presParOf" srcId="{79B895B3-A377-4034-9BC8-AE3FFB9F04F1}" destId="{303BE826-BB7F-4C17-B873-B8ABBF1CA884}" srcOrd="0" destOrd="0" presId="urn:microsoft.com/office/officeart/2008/layout/HorizontalMultiLevelHierarchy"/>
    <dgm:cxn modelId="{DB5E7A29-D284-4C98-A2EF-CAB01C86D3F5}" type="presParOf" srcId="{303BE826-BB7F-4C17-B873-B8ABBF1CA884}" destId="{5121AE35-444A-4CF9-9EAD-D9ACFB5063A0}" srcOrd="0" destOrd="0" presId="urn:microsoft.com/office/officeart/2008/layout/HorizontalMultiLevelHierarchy"/>
    <dgm:cxn modelId="{900D5F46-067E-45B1-924F-5D49A6506823}" type="presParOf" srcId="{79B895B3-A377-4034-9BC8-AE3FFB9F04F1}" destId="{DE3C8436-0FA7-497F-92D3-1DF67A4B8585}" srcOrd="1" destOrd="0" presId="urn:microsoft.com/office/officeart/2008/layout/HorizontalMultiLevelHierarchy"/>
    <dgm:cxn modelId="{A8C36CA2-798F-4A52-B00F-08547522F8B0}" type="presParOf" srcId="{DE3C8436-0FA7-497F-92D3-1DF67A4B8585}" destId="{BCFF3F36-1671-4AD2-BC77-C07B2E664F3C}" srcOrd="0" destOrd="0" presId="urn:microsoft.com/office/officeart/2008/layout/HorizontalMultiLevelHierarchy"/>
    <dgm:cxn modelId="{A7C549AE-017C-4E34-8F4F-E3CE20D23120}" type="presParOf" srcId="{DE3C8436-0FA7-497F-92D3-1DF67A4B8585}" destId="{C44728FB-3CCE-489B-8108-59C96D547E70}" srcOrd="1" destOrd="0" presId="urn:microsoft.com/office/officeart/2008/layout/HorizontalMultiLevelHierarchy"/>
    <dgm:cxn modelId="{E6F5F70C-ECD0-4D03-A39A-4ACE549E7E7F}" type="presParOf" srcId="{79B895B3-A377-4034-9BC8-AE3FFB9F04F1}" destId="{1ED3CFE9-B8F2-4446-968E-5393870354E2}" srcOrd="2" destOrd="0" presId="urn:microsoft.com/office/officeart/2008/layout/HorizontalMultiLevelHierarchy"/>
    <dgm:cxn modelId="{59489FA5-3530-4018-BE1E-7281DF9858C5}" type="presParOf" srcId="{1ED3CFE9-B8F2-4446-968E-5393870354E2}" destId="{E1DD531A-48AC-41CD-B29A-EA441E9748D7}" srcOrd="0" destOrd="0" presId="urn:microsoft.com/office/officeart/2008/layout/HorizontalMultiLevelHierarchy"/>
    <dgm:cxn modelId="{79EBA75C-FE60-4419-830B-49865C32405E}" type="presParOf" srcId="{79B895B3-A377-4034-9BC8-AE3FFB9F04F1}" destId="{D25CF731-3AFA-4256-9DA4-D0AC39CE2FB4}" srcOrd="3" destOrd="0" presId="urn:microsoft.com/office/officeart/2008/layout/HorizontalMultiLevelHierarchy"/>
    <dgm:cxn modelId="{9C60C1D8-09B3-47E1-89B5-7C70BB4C7DA5}" type="presParOf" srcId="{D25CF731-3AFA-4256-9DA4-D0AC39CE2FB4}" destId="{ABE956C3-05E3-4F00-8529-29335EBE2676}" srcOrd="0" destOrd="0" presId="urn:microsoft.com/office/officeart/2008/layout/HorizontalMultiLevelHierarchy"/>
    <dgm:cxn modelId="{92648D1B-A542-48D2-BAB3-C5FFF34515BA}" type="presParOf" srcId="{D25CF731-3AFA-4256-9DA4-D0AC39CE2FB4}" destId="{652663A0-E732-48DC-B9B2-D6C30331B936}" srcOrd="1" destOrd="0" presId="urn:microsoft.com/office/officeart/2008/layout/HorizontalMultiLevelHierarchy"/>
    <dgm:cxn modelId="{68AF80B2-C496-43D6-8893-04637558FB46}" type="presParOf" srcId="{EB61DAAE-2658-4005-BAF4-9BA0E1CC5970}" destId="{30DB1D2C-3A70-4C2B-AA1C-80409EE86F14}" srcOrd="6" destOrd="0" presId="urn:microsoft.com/office/officeart/2008/layout/HorizontalMultiLevelHierarchy"/>
    <dgm:cxn modelId="{8C2EAE78-2BC9-4C2D-B6EC-116930C3A2C6}" type="presParOf" srcId="{30DB1D2C-3A70-4C2B-AA1C-80409EE86F14}" destId="{B7CE3ECC-DAF6-4D2A-ACBF-6E99A289E348}" srcOrd="0" destOrd="0" presId="urn:microsoft.com/office/officeart/2008/layout/HorizontalMultiLevelHierarchy"/>
    <dgm:cxn modelId="{0CD6AA46-EFE4-4551-8BCF-FAA4C8E19560}" type="presParOf" srcId="{EB61DAAE-2658-4005-BAF4-9BA0E1CC5970}" destId="{2E91C4BF-049A-493D-85EF-DBC489C24890}" srcOrd="7" destOrd="0" presId="urn:microsoft.com/office/officeart/2008/layout/HorizontalMultiLevelHierarchy"/>
    <dgm:cxn modelId="{D4D5E500-5DEE-4DE2-8EB2-8BDFA42894D8}" type="presParOf" srcId="{2E91C4BF-049A-493D-85EF-DBC489C24890}" destId="{59B655F9-001B-4454-A6AF-AE245DE2734D}" srcOrd="0" destOrd="0" presId="urn:microsoft.com/office/officeart/2008/layout/HorizontalMultiLevelHierarchy"/>
    <dgm:cxn modelId="{2911F572-B353-42D7-9E36-67019856AAC1}" type="presParOf" srcId="{2E91C4BF-049A-493D-85EF-DBC489C24890}" destId="{2DD5D56B-01FE-4C04-B75E-9E4CBCA6B1B9}" srcOrd="1" destOrd="0" presId="urn:microsoft.com/office/officeart/2008/layout/HorizontalMultiLevelHierarchy"/>
    <dgm:cxn modelId="{04B5A213-A893-45F9-923F-EE112485CB9A}" type="presParOf" srcId="{2DD5D56B-01FE-4C04-B75E-9E4CBCA6B1B9}" destId="{A6946CF8-5E29-43BE-B525-9AAB429F21EC}" srcOrd="0" destOrd="0" presId="urn:microsoft.com/office/officeart/2008/layout/HorizontalMultiLevelHierarchy"/>
    <dgm:cxn modelId="{BE97AB1D-3D2B-44F6-A27A-B4272B436172}" type="presParOf" srcId="{A6946CF8-5E29-43BE-B525-9AAB429F21EC}" destId="{6DC4F885-4BEA-4516-AD7C-351D298964FC}" srcOrd="0" destOrd="0" presId="urn:microsoft.com/office/officeart/2008/layout/HorizontalMultiLevelHierarchy"/>
    <dgm:cxn modelId="{8701B8A9-92B2-4891-9C0D-8291C1B451DA}" type="presParOf" srcId="{2DD5D56B-01FE-4C04-B75E-9E4CBCA6B1B9}" destId="{8745DBC3-C97A-4DED-8729-D85D58731E5B}" srcOrd="1" destOrd="0" presId="urn:microsoft.com/office/officeart/2008/layout/HorizontalMultiLevelHierarchy"/>
    <dgm:cxn modelId="{D82EF8AE-09B6-46EB-9C67-3E413C26D942}" type="presParOf" srcId="{8745DBC3-C97A-4DED-8729-D85D58731E5B}" destId="{DF4BCAE3-7CFC-4E37-B4D3-5E887FE70A96}" srcOrd="0" destOrd="0" presId="urn:microsoft.com/office/officeart/2008/layout/HorizontalMultiLevelHierarchy"/>
    <dgm:cxn modelId="{4AC7A93B-1A0C-40AC-9EFA-8FBE3180A30F}" type="presParOf" srcId="{8745DBC3-C97A-4DED-8729-D85D58731E5B}" destId="{96224F9B-E19A-4FF2-9B35-0A15573E04E8}" srcOrd="1" destOrd="0" presId="urn:microsoft.com/office/officeart/2008/layout/HorizontalMultiLevelHierarchy"/>
    <dgm:cxn modelId="{77CC824E-DB6D-4443-8927-5555EC6783E4}" type="presParOf" srcId="{96224F9B-E19A-4FF2-9B35-0A15573E04E8}" destId="{AE3A206F-9767-4AEE-85C0-29F9FDDDDF5F}" srcOrd="0" destOrd="0" presId="urn:microsoft.com/office/officeart/2008/layout/HorizontalMultiLevelHierarchy"/>
    <dgm:cxn modelId="{AA061038-786A-4A65-AA1C-338DD79C9395}" type="presParOf" srcId="{AE3A206F-9767-4AEE-85C0-29F9FDDDDF5F}" destId="{CB673ADB-6144-4907-9BF4-751B73A013A9}" srcOrd="0" destOrd="0" presId="urn:microsoft.com/office/officeart/2008/layout/HorizontalMultiLevelHierarchy"/>
    <dgm:cxn modelId="{94D5FB04-D439-4CA6-BB8E-05F166E6E6A2}" type="presParOf" srcId="{96224F9B-E19A-4FF2-9B35-0A15573E04E8}" destId="{7E61F244-34F8-404F-B5E7-AD684F3EE79E}" srcOrd="1" destOrd="0" presId="urn:microsoft.com/office/officeart/2008/layout/HorizontalMultiLevelHierarchy"/>
    <dgm:cxn modelId="{2829C51E-3257-48AF-9015-70912B373041}" type="presParOf" srcId="{7E61F244-34F8-404F-B5E7-AD684F3EE79E}" destId="{C24D1D9D-9AA2-4828-9846-7BA1C33A8164}" srcOrd="0" destOrd="0" presId="urn:microsoft.com/office/officeart/2008/layout/HorizontalMultiLevelHierarchy"/>
    <dgm:cxn modelId="{179A28A7-183A-443A-A032-0C9EEA6DDDFC}" type="presParOf" srcId="{7E61F244-34F8-404F-B5E7-AD684F3EE79E}" destId="{6E225E36-8534-423E-9C6F-1CF00B8AA968}" srcOrd="1" destOrd="0" presId="urn:microsoft.com/office/officeart/2008/layout/HorizontalMultiLevelHierarchy"/>
    <dgm:cxn modelId="{4AF3BD7B-64DF-4E43-83AA-903CCC6BF171}" type="presParOf" srcId="{6E225E36-8534-423E-9C6F-1CF00B8AA968}" destId="{005446E4-37C6-400E-B47C-C509ACE17ACE}" srcOrd="0" destOrd="0" presId="urn:microsoft.com/office/officeart/2008/layout/HorizontalMultiLevelHierarchy"/>
    <dgm:cxn modelId="{6FCE0C9A-D8C2-4B7E-9ABB-8142ED4FCF94}" type="presParOf" srcId="{005446E4-37C6-400E-B47C-C509ACE17ACE}" destId="{53708F8C-857C-4B2D-8685-9766BFA51302}" srcOrd="0" destOrd="0" presId="urn:microsoft.com/office/officeart/2008/layout/HorizontalMultiLevelHierarchy"/>
    <dgm:cxn modelId="{643EB014-BBF7-438E-B0C4-76927269AF85}" type="presParOf" srcId="{6E225E36-8534-423E-9C6F-1CF00B8AA968}" destId="{B259D697-D33D-4327-84A5-36CE39213752}" srcOrd="1" destOrd="0" presId="urn:microsoft.com/office/officeart/2008/layout/HorizontalMultiLevelHierarchy"/>
    <dgm:cxn modelId="{A93492F3-2B06-40E0-953C-623ED577DA2A}" type="presParOf" srcId="{B259D697-D33D-4327-84A5-36CE39213752}" destId="{3D8D0BD7-EB01-468E-941C-61D8ACA79CEE}" srcOrd="0" destOrd="0" presId="urn:microsoft.com/office/officeart/2008/layout/HorizontalMultiLevelHierarchy"/>
    <dgm:cxn modelId="{E2694377-77DE-49F3-85F2-A8730CA3D6EF}" type="presParOf" srcId="{B259D697-D33D-4327-84A5-36CE39213752}" destId="{F57D7257-7088-4013-A942-DEA41C42A782}" srcOrd="1" destOrd="0" presId="urn:microsoft.com/office/officeart/2008/layout/HorizontalMultiLevelHierarchy"/>
    <dgm:cxn modelId="{258B33AD-779A-4ABF-A0D2-2226BD7F4889}" type="presParOf" srcId="{F57D7257-7088-4013-A942-DEA41C42A782}" destId="{A0B23779-4436-4B65-9166-D3DBE18BEC26}" srcOrd="0" destOrd="0" presId="urn:microsoft.com/office/officeart/2008/layout/HorizontalMultiLevelHierarchy"/>
    <dgm:cxn modelId="{2290EBCB-2104-46E6-A7C2-ACF68E38D08D}" type="presParOf" srcId="{A0B23779-4436-4B65-9166-D3DBE18BEC26}" destId="{2EFEBFFF-1A96-4E4C-BA47-E04387BC9760}" srcOrd="0" destOrd="0" presId="urn:microsoft.com/office/officeart/2008/layout/HorizontalMultiLevelHierarchy"/>
    <dgm:cxn modelId="{88CE1DD1-B949-4B7E-8D91-7AD52E2BB7A6}" type="presParOf" srcId="{F57D7257-7088-4013-A942-DEA41C42A782}" destId="{A6DD649B-F9AD-4C8A-98AF-652DF7AE0AEE}" srcOrd="1" destOrd="0" presId="urn:microsoft.com/office/officeart/2008/layout/HorizontalMultiLevelHierarchy"/>
    <dgm:cxn modelId="{830591D6-6655-4846-A1D6-E786A5E6188E}" type="presParOf" srcId="{A6DD649B-F9AD-4C8A-98AF-652DF7AE0AEE}" destId="{14591973-B3C8-412E-9D2E-BED48F508ECD}" srcOrd="0" destOrd="0" presId="urn:microsoft.com/office/officeart/2008/layout/HorizontalMultiLevelHierarchy"/>
    <dgm:cxn modelId="{D4D334D1-9791-4BA5-9547-752D6183A213}" type="presParOf" srcId="{A6DD649B-F9AD-4C8A-98AF-652DF7AE0AEE}" destId="{C9C2E1A8-6DCB-401E-92AF-F71FE46D71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23779-4436-4B65-9166-D3DBE18BEC26}">
      <dsp:nvSpPr>
        <dsp:cNvPr id="0" name=""/>
        <dsp:cNvSpPr/>
      </dsp:nvSpPr>
      <dsp:spPr>
        <a:xfrm>
          <a:off x="8064736" y="4200463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8183653" y="4239924"/>
        <a:ext cx="12517" cy="12517"/>
      </dsp:txXfrm>
    </dsp:sp>
    <dsp:sp modelId="{005446E4-37C6-400E-B47C-C509ACE17ACE}">
      <dsp:nvSpPr>
        <dsp:cNvPr id="0" name=""/>
        <dsp:cNvSpPr/>
      </dsp:nvSpPr>
      <dsp:spPr>
        <a:xfrm>
          <a:off x="6562633" y="4200463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6681550" y="4239924"/>
        <a:ext cx="12517" cy="12517"/>
      </dsp:txXfrm>
    </dsp:sp>
    <dsp:sp modelId="{AE3A206F-9767-4AEE-85C0-29F9FDDDDF5F}">
      <dsp:nvSpPr>
        <dsp:cNvPr id="0" name=""/>
        <dsp:cNvSpPr/>
      </dsp:nvSpPr>
      <dsp:spPr>
        <a:xfrm>
          <a:off x="5060530" y="4200463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9447" y="4239924"/>
        <a:ext cx="12517" cy="12517"/>
      </dsp:txXfrm>
    </dsp:sp>
    <dsp:sp modelId="{A6946CF8-5E29-43BE-B525-9AAB429F21EC}">
      <dsp:nvSpPr>
        <dsp:cNvPr id="0" name=""/>
        <dsp:cNvSpPr/>
      </dsp:nvSpPr>
      <dsp:spPr>
        <a:xfrm>
          <a:off x="3558428" y="4200463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3677344" y="4239924"/>
        <a:ext cx="12517" cy="12517"/>
      </dsp:txXfrm>
    </dsp:sp>
    <dsp:sp modelId="{30DB1D2C-3A70-4C2B-AA1C-80409EE86F14}">
      <dsp:nvSpPr>
        <dsp:cNvPr id="0" name=""/>
        <dsp:cNvSpPr/>
      </dsp:nvSpPr>
      <dsp:spPr>
        <a:xfrm>
          <a:off x="2056325" y="2397654"/>
          <a:ext cx="250350" cy="184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175" y="0"/>
              </a:lnTo>
              <a:lnTo>
                <a:pt x="125175" y="1848529"/>
              </a:lnTo>
              <a:lnTo>
                <a:pt x="250350" y="1848529"/>
              </a:lnTo>
            </a:path>
          </a:pathLst>
        </a:custGeom>
        <a:noFill/>
        <a:ln w="1905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2134865" y="3275283"/>
        <a:ext cx="93270" cy="93270"/>
      </dsp:txXfrm>
    </dsp:sp>
    <dsp:sp modelId="{1ED3CFE9-B8F2-4446-968E-5393870354E2}">
      <dsp:nvSpPr>
        <dsp:cNvPr id="0" name=""/>
        <dsp:cNvSpPr/>
      </dsp:nvSpPr>
      <dsp:spPr>
        <a:xfrm>
          <a:off x="6562633" y="3530623"/>
          <a:ext cx="250350" cy="238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175" y="0"/>
              </a:lnTo>
              <a:lnTo>
                <a:pt x="125175" y="238519"/>
              </a:lnTo>
              <a:lnTo>
                <a:pt x="250350" y="238519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6679164" y="3641239"/>
        <a:ext cx="17289" cy="17289"/>
      </dsp:txXfrm>
    </dsp:sp>
    <dsp:sp modelId="{303BE826-BB7F-4C17-B873-B8ABBF1CA884}">
      <dsp:nvSpPr>
        <dsp:cNvPr id="0" name=""/>
        <dsp:cNvSpPr/>
      </dsp:nvSpPr>
      <dsp:spPr>
        <a:xfrm>
          <a:off x="6562633" y="3292104"/>
          <a:ext cx="250350" cy="238519"/>
        </a:xfrm>
        <a:custGeom>
          <a:avLst/>
          <a:gdLst/>
          <a:ahLst/>
          <a:cxnLst/>
          <a:rect l="0" t="0" r="0" b="0"/>
          <a:pathLst>
            <a:path>
              <a:moveTo>
                <a:pt x="0" y="238519"/>
              </a:moveTo>
              <a:lnTo>
                <a:pt x="125175" y="238519"/>
              </a:lnTo>
              <a:lnTo>
                <a:pt x="125175" y="0"/>
              </a:lnTo>
              <a:lnTo>
                <a:pt x="250350" y="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6679164" y="3402719"/>
        <a:ext cx="17289" cy="17289"/>
      </dsp:txXfrm>
    </dsp:sp>
    <dsp:sp modelId="{7112105D-7918-4C3E-B374-6EA66819A491}">
      <dsp:nvSpPr>
        <dsp:cNvPr id="0" name=""/>
        <dsp:cNvSpPr/>
      </dsp:nvSpPr>
      <dsp:spPr>
        <a:xfrm>
          <a:off x="5060530" y="3292104"/>
          <a:ext cx="250350" cy="238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175" y="0"/>
              </a:lnTo>
              <a:lnTo>
                <a:pt x="125175" y="238519"/>
              </a:lnTo>
              <a:lnTo>
                <a:pt x="250350" y="238519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7061" y="3402719"/>
        <a:ext cx="17289" cy="17289"/>
      </dsp:txXfrm>
    </dsp:sp>
    <dsp:sp modelId="{2EB22F17-286F-4F6C-94E2-214E9B8DCBC7}">
      <dsp:nvSpPr>
        <dsp:cNvPr id="0" name=""/>
        <dsp:cNvSpPr/>
      </dsp:nvSpPr>
      <dsp:spPr>
        <a:xfrm>
          <a:off x="5060530" y="3053584"/>
          <a:ext cx="250350" cy="238519"/>
        </a:xfrm>
        <a:custGeom>
          <a:avLst/>
          <a:gdLst/>
          <a:ahLst/>
          <a:cxnLst/>
          <a:rect l="0" t="0" r="0" b="0"/>
          <a:pathLst>
            <a:path>
              <a:moveTo>
                <a:pt x="0" y="238519"/>
              </a:moveTo>
              <a:lnTo>
                <a:pt x="125175" y="238519"/>
              </a:lnTo>
              <a:lnTo>
                <a:pt x="125175" y="0"/>
              </a:lnTo>
              <a:lnTo>
                <a:pt x="250350" y="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7061" y="3164199"/>
        <a:ext cx="17289" cy="17289"/>
      </dsp:txXfrm>
    </dsp:sp>
    <dsp:sp modelId="{23F03C64-7D0B-455C-8625-D974A13A6777}">
      <dsp:nvSpPr>
        <dsp:cNvPr id="0" name=""/>
        <dsp:cNvSpPr/>
      </dsp:nvSpPr>
      <dsp:spPr>
        <a:xfrm>
          <a:off x="3558428" y="2695804"/>
          <a:ext cx="250350" cy="596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175" y="0"/>
              </a:lnTo>
              <a:lnTo>
                <a:pt x="125175" y="596299"/>
              </a:lnTo>
              <a:lnTo>
                <a:pt x="250350" y="596299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3667435" y="2977786"/>
        <a:ext cx="32336" cy="32336"/>
      </dsp:txXfrm>
    </dsp:sp>
    <dsp:sp modelId="{1BB7A048-EA44-47E6-A4B0-CE1D7E30622F}">
      <dsp:nvSpPr>
        <dsp:cNvPr id="0" name=""/>
        <dsp:cNvSpPr/>
      </dsp:nvSpPr>
      <dsp:spPr>
        <a:xfrm>
          <a:off x="5060530" y="253082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9447" y="2570285"/>
        <a:ext cx="12517" cy="12517"/>
      </dsp:txXfrm>
    </dsp:sp>
    <dsp:sp modelId="{BBDF9DA0-649C-417C-BE82-767BEF884B43}">
      <dsp:nvSpPr>
        <dsp:cNvPr id="0" name=""/>
        <dsp:cNvSpPr/>
      </dsp:nvSpPr>
      <dsp:spPr>
        <a:xfrm>
          <a:off x="3558428" y="2576544"/>
          <a:ext cx="250350" cy="119259"/>
        </a:xfrm>
        <a:custGeom>
          <a:avLst/>
          <a:gdLst/>
          <a:ahLst/>
          <a:cxnLst/>
          <a:rect l="0" t="0" r="0" b="0"/>
          <a:pathLst>
            <a:path>
              <a:moveTo>
                <a:pt x="0" y="119259"/>
              </a:moveTo>
              <a:lnTo>
                <a:pt x="125175" y="119259"/>
              </a:lnTo>
              <a:lnTo>
                <a:pt x="125175" y="0"/>
              </a:lnTo>
              <a:lnTo>
                <a:pt x="250350" y="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3676670" y="2629241"/>
        <a:ext cx="13865" cy="13865"/>
      </dsp:txXfrm>
    </dsp:sp>
    <dsp:sp modelId="{D05DC063-E549-40F9-A0B5-B6D7FDEDE665}">
      <dsp:nvSpPr>
        <dsp:cNvPr id="0" name=""/>
        <dsp:cNvSpPr/>
      </dsp:nvSpPr>
      <dsp:spPr>
        <a:xfrm>
          <a:off x="8064736" y="205378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8183653" y="2093245"/>
        <a:ext cx="12517" cy="12517"/>
      </dsp:txXfrm>
    </dsp:sp>
    <dsp:sp modelId="{008E5F89-1604-414D-AE31-90448A5D42F8}">
      <dsp:nvSpPr>
        <dsp:cNvPr id="0" name=""/>
        <dsp:cNvSpPr/>
      </dsp:nvSpPr>
      <dsp:spPr>
        <a:xfrm>
          <a:off x="6562633" y="205378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6681550" y="2093245"/>
        <a:ext cx="12517" cy="12517"/>
      </dsp:txXfrm>
    </dsp:sp>
    <dsp:sp modelId="{A549B7A9-FA69-4396-8779-9EC9C0CF3DB1}">
      <dsp:nvSpPr>
        <dsp:cNvPr id="0" name=""/>
        <dsp:cNvSpPr/>
      </dsp:nvSpPr>
      <dsp:spPr>
        <a:xfrm>
          <a:off x="5060530" y="205378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9447" y="2093245"/>
        <a:ext cx="12517" cy="12517"/>
      </dsp:txXfrm>
    </dsp:sp>
    <dsp:sp modelId="{5165D2FD-7588-48A4-9513-F41B8E9D9B88}">
      <dsp:nvSpPr>
        <dsp:cNvPr id="0" name=""/>
        <dsp:cNvSpPr/>
      </dsp:nvSpPr>
      <dsp:spPr>
        <a:xfrm>
          <a:off x="3558428" y="2099504"/>
          <a:ext cx="250350" cy="596299"/>
        </a:xfrm>
        <a:custGeom>
          <a:avLst/>
          <a:gdLst/>
          <a:ahLst/>
          <a:cxnLst/>
          <a:rect l="0" t="0" r="0" b="0"/>
          <a:pathLst>
            <a:path>
              <a:moveTo>
                <a:pt x="0" y="596299"/>
              </a:moveTo>
              <a:lnTo>
                <a:pt x="125175" y="596299"/>
              </a:lnTo>
              <a:lnTo>
                <a:pt x="125175" y="0"/>
              </a:lnTo>
              <a:lnTo>
                <a:pt x="250350" y="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3667435" y="2381486"/>
        <a:ext cx="32336" cy="32336"/>
      </dsp:txXfrm>
    </dsp:sp>
    <dsp:sp modelId="{6C0322A6-7DD6-4FC5-9D87-70DA01280E92}">
      <dsp:nvSpPr>
        <dsp:cNvPr id="0" name=""/>
        <dsp:cNvSpPr/>
      </dsp:nvSpPr>
      <dsp:spPr>
        <a:xfrm>
          <a:off x="2056325" y="2397654"/>
          <a:ext cx="250350" cy="29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175" y="0"/>
              </a:lnTo>
              <a:lnTo>
                <a:pt x="125175" y="298149"/>
              </a:lnTo>
              <a:lnTo>
                <a:pt x="250350" y="298149"/>
              </a:lnTo>
            </a:path>
          </a:pathLst>
        </a:custGeom>
        <a:noFill/>
        <a:ln w="1905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2171767" y="2536996"/>
        <a:ext cx="19465" cy="19465"/>
      </dsp:txXfrm>
    </dsp:sp>
    <dsp:sp modelId="{7BCEF5A5-B2ED-4A65-91E4-A5BF2E759AE2}">
      <dsp:nvSpPr>
        <dsp:cNvPr id="0" name=""/>
        <dsp:cNvSpPr/>
      </dsp:nvSpPr>
      <dsp:spPr>
        <a:xfrm>
          <a:off x="5060530" y="157674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9447" y="1616206"/>
        <a:ext cx="12517" cy="12517"/>
      </dsp:txXfrm>
    </dsp:sp>
    <dsp:sp modelId="{64E9D547-8076-4DE9-B042-53B85DFC4F8A}">
      <dsp:nvSpPr>
        <dsp:cNvPr id="0" name=""/>
        <dsp:cNvSpPr/>
      </dsp:nvSpPr>
      <dsp:spPr>
        <a:xfrm>
          <a:off x="3558428" y="157674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3677344" y="1616206"/>
        <a:ext cx="12517" cy="12517"/>
      </dsp:txXfrm>
    </dsp:sp>
    <dsp:sp modelId="{67179B7E-47F8-479A-B094-BB398D3F1588}">
      <dsp:nvSpPr>
        <dsp:cNvPr id="0" name=""/>
        <dsp:cNvSpPr/>
      </dsp:nvSpPr>
      <dsp:spPr>
        <a:xfrm>
          <a:off x="2056325" y="1622464"/>
          <a:ext cx="250350" cy="775189"/>
        </a:xfrm>
        <a:custGeom>
          <a:avLst/>
          <a:gdLst/>
          <a:ahLst/>
          <a:cxnLst/>
          <a:rect l="0" t="0" r="0" b="0"/>
          <a:pathLst>
            <a:path>
              <a:moveTo>
                <a:pt x="0" y="775189"/>
              </a:moveTo>
              <a:lnTo>
                <a:pt x="125175" y="775189"/>
              </a:lnTo>
              <a:lnTo>
                <a:pt x="125175" y="0"/>
              </a:lnTo>
              <a:lnTo>
                <a:pt x="250350" y="0"/>
              </a:lnTo>
            </a:path>
          </a:pathLst>
        </a:custGeom>
        <a:noFill/>
        <a:ln w="1905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2161135" y="1989694"/>
        <a:ext cx="40730" cy="40730"/>
      </dsp:txXfrm>
    </dsp:sp>
    <dsp:sp modelId="{D33DCD4A-BE95-45DD-92FD-51D6369364F9}">
      <dsp:nvSpPr>
        <dsp:cNvPr id="0" name=""/>
        <dsp:cNvSpPr/>
      </dsp:nvSpPr>
      <dsp:spPr>
        <a:xfrm>
          <a:off x="6562633" y="109970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6681550" y="1139166"/>
        <a:ext cx="12517" cy="12517"/>
      </dsp:txXfrm>
    </dsp:sp>
    <dsp:sp modelId="{2F14EB1C-ECFB-418E-B90E-EC7255AEFA18}">
      <dsp:nvSpPr>
        <dsp:cNvPr id="0" name=""/>
        <dsp:cNvSpPr/>
      </dsp:nvSpPr>
      <dsp:spPr>
        <a:xfrm>
          <a:off x="5060530" y="906905"/>
          <a:ext cx="250350" cy="238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175" y="0"/>
              </a:lnTo>
              <a:lnTo>
                <a:pt x="125175" y="238519"/>
              </a:lnTo>
              <a:lnTo>
                <a:pt x="250350" y="238519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7061" y="1017520"/>
        <a:ext cx="17289" cy="17289"/>
      </dsp:txXfrm>
    </dsp:sp>
    <dsp:sp modelId="{934829A4-1889-4947-83CF-7AB61CFFAFDD}">
      <dsp:nvSpPr>
        <dsp:cNvPr id="0" name=""/>
        <dsp:cNvSpPr/>
      </dsp:nvSpPr>
      <dsp:spPr>
        <a:xfrm>
          <a:off x="5060530" y="668385"/>
          <a:ext cx="250350" cy="238519"/>
        </a:xfrm>
        <a:custGeom>
          <a:avLst/>
          <a:gdLst/>
          <a:ahLst/>
          <a:cxnLst/>
          <a:rect l="0" t="0" r="0" b="0"/>
          <a:pathLst>
            <a:path>
              <a:moveTo>
                <a:pt x="0" y="238519"/>
              </a:moveTo>
              <a:lnTo>
                <a:pt x="125175" y="238519"/>
              </a:lnTo>
              <a:lnTo>
                <a:pt x="125175" y="0"/>
              </a:lnTo>
              <a:lnTo>
                <a:pt x="250350" y="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7061" y="779000"/>
        <a:ext cx="17289" cy="17289"/>
      </dsp:txXfrm>
    </dsp:sp>
    <dsp:sp modelId="{DD7D656A-E348-445F-9E28-9B25F53FEC63}">
      <dsp:nvSpPr>
        <dsp:cNvPr id="0" name=""/>
        <dsp:cNvSpPr/>
      </dsp:nvSpPr>
      <dsp:spPr>
        <a:xfrm>
          <a:off x="3518096" y="513541"/>
          <a:ext cx="290681" cy="393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40" y="0"/>
              </a:lnTo>
              <a:lnTo>
                <a:pt x="145340" y="393363"/>
              </a:lnTo>
              <a:lnTo>
                <a:pt x="290681" y="393363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3651209" y="697995"/>
        <a:ext cx="24455" cy="24455"/>
      </dsp:txXfrm>
    </dsp:sp>
    <dsp:sp modelId="{DCA650A4-CB90-4DFA-851A-2CC78C114F6D}">
      <dsp:nvSpPr>
        <dsp:cNvPr id="0" name=""/>
        <dsp:cNvSpPr/>
      </dsp:nvSpPr>
      <dsp:spPr>
        <a:xfrm>
          <a:off x="8064736" y="145625"/>
          <a:ext cx="384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826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8247529" y="181724"/>
        <a:ext cx="19241" cy="19241"/>
      </dsp:txXfrm>
    </dsp:sp>
    <dsp:sp modelId="{658DFCA3-DA66-4CE0-B6C0-0E92F031E1D7}">
      <dsp:nvSpPr>
        <dsp:cNvPr id="0" name=""/>
        <dsp:cNvSpPr/>
      </dsp:nvSpPr>
      <dsp:spPr>
        <a:xfrm>
          <a:off x="6562633" y="145625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6681550" y="185086"/>
        <a:ext cx="12517" cy="12517"/>
      </dsp:txXfrm>
    </dsp:sp>
    <dsp:sp modelId="{2F8324C0-20AC-4F62-A615-6A59D6D9ADF4}">
      <dsp:nvSpPr>
        <dsp:cNvPr id="0" name=""/>
        <dsp:cNvSpPr/>
      </dsp:nvSpPr>
      <dsp:spPr>
        <a:xfrm>
          <a:off x="5060530" y="145625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5179447" y="185086"/>
        <a:ext cx="12517" cy="12517"/>
      </dsp:txXfrm>
    </dsp:sp>
    <dsp:sp modelId="{FCAB1F51-F908-4622-A56F-7A261CCD405D}">
      <dsp:nvSpPr>
        <dsp:cNvPr id="0" name=""/>
        <dsp:cNvSpPr/>
      </dsp:nvSpPr>
      <dsp:spPr>
        <a:xfrm>
          <a:off x="3518096" y="191345"/>
          <a:ext cx="290681" cy="322196"/>
        </a:xfrm>
        <a:custGeom>
          <a:avLst/>
          <a:gdLst/>
          <a:ahLst/>
          <a:cxnLst/>
          <a:rect l="0" t="0" r="0" b="0"/>
          <a:pathLst>
            <a:path>
              <a:moveTo>
                <a:pt x="0" y="322196"/>
              </a:moveTo>
              <a:lnTo>
                <a:pt x="145340" y="322196"/>
              </a:lnTo>
              <a:lnTo>
                <a:pt x="145340" y="0"/>
              </a:lnTo>
              <a:lnTo>
                <a:pt x="290681" y="0"/>
              </a:lnTo>
            </a:path>
          </a:pathLst>
        </a:custGeom>
        <a:noFill/>
        <a:ln w="1905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3652588" y="341595"/>
        <a:ext cx="21697" cy="21697"/>
      </dsp:txXfrm>
    </dsp:sp>
    <dsp:sp modelId="{A8CC71ED-A21D-4BBC-BA2C-D074E6E78B15}">
      <dsp:nvSpPr>
        <dsp:cNvPr id="0" name=""/>
        <dsp:cNvSpPr/>
      </dsp:nvSpPr>
      <dsp:spPr>
        <a:xfrm>
          <a:off x="2056325" y="513541"/>
          <a:ext cx="210019" cy="1884112"/>
        </a:xfrm>
        <a:custGeom>
          <a:avLst/>
          <a:gdLst/>
          <a:ahLst/>
          <a:cxnLst/>
          <a:rect l="0" t="0" r="0" b="0"/>
          <a:pathLst>
            <a:path>
              <a:moveTo>
                <a:pt x="0" y="1884112"/>
              </a:moveTo>
              <a:lnTo>
                <a:pt x="105009" y="1884112"/>
              </a:lnTo>
              <a:lnTo>
                <a:pt x="105009" y="0"/>
              </a:lnTo>
              <a:lnTo>
                <a:pt x="210019" y="0"/>
              </a:lnTo>
            </a:path>
          </a:pathLst>
        </a:custGeom>
        <a:noFill/>
        <a:ln w="19050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800" kern="1200">
            <a:latin typeface="+mj-lt"/>
          </a:endParaRPr>
        </a:p>
      </dsp:txBody>
      <dsp:txXfrm>
        <a:off x="2113940" y="1408203"/>
        <a:ext cx="94789" cy="94789"/>
      </dsp:txXfrm>
    </dsp:sp>
    <dsp:sp modelId="{5D2072D3-74AF-4F31-A7F0-5A723AD09929}">
      <dsp:nvSpPr>
        <dsp:cNvPr id="0" name=""/>
        <dsp:cNvSpPr/>
      </dsp:nvSpPr>
      <dsp:spPr>
        <a:xfrm>
          <a:off x="554222" y="2351934"/>
          <a:ext cx="250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350" y="45720"/>
              </a:lnTo>
            </a:path>
          </a:pathLst>
        </a:custGeom>
        <a:noFill/>
        <a:ln w="1905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>
            <a:latin typeface="+mj-lt"/>
          </a:endParaRPr>
        </a:p>
      </dsp:txBody>
      <dsp:txXfrm>
        <a:off x="673138" y="2391395"/>
        <a:ext cx="12517" cy="12517"/>
      </dsp:txXfrm>
    </dsp:sp>
    <dsp:sp modelId="{F43E9FA8-F59D-4B81-B90B-86ADE2D12A0E}">
      <dsp:nvSpPr>
        <dsp:cNvPr id="0" name=""/>
        <dsp:cNvSpPr/>
      </dsp:nvSpPr>
      <dsp:spPr>
        <a:xfrm rot="16200000">
          <a:off x="-640887" y="2206838"/>
          <a:ext cx="2008588" cy="38163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/>
            <a:t>CEO</a:t>
          </a:r>
        </a:p>
      </dsp:txBody>
      <dsp:txXfrm>
        <a:off x="-640887" y="2206838"/>
        <a:ext cx="2008588" cy="381631"/>
      </dsp:txXfrm>
    </dsp:sp>
    <dsp:sp modelId="{F85F5039-6005-4F1A-B424-C5E61FB87652}">
      <dsp:nvSpPr>
        <dsp:cNvPr id="0" name=""/>
        <dsp:cNvSpPr/>
      </dsp:nvSpPr>
      <dsp:spPr>
        <a:xfrm>
          <a:off x="804572" y="2206838"/>
          <a:ext cx="1251752" cy="381631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  <a:cs typeface="Lato Regular" panose="020F0502020204030203" pitchFamily="34" charset="0"/>
            </a:rPr>
            <a:t>Diector</a:t>
          </a:r>
        </a:p>
      </dsp:txBody>
      <dsp:txXfrm>
        <a:off x="804572" y="2206838"/>
        <a:ext cx="1251752" cy="381631"/>
      </dsp:txXfrm>
    </dsp:sp>
    <dsp:sp modelId="{DE65DE1B-81B3-436E-A5F3-416433CAA862}">
      <dsp:nvSpPr>
        <dsp:cNvPr id="0" name=""/>
        <dsp:cNvSpPr/>
      </dsp:nvSpPr>
      <dsp:spPr>
        <a:xfrm>
          <a:off x="2266344" y="322725"/>
          <a:ext cx="1251752" cy="381631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Manager 1</a:t>
          </a:r>
        </a:p>
      </dsp:txBody>
      <dsp:txXfrm>
        <a:off x="2266344" y="322725"/>
        <a:ext cx="1251752" cy="381631"/>
      </dsp:txXfrm>
    </dsp:sp>
    <dsp:sp modelId="{2DF00C3A-DDFE-49E8-8FF9-C0954D400F21}">
      <dsp:nvSpPr>
        <dsp:cNvPr id="0" name=""/>
        <dsp:cNvSpPr/>
      </dsp:nvSpPr>
      <dsp:spPr>
        <a:xfrm>
          <a:off x="3808778" y="52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Ass. Mgr</a:t>
          </a:r>
        </a:p>
      </dsp:txBody>
      <dsp:txXfrm>
        <a:off x="3808778" y="529"/>
        <a:ext cx="1251752" cy="381631"/>
      </dsp:txXfrm>
    </dsp:sp>
    <dsp:sp modelId="{3A34B1DB-B6D8-493B-ADB4-887D2AFC1BDA}">
      <dsp:nvSpPr>
        <dsp:cNvPr id="0" name=""/>
        <dsp:cNvSpPr/>
      </dsp:nvSpPr>
      <dsp:spPr>
        <a:xfrm>
          <a:off x="5310881" y="52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529"/>
        <a:ext cx="1251752" cy="381631"/>
      </dsp:txXfrm>
    </dsp:sp>
    <dsp:sp modelId="{C8DDB4E0-3A88-42B5-9698-534CBA713B21}">
      <dsp:nvSpPr>
        <dsp:cNvPr id="0" name=""/>
        <dsp:cNvSpPr/>
      </dsp:nvSpPr>
      <dsp:spPr>
        <a:xfrm>
          <a:off x="6812984" y="52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Secretary</a:t>
          </a:r>
        </a:p>
      </dsp:txBody>
      <dsp:txXfrm>
        <a:off x="6812984" y="529"/>
        <a:ext cx="1251752" cy="381631"/>
      </dsp:txXfrm>
    </dsp:sp>
    <dsp:sp modelId="{0E228A4E-7C56-41E1-8515-C109B2D08A27}">
      <dsp:nvSpPr>
        <dsp:cNvPr id="0" name=""/>
        <dsp:cNvSpPr/>
      </dsp:nvSpPr>
      <dsp:spPr>
        <a:xfrm>
          <a:off x="8449562" y="52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Staff</a:t>
          </a:r>
        </a:p>
      </dsp:txBody>
      <dsp:txXfrm>
        <a:off x="8449562" y="529"/>
        <a:ext cx="1251752" cy="381631"/>
      </dsp:txXfrm>
    </dsp:sp>
    <dsp:sp modelId="{6968A3F0-A672-496E-8875-615767742563}">
      <dsp:nvSpPr>
        <dsp:cNvPr id="0" name=""/>
        <dsp:cNvSpPr/>
      </dsp:nvSpPr>
      <dsp:spPr>
        <a:xfrm>
          <a:off x="3808778" y="71608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 Ass. Mgr.</a:t>
          </a:r>
        </a:p>
      </dsp:txBody>
      <dsp:txXfrm>
        <a:off x="3808778" y="716089"/>
        <a:ext cx="1251752" cy="381631"/>
      </dsp:txXfrm>
    </dsp:sp>
    <dsp:sp modelId="{F095712D-E0B8-4F4C-A9C9-D9ECF21B0020}">
      <dsp:nvSpPr>
        <dsp:cNvPr id="0" name=""/>
        <dsp:cNvSpPr/>
      </dsp:nvSpPr>
      <dsp:spPr>
        <a:xfrm>
          <a:off x="5310881" y="47756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477569"/>
        <a:ext cx="1251752" cy="381631"/>
      </dsp:txXfrm>
    </dsp:sp>
    <dsp:sp modelId="{8C7BC7B0-9DB4-49DD-B400-72454A369C1B}">
      <dsp:nvSpPr>
        <dsp:cNvPr id="0" name=""/>
        <dsp:cNvSpPr/>
      </dsp:nvSpPr>
      <dsp:spPr>
        <a:xfrm>
          <a:off x="5310881" y="95460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954609"/>
        <a:ext cx="1251752" cy="381631"/>
      </dsp:txXfrm>
    </dsp:sp>
    <dsp:sp modelId="{1AC2FC56-0763-4E7E-9C9C-0CD4BC1ABCC3}">
      <dsp:nvSpPr>
        <dsp:cNvPr id="0" name=""/>
        <dsp:cNvSpPr/>
      </dsp:nvSpPr>
      <dsp:spPr>
        <a:xfrm>
          <a:off x="6812984" y="954609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Staff</a:t>
          </a:r>
        </a:p>
      </dsp:txBody>
      <dsp:txXfrm>
        <a:off x="6812984" y="954609"/>
        <a:ext cx="1251752" cy="381631"/>
      </dsp:txXfrm>
    </dsp:sp>
    <dsp:sp modelId="{26C3678B-16B0-45D6-8109-2254B43C5402}">
      <dsp:nvSpPr>
        <dsp:cNvPr id="0" name=""/>
        <dsp:cNvSpPr/>
      </dsp:nvSpPr>
      <dsp:spPr>
        <a:xfrm>
          <a:off x="2306675" y="1431648"/>
          <a:ext cx="1251752" cy="38163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Manager 2</a:t>
          </a:r>
        </a:p>
      </dsp:txBody>
      <dsp:txXfrm>
        <a:off x="2306675" y="1431648"/>
        <a:ext cx="1251752" cy="381631"/>
      </dsp:txXfrm>
    </dsp:sp>
    <dsp:sp modelId="{B5811D26-1E6D-4388-8348-A60FD6829957}">
      <dsp:nvSpPr>
        <dsp:cNvPr id="0" name=""/>
        <dsp:cNvSpPr/>
      </dsp:nvSpPr>
      <dsp:spPr>
        <a:xfrm>
          <a:off x="3808778" y="143164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Ass. Mgr</a:t>
          </a:r>
        </a:p>
      </dsp:txBody>
      <dsp:txXfrm>
        <a:off x="3808778" y="1431648"/>
        <a:ext cx="1251752" cy="381631"/>
      </dsp:txXfrm>
    </dsp:sp>
    <dsp:sp modelId="{3E52A099-9663-4643-AD80-6EBB3D911AB5}">
      <dsp:nvSpPr>
        <dsp:cNvPr id="0" name=""/>
        <dsp:cNvSpPr/>
      </dsp:nvSpPr>
      <dsp:spPr>
        <a:xfrm>
          <a:off x="5310881" y="143164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1431648"/>
        <a:ext cx="1251752" cy="381631"/>
      </dsp:txXfrm>
    </dsp:sp>
    <dsp:sp modelId="{FB11EDAB-D3C2-48F5-AD0B-F9B72F5049AE}">
      <dsp:nvSpPr>
        <dsp:cNvPr id="0" name=""/>
        <dsp:cNvSpPr/>
      </dsp:nvSpPr>
      <dsp:spPr>
        <a:xfrm>
          <a:off x="2306675" y="2504988"/>
          <a:ext cx="1251752" cy="381631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Manager 3</a:t>
          </a:r>
        </a:p>
      </dsp:txBody>
      <dsp:txXfrm>
        <a:off x="2306675" y="2504988"/>
        <a:ext cx="1251752" cy="381631"/>
      </dsp:txXfrm>
    </dsp:sp>
    <dsp:sp modelId="{CE7D455B-9D1D-45EB-98D7-F3CEFFD4C233}">
      <dsp:nvSpPr>
        <dsp:cNvPr id="0" name=""/>
        <dsp:cNvSpPr/>
      </dsp:nvSpPr>
      <dsp:spPr>
        <a:xfrm>
          <a:off x="3808778" y="190868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Ass. Mgr</a:t>
          </a:r>
        </a:p>
      </dsp:txBody>
      <dsp:txXfrm>
        <a:off x="3808778" y="1908688"/>
        <a:ext cx="1251752" cy="381631"/>
      </dsp:txXfrm>
    </dsp:sp>
    <dsp:sp modelId="{D6D7ED7D-BBC7-406C-AE11-1C9B4359FB6B}">
      <dsp:nvSpPr>
        <dsp:cNvPr id="0" name=""/>
        <dsp:cNvSpPr/>
      </dsp:nvSpPr>
      <dsp:spPr>
        <a:xfrm>
          <a:off x="5310881" y="190868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1908688"/>
        <a:ext cx="1251752" cy="381631"/>
      </dsp:txXfrm>
    </dsp:sp>
    <dsp:sp modelId="{670222EC-B58D-41E5-A632-B7E819130222}">
      <dsp:nvSpPr>
        <dsp:cNvPr id="0" name=""/>
        <dsp:cNvSpPr/>
      </dsp:nvSpPr>
      <dsp:spPr>
        <a:xfrm>
          <a:off x="6812984" y="190868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Secretary</a:t>
          </a:r>
        </a:p>
      </dsp:txBody>
      <dsp:txXfrm>
        <a:off x="6812984" y="1908688"/>
        <a:ext cx="1251752" cy="381631"/>
      </dsp:txXfrm>
    </dsp:sp>
    <dsp:sp modelId="{9D6B0143-A356-45BF-BF92-BD2EA0DE6DEF}">
      <dsp:nvSpPr>
        <dsp:cNvPr id="0" name=""/>
        <dsp:cNvSpPr/>
      </dsp:nvSpPr>
      <dsp:spPr>
        <a:xfrm>
          <a:off x="8315087" y="190868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Staff</a:t>
          </a:r>
        </a:p>
      </dsp:txBody>
      <dsp:txXfrm>
        <a:off x="8315087" y="1908688"/>
        <a:ext cx="1251752" cy="381631"/>
      </dsp:txXfrm>
    </dsp:sp>
    <dsp:sp modelId="{8A48C034-B261-4433-9911-58D2E9128CAD}">
      <dsp:nvSpPr>
        <dsp:cNvPr id="0" name=""/>
        <dsp:cNvSpPr/>
      </dsp:nvSpPr>
      <dsp:spPr>
        <a:xfrm>
          <a:off x="3808778" y="238572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Ass. Mgr</a:t>
          </a:r>
        </a:p>
      </dsp:txBody>
      <dsp:txXfrm>
        <a:off x="3808778" y="2385728"/>
        <a:ext cx="1251752" cy="381631"/>
      </dsp:txXfrm>
    </dsp:sp>
    <dsp:sp modelId="{2C4343F4-49CC-4872-8A55-8F15B11970FC}">
      <dsp:nvSpPr>
        <dsp:cNvPr id="0" name=""/>
        <dsp:cNvSpPr/>
      </dsp:nvSpPr>
      <dsp:spPr>
        <a:xfrm>
          <a:off x="5310881" y="238572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2385728"/>
        <a:ext cx="1251752" cy="381631"/>
      </dsp:txXfrm>
    </dsp:sp>
    <dsp:sp modelId="{396BF44A-B000-40A7-93A2-2852E5BCF2AD}">
      <dsp:nvSpPr>
        <dsp:cNvPr id="0" name=""/>
        <dsp:cNvSpPr/>
      </dsp:nvSpPr>
      <dsp:spPr>
        <a:xfrm>
          <a:off x="3808778" y="310128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Ass. Mgr</a:t>
          </a:r>
        </a:p>
      </dsp:txBody>
      <dsp:txXfrm>
        <a:off x="3808778" y="3101288"/>
        <a:ext cx="1251752" cy="381631"/>
      </dsp:txXfrm>
    </dsp:sp>
    <dsp:sp modelId="{EF46A8B6-FB8A-4AA5-B18C-E7421169BE22}">
      <dsp:nvSpPr>
        <dsp:cNvPr id="0" name=""/>
        <dsp:cNvSpPr/>
      </dsp:nvSpPr>
      <dsp:spPr>
        <a:xfrm>
          <a:off x="5310881" y="286276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2862768"/>
        <a:ext cx="1251752" cy="381631"/>
      </dsp:txXfrm>
    </dsp:sp>
    <dsp:sp modelId="{59272DDB-1605-4B4B-A9E9-F3BA0B16C290}">
      <dsp:nvSpPr>
        <dsp:cNvPr id="0" name=""/>
        <dsp:cNvSpPr/>
      </dsp:nvSpPr>
      <dsp:spPr>
        <a:xfrm>
          <a:off x="5310881" y="3339807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3339807"/>
        <a:ext cx="1251752" cy="381631"/>
      </dsp:txXfrm>
    </dsp:sp>
    <dsp:sp modelId="{BCFF3F36-1671-4AD2-BC77-C07B2E664F3C}">
      <dsp:nvSpPr>
        <dsp:cNvPr id="0" name=""/>
        <dsp:cNvSpPr/>
      </dsp:nvSpPr>
      <dsp:spPr>
        <a:xfrm>
          <a:off x="6812984" y="3101288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Secretary</a:t>
          </a:r>
        </a:p>
      </dsp:txBody>
      <dsp:txXfrm>
        <a:off x="6812984" y="3101288"/>
        <a:ext cx="1251752" cy="381631"/>
      </dsp:txXfrm>
    </dsp:sp>
    <dsp:sp modelId="{ABE956C3-05E3-4F00-8529-29335EBE2676}">
      <dsp:nvSpPr>
        <dsp:cNvPr id="0" name=""/>
        <dsp:cNvSpPr/>
      </dsp:nvSpPr>
      <dsp:spPr>
        <a:xfrm>
          <a:off x="6812984" y="3578327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Secretary</a:t>
          </a:r>
        </a:p>
      </dsp:txBody>
      <dsp:txXfrm>
        <a:off x="6812984" y="3578327"/>
        <a:ext cx="1251752" cy="381631"/>
      </dsp:txXfrm>
    </dsp:sp>
    <dsp:sp modelId="{59B655F9-001B-4454-A6AF-AE245DE2734D}">
      <dsp:nvSpPr>
        <dsp:cNvPr id="0" name=""/>
        <dsp:cNvSpPr/>
      </dsp:nvSpPr>
      <dsp:spPr>
        <a:xfrm>
          <a:off x="2306675" y="4055367"/>
          <a:ext cx="1251752" cy="38163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 Manager 4</a:t>
          </a:r>
        </a:p>
      </dsp:txBody>
      <dsp:txXfrm>
        <a:off x="2306675" y="4055367"/>
        <a:ext cx="1251752" cy="381631"/>
      </dsp:txXfrm>
    </dsp:sp>
    <dsp:sp modelId="{DF4BCAE3-7CFC-4E37-B4D3-5E887FE70A96}">
      <dsp:nvSpPr>
        <dsp:cNvPr id="0" name=""/>
        <dsp:cNvSpPr/>
      </dsp:nvSpPr>
      <dsp:spPr>
        <a:xfrm>
          <a:off x="3808778" y="4055367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Ass. Mgr</a:t>
          </a:r>
        </a:p>
      </dsp:txBody>
      <dsp:txXfrm>
        <a:off x="3808778" y="4055367"/>
        <a:ext cx="1251752" cy="381631"/>
      </dsp:txXfrm>
    </dsp:sp>
    <dsp:sp modelId="{C24D1D9D-9AA2-4828-9846-7BA1C33A8164}">
      <dsp:nvSpPr>
        <dsp:cNvPr id="0" name=""/>
        <dsp:cNvSpPr/>
      </dsp:nvSpPr>
      <dsp:spPr>
        <a:xfrm>
          <a:off x="5310881" y="4055367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Supervisor</a:t>
          </a:r>
        </a:p>
      </dsp:txBody>
      <dsp:txXfrm>
        <a:off x="5310881" y="4055367"/>
        <a:ext cx="1251752" cy="381631"/>
      </dsp:txXfrm>
    </dsp:sp>
    <dsp:sp modelId="{3D8D0BD7-EB01-468E-941C-61D8ACA79CEE}">
      <dsp:nvSpPr>
        <dsp:cNvPr id="0" name=""/>
        <dsp:cNvSpPr/>
      </dsp:nvSpPr>
      <dsp:spPr>
        <a:xfrm>
          <a:off x="6812984" y="4055367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Secretary</a:t>
          </a:r>
        </a:p>
      </dsp:txBody>
      <dsp:txXfrm>
        <a:off x="6812984" y="4055367"/>
        <a:ext cx="1251752" cy="381631"/>
      </dsp:txXfrm>
    </dsp:sp>
    <dsp:sp modelId="{14591973-B3C8-412E-9D2E-BED48F508ECD}">
      <dsp:nvSpPr>
        <dsp:cNvPr id="0" name=""/>
        <dsp:cNvSpPr/>
      </dsp:nvSpPr>
      <dsp:spPr>
        <a:xfrm>
          <a:off x="8315087" y="4055367"/>
          <a:ext cx="1251752" cy="38163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>
              <a:latin typeface="+mj-lt"/>
            </a:rPr>
            <a:t>Staff</a:t>
          </a:r>
        </a:p>
      </dsp:txBody>
      <dsp:txXfrm>
        <a:off x="8315087" y="4055367"/>
        <a:ext cx="1251752" cy="381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5:37:22.99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57,'4731'0,"-4715"0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5:37:40.65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3,'26'0,"1"-2,0 3,0 3,42 17,-46-12,0-2,26 0,-22-4,30 12,-32-8,0-2,45-4,14 3,-33 15,-37-12,0-2,19 3,448-5,-235-7,275 4,-505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5:38:40.92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0,'839'0,"-818"1,1 2,36 7,-35-5,47 4,-47-8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2:09:05.59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0,'532'0,"-509"0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4:50:43.72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58,'90'1,"100"-3,-115-11,-54 8,0 1,29-1,88 6,59-2,-122-13,-54 9,-1 1,32-2,388 5,-210 3,-209-1,-1 1,39 9,-37-6,0-1,29 2,34-5,-33-1,-1 2,69 11,-61-5,0-3,113-5,-72-2,-76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0T14:50:45.29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63,'80'1,"91"-3,-95-12,-55 9,-1 1,32-2,69 6,-62 1,0-2,93-14,-84 6,1 3,0 3,69 7,-7-1,455-3,-565 1,0 1,37 9,-35-6,0-1,26 1,81 9,-89-7,66 1,-80-8,0 1,0 1,44 10,-33-6,1-1,-1-2,73-4,-42-1,-45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12:16:32.64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0 420,'39'1,"-1"-2,1-2,52-11,94-15,-5 2,14-1,18-12,-65 11,-14 3,62-2,-54 1,-78 16,-28 4,61-3,-72 8,-1-1,28-6,-27 3,0 2,25-1,82-8,-88 6,62-1,-72 7,61-12,-59 7,55-2,121-9,-121 6,5 0,-33 3,73-1,724 10,-832 1,0 0,34 9,-31-6,48 4,-8-8,-20 0,1 1,57 10,-39-3,0-3,137-7,-75-2,789 3,-896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3A38-F3EA-4FD7-9982-C9CB0B6D2FC4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4072F-4726-44D7-B3FD-1BC361FEA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https://www.ypppt.com/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1F24C-F0F8-4A7F-A795-1747CCFD2C6C}" type="slidenum">
              <a:rPr lang="id-ID" smtClean="0"/>
              <a:pPr>
                <a:defRPr/>
              </a:pPr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589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D3933-6E73-A352-CD6C-BBA69C4CA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2722A5-D927-A67D-B8E7-EE66084A7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22DA4-3294-4555-182B-EF81CDDF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C84D9-C39F-8A09-0EB5-0BE2BFE8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13BA8-722A-FA01-2A9C-FCEC27FD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7BBAF-849C-1254-0EA8-A1BAF453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31DF4-86A7-171E-7ADB-1D59CA0E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B4FE0-6B9C-7514-B9ED-ADDFA0FE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0CF8B-7DED-2301-5E5C-55F479BD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2F783-C184-5CC8-8E22-129046FE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7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10D20A-63BC-847C-4A87-DABD54AB6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31091-3D8F-9DCF-5E59-E30A71C0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4C851-E7F8-73A0-39D7-62F5E039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023B7-04C1-D92D-56E5-2347554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C3F83-29DD-9334-B4FF-B706C8D8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4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52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F7301-16C5-5AE3-B407-4EBC69BA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6955B-A533-D6AB-CE5B-11C3A7E1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D844-48F4-27CF-A99B-B0711B14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5BCBB-DB46-5F46-641D-38ED7C4A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14ABF-534C-8AAF-E291-F7A4069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2E19-24F2-AA50-7B0D-8F9E995C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CE7AD-2494-C4CD-1BF8-F608326C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840B1-02F6-B75E-753A-DECB9CFD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2D028-C29B-62DB-1747-1AEA83C3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57DEA-8C90-8381-FFF3-D927B60D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5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18658-3216-43B2-3A9B-584C94D6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DFD71-EAEA-A762-DB60-8834C5623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7D246-00D5-1FA8-41A9-B57F3803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8DB77-6C2B-90CD-7F78-452CD9B6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6A483-B392-CF0C-1EFB-45A363F3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23330-795A-0AFC-B84A-7F584966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1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A2DE-0F98-FF20-EC3B-C5AF2CD1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70BC1-766C-42C7-B32E-CBCDD7368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AB7EE3-F5B4-24A3-9B85-8F7311B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352F4-27BD-4B62-9C66-D12CF9E8B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BAC8D-EDF8-B533-BD40-AE1F72346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649F6A-D63B-63B4-3568-B9EF2C68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F0D286-21CD-893B-7076-1C88CA7E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19E43-C74A-5412-1745-00EE9611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74F4-6B05-C3FB-5DA7-C4C9F78B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241FF-8387-C9D3-4441-3962DA3F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648F1-139C-E78F-7FD8-DCB1B012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B234A1-3CAA-E17F-31BC-E142B4C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4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D12F48-565C-4234-50C0-F7B24F62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32D4F7-1C96-DAB9-B6A0-49CAE824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DDAF7-E9D5-D60B-8BF7-2A917A98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67A95-9298-177D-3C7E-ACD79641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2B74B-A79F-B35B-C0FA-2F58347A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A437A-6271-BF5A-103F-5A63DDD0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DD467-C18C-60E3-8E86-3132D1CA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2F0D6-74D8-2FBD-551C-7E0315D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B68EB-8F5C-893C-B8A5-E2FE0580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8CF0D-D629-9FD8-793D-B9FE755F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FE21DA-1470-6BBD-FE5B-63F37CAF4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196EC-E4BD-623A-DA48-E3EA3C26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B6465-37A8-48BC-11D9-1C2A64A5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252C0-F282-AE2F-DD34-CB29BB37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BAA87-02C4-7202-0A98-B6ACB4EC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9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E7B8EC-10DA-6B2B-B887-578B0181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84469-6D99-DB8C-560B-5A0FF101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F72A9-E51A-8A28-2107-FF138A982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95305-14D8-4CE8-A292-10ADE8D1AC6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0F7EB-463B-E9A9-3312-E3C68CDC1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D12B5-6041-9C26-9BE9-3E37280DC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78C45-AD30-4746-90E2-E91D9C4D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4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customXml" Target="../ink/ink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56011" y="2135237"/>
            <a:ext cx="8879979" cy="2974250"/>
          </a:xfrm>
          <a:prstGeom prst="roundRect">
            <a:avLst>
              <a:gd name="adj" fmla="val 10000"/>
            </a:avLst>
          </a:prstGeom>
          <a:solidFill>
            <a:srgbClr val="F37A76">
              <a:alpha val="30000"/>
            </a:srgbClr>
          </a:solidFill>
          <a:ln>
            <a:noFill/>
          </a:ln>
          <a:effectLst>
            <a:outerShdw blurRad="50800" dist="38100" dir="5400000" algn="t" rotWithShape="0">
              <a:srgbClr val="F37A76">
                <a:alpha val="40000"/>
              </a:srgbClr>
            </a:outerShdw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04060" y="2057400"/>
            <a:ext cx="8183880" cy="2743200"/>
          </a:xfrm>
          <a:prstGeom prst="roundRect">
            <a:avLst>
              <a:gd name="adj" fmla="val 9524"/>
            </a:avLst>
          </a:prstGeom>
          <a:gradFill>
            <a:gsLst>
              <a:gs pos="0">
                <a:srgbClr val="F37A76"/>
              </a:gs>
              <a:gs pos="100000">
                <a:srgbClr val="D74555"/>
              </a:gs>
            </a:gsLst>
            <a:lin ang="5400000" scaled="1"/>
          </a:gradFill>
          <a:ln>
            <a:noFill/>
          </a:ln>
          <a:effectLst>
            <a:innerShdw blurRad="152400">
              <a:prstClr val="black">
                <a:alpha val="27000"/>
              </a:prstClr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79824" y="2268146"/>
            <a:ext cx="6636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</a:p>
        </p:txBody>
      </p:sp>
      <p:sp>
        <p:nvSpPr>
          <p:cNvPr id="89" name="圆角矩形 88"/>
          <p:cNvSpPr/>
          <p:nvPr/>
        </p:nvSpPr>
        <p:spPr>
          <a:xfrm flipV="1">
            <a:off x="2561896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 flipV="1">
            <a:off x="2561896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 flipV="1">
            <a:off x="2561896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 flipV="1">
            <a:off x="2940831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flipV="1">
            <a:off x="2940831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 flipV="1">
            <a:off x="2940831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 flipV="1">
            <a:off x="2940831" y="379950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 flipV="1">
            <a:off x="2940831" y="3976646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 flipV="1">
            <a:off x="3319766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 flipV="1">
            <a:off x="3319766" y="3622362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flipV="1">
            <a:off x="3319766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 flipV="1">
            <a:off x="3319766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flipV="1">
            <a:off x="3319766" y="379950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 flipV="1">
            <a:off x="3319766" y="3976646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 flipV="1">
            <a:off x="3698701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 flipV="1">
            <a:off x="3698701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 flipV="1">
            <a:off x="3698701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 flipV="1">
            <a:off x="4076105" y="453404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 flipV="1">
            <a:off x="4076105" y="433299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 flipV="1">
            <a:off x="4453509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 flipV="1">
            <a:off x="4453509" y="3622362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 flipV="1">
            <a:off x="4453509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 flipV="1">
            <a:off x="4453509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 flipV="1">
            <a:off x="4453509" y="379950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 flipV="1">
            <a:off x="4453509" y="3976646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 flipV="1">
            <a:off x="4830913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 flipV="1">
            <a:off x="5209848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 flipV="1">
            <a:off x="5209848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 flipV="1">
            <a:off x="5209848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 flipV="1">
            <a:off x="5209848" y="379950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 flipV="1">
            <a:off x="5209848" y="3976646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 flipV="1">
            <a:off x="5588783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 flipV="1">
            <a:off x="5588783" y="3622362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flipV="1">
            <a:off x="5588783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 flipV="1">
            <a:off x="5588783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 flipV="1">
            <a:off x="5588783" y="379950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 flipV="1">
            <a:off x="5588783" y="3976646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 flipV="1">
            <a:off x="5967718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 flipV="1">
            <a:off x="5967718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 flipV="1">
            <a:off x="5967718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 flipV="1">
            <a:off x="6345122" y="453404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 flipV="1">
            <a:off x="6345122" y="433299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 flipV="1">
            <a:off x="6722526" y="4153788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 flipV="1">
            <a:off x="6722526" y="3622362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圆角矩形 134"/>
          <p:cNvSpPr/>
          <p:nvPr/>
        </p:nvSpPr>
        <p:spPr>
          <a:xfrm flipV="1">
            <a:off x="6722526" y="453198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 flipV="1">
            <a:off x="6722526" y="4330930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圆角矩形 136"/>
          <p:cNvSpPr/>
          <p:nvPr/>
        </p:nvSpPr>
        <p:spPr>
          <a:xfrm flipV="1">
            <a:off x="6722526" y="3799504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圆角矩形 137"/>
          <p:cNvSpPr/>
          <p:nvPr/>
        </p:nvSpPr>
        <p:spPr>
          <a:xfrm flipV="1">
            <a:off x="6722526" y="3976646"/>
            <a:ext cx="288000" cy="720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58E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7326126" y="3718168"/>
            <a:ext cx="212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CyberCodeFar</a:t>
            </a:r>
            <a:endParaRPr lang="en-US" altLang="zh-CN" sz="200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小组</a:t>
            </a:r>
          </a:p>
        </p:txBody>
      </p:sp>
      <p:sp>
        <p:nvSpPr>
          <p:cNvPr id="140" name="圆角矩形 139"/>
          <p:cNvSpPr/>
          <p:nvPr/>
        </p:nvSpPr>
        <p:spPr>
          <a:xfrm rot="5400000">
            <a:off x="8364811" y="3837643"/>
            <a:ext cx="45719" cy="6488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1569720" y="5029818"/>
            <a:ext cx="9052560" cy="40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成员：陈奕驰、龚启文、顾鹏程、胡锐彬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3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1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201"/>
                            </p:stCondLst>
                            <p:childTnLst>
                              <p:par>
                                <p:cTn id="1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3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4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9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0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8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9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1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4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5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701"/>
                            </p:stCondLst>
                            <p:childTnLst>
                              <p:par>
                                <p:cTn id="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201"/>
                            </p:stCondLst>
                            <p:childTnLst>
                              <p:par>
                                <p:cTn id="3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701"/>
                            </p:stCondLst>
                            <p:childTnLst>
                              <p:par>
                                <p:cTn id="3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9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" grpId="0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5" grpId="0" animBg="1"/>
      <p:bldP spid="115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/>
      <p:bldP spid="140" grpId="0" animBg="1"/>
      <p:bldP spid="1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登录校验模块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A1A01-C806-8EDE-9AD2-F0A095AECEA2}"/>
              </a:ext>
            </a:extLst>
          </p:cNvPr>
          <p:cNvSpPr txBox="1"/>
          <p:nvPr/>
        </p:nvSpPr>
        <p:spPr>
          <a:xfrm>
            <a:off x="348249" y="2737898"/>
            <a:ext cx="9145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思路：</a:t>
            </a:r>
            <a:endParaRPr lang="en-US" altLang="zh-CN" sz="2400" dirty="0"/>
          </a:p>
          <a:p>
            <a:r>
              <a:rPr lang="zh-CN" altLang="en-US" sz="2400" dirty="0"/>
              <a:t>设置</a:t>
            </a:r>
            <a:r>
              <a:rPr lang="en-US" altLang="zh-CN" sz="2400" dirty="0"/>
              <a:t>Interceptor</a:t>
            </a:r>
            <a:r>
              <a:rPr lang="zh-CN" altLang="en-US" sz="2400" dirty="0"/>
              <a:t>拦截除注册登录外的所有请求。</a:t>
            </a:r>
            <a:endParaRPr lang="en-US" altLang="zh-CN" sz="2400" dirty="0"/>
          </a:p>
          <a:p>
            <a:r>
              <a:rPr lang="zh-CN" altLang="en-US" sz="2400" dirty="0"/>
              <a:t>登录成功时会调用</a:t>
            </a:r>
            <a:r>
              <a:rPr lang="en-US" altLang="zh-CN" sz="2400" dirty="0" err="1"/>
              <a:t>JwtUtils</a:t>
            </a:r>
            <a:r>
              <a:rPr lang="zh-CN" altLang="en-US" sz="2400" dirty="0"/>
              <a:t>生成</a:t>
            </a:r>
            <a:r>
              <a:rPr lang="en-US" altLang="zh-CN" sz="2400" dirty="0"/>
              <a:t>token</a:t>
            </a:r>
            <a:r>
              <a:rPr lang="zh-CN" altLang="en-US" sz="2400" dirty="0"/>
              <a:t>类型的</a:t>
            </a:r>
            <a:r>
              <a:rPr lang="en-US" altLang="zh-CN" sz="2400" dirty="0" err="1"/>
              <a:t>jwt</a:t>
            </a:r>
            <a:r>
              <a:rPr lang="zh-CN" altLang="en-US" sz="2400" dirty="0"/>
              <a:t>令牌，并返回给前端。</a:t>
            </a:r>
            <a:endParaRPr lang="en-US" altLang="zh-CN" sz="2400" dirty="0"/>
          </a:p>
          <a:p>
            <a:r>
              <a:rPr lang="zh-CN" altLang="en-US" sz="2400" dirty="0"/>
              <a:t>后续每次前端请求都必须携带</a:t>
            </a:r>
            <a:r>
              <a:rPr lang="en-US" altLang="zh-CN" sz="2400" dirty="0" err="1"/>
              <a:t>jwt</a:t>
            </a:r>
            <a:r>
              <a:rPr lang="zh-CN" altLang="en-US" sz="2400" dirty="0"/>
              <a:t>返回给后端</a:t>
            </a:r>
            <a:endParaRPr lang="en-US" altLang="zh-CN" sz="2400" dirty="0"/>
          </a:p>
          <a:p>
            <a:r>
              <a:rPr lang="zh-CN" altLang="en-US" sz="2400" dirty="0"/>
              <a:t>后端校验与异常处理，如无误则放行。</a:t>
            </a:r>
            <a:endParaRPr lang="en-US" altLang="zh-CN" sz="2400" dirty="0"/>
          </a:p>
          <a:p>
            <a:r>
              <a:rPr lang="zh-CN" altLang="en-US" sz="2400" dirty="0"/>
              <a:t>具体看代码：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B24D7B-7DDB-A177-AFEB-8237611B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07" y="3988386"/>
            <a:ext cx="5227674" cy="1538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1CEDAF-E2D6-795F-AB40-6FD82B11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6979"/>
            <a:ext cx="7148628" cy="118361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C8025C1-B3CB-4129-D8E9-ACB5BB67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283" y="-2175"/>
            <a:ext cx="368668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登录校验模块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A1A01-C806-8EDE-9AD2-F0A095AECEA2}"/>
              </a:ext>
            </a:extLst>
          </p:cNvPr>
          <p:cNvSpPr txBox="1"/>
          <p:nvPr/>
        </p:nvSpPr>
        <p:spPr>
          <a:xfrm>
            <a:off x="348249" y="1228003"/>
            <a:ext cx="914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Jwt</a:t>
            </a:r>
            <a:r>
              <a:rPr lang="zh-CN" altLang="en-US" sz="2400" dirty="0"/>
              <a:t>令牌生成与解析：</a:t>
            </a:r>
            <a:endParaRPr lang="en-US" altLang="zh-CN" sz="2400" dirty="0"/>
          </a:p>
          <a:p>
            <a:r>
              <a:rPr lang="en-US" altLang="zh-CN" sz="2400" dirty="0"/>
              <a:t>Post</a:t>
            </a:r>
            <a:r>
              <a:rPr lang="zh-CN" altLang="en-US" sz="2400" dirty="0"/>
              <a:t>测试示例如图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6A2BBA-0772-E8E6-ED27-DBF96AA0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7" y="4654952"/>
            <a:ext cx="8657108" cy="22606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C9EC15-F5E2-DBA1-1D3F-B9D1F6A9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157" y="487680"/>
            <a:ext cx="6766605" cy="39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登录校验模块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480407-07DE-53A2-17BD-67FE9E35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6" y="903987"/>
            <a:ext cx="5681135" cy="57711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8263FE-03D5-67E2-A4E4-6A279E85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29" y="1206944"/>
            <a:ext cx="6534982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事务管理模块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27C6D0-3491-89AA-DFC5-744897E9ED8D}"/>
              </a:ext>
            </a:extLst>
          </p:cNvPr>
          <p:cNvSpPr txBox="1"/>
          <p:nvPr/>
        </p:nvSpPr>
        <p:spPr>
          <a:xfrm>
            <a:off x="52346" y="2794974"/>
            <a:ext cx="9145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业务开发中，会出现一系列操作的集合，为避免数据不完整不一致，需要对关键操作进行事务管理。</a:t>
            </a:r>
            <a:endParaRPr lang="en-US" altLang="zh-CN" sz="2400" dirty="0"/>
          </a:p>
          <a:p>
            <a:r>
              <a:rPr lang="zh-CN" altLang="en-US" sz="2400" b="1" dirty="0"/>
              <a:t>例如</a:t>
            </a:r>
            <a:r>
              <a:rPr lang="zh-CN" altLang="en-US" sz="2400" dirty="0"/>
              <a:t>，删除班级，但是班级内学生未进行删除， 学生删除失败等。出现业务逻辑异常导致失败</a:t>
            </a:r>
            <a:endParaRPr lang="en-US" altLang="zh-CN" sz="2400" dirty="0"/>
          </a:p>
          <a:p>
            <a:r>
              <a:rPr lang="zh-CN" altLang="en-US" sz="2400" dirty="0"/>
              <a:t>导致数据不一致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因此要通过</a:t>
            </a:r>
            <a:r>
              <a:rPr lang="en-US" altLang="zh-CN" sz="2400" dirty="0"/>
              <a:t>spring</a:t>
            </a:r>
            <a:r>
              <a:rPr lang="zh-CN" altLang="en-US" sz="2400" dirty="0"/>
              <a:t>进行事务管理，在出现异常的情况可以及时回滚操作，通常运用在</a:t>
            </a:r>
            <a:r>
              <a:rPr lang="en-US" altLang="zh-CN" sz="2400" dirty="0"/>
              <a:t>service</a:t>
            </a:r>
            <a:r>
              <a:rPr lang="zh-CN" altLang="en-US" sz="2400" dirty="0"/>
              <a:t>层中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多事务间的传播影响，时间关系 略</a:t>
            </a:r>
            <a:endParaRPr lang="en-US" altLang="zh-CN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32528F-E5B3-8E1F-F565-FE14241A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12" y="365760"/>
            <a:ext cx="710664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事务管理模块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4EF635-8A62-5576-C56F-66739D10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09" y="634744"/>
            <a:ext cx="9198336" cy="9429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305E7B-3F8A-3B4D-5463-52509292D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398"/>
            <a:ext cx="12192000" cy="38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动态</a:t>
            </a:r>
            <a:r>
              <a:rPr lang="en-US" altLang="zh-CN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sql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查询部分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27C6D0-3491-89AA-DFC5-744897E9ED8D}"/>
              </a:ext>
            </a:extLst>
          </p:cNvPr>
          <p:cNvSpPr txBox="1"/>
          <p:nvPr/>
        </p:nvSpPr>
        <p:spPr>
          <a:xfrm>
            <a:off x="168075" y="3085570"/>
            <a:ext cx="914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业务开发中，会出现需要动态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查询的情况。</a:t>
            </a:r>
            <a:endParaRPr lang="en-US" altLang="zh-CN" sz="2400" dirty="0"/>
          </a:p>
          <a:p>
            <a:r>
              <a:rPr lang="zh-CN" altLang="en-US" sz="2400" dirty="0"/>
              <a:t>处理：通过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映射实现，如图示例：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162422-B5D3-10A1-10CB-909E2C51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04" y="896607"/>
            <a:ext cx="8316486" cy="1076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5C5DA0-3F85-0887-984B-E042CA4B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24" y="478428"/>
            <a:ext cx="9838847" cy="3456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7BD294-35D3-2480-82D6-A22C0D7EF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621" y="1973082"/>
            <a:ext cx="5609038" cy="45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5" y="500575"/>
            <a:ext cx="3339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Aop</a:t>
            </a:r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敏感操作记录模块：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CA7E6-0149-3BB4-FDDC-BCE7FC61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41" y="520221"/>
            <a:ext cx="6100772" cy="59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全局异常处理模块：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6429AC-4E4A-12BA-F4E7-60AD8A63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99" y="1053110"/>
            <a:ext cx="9519425" cy="47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5604" y="263300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Roboto Condensed Light" panose="02000000000000000000" pitchFamily="2" charset="0"/>
              </a:rPr>
              <a:t>Consulting Service Stracture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934" y="786520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Assertively fabricate competitive manufactured products vis-a-vis equity invested catalysts </a:t>
            </a:r>
          </a:p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change. </a:t>
            </a:r>
          </a:p>
        </p:txBody>
      </p:sp>
      <p:sp>
        <p:nvSpPr>
          <p:cNvPr id="21" name="Freeform 20"/>
          <p:cNvSpPr/>
          <p:nvPr/>
        </p:nvSpPr>
        <p:spPr>
          <a:xfrm>
            <a:off x="5980637" y="6484585"/>
            <a:ext cx="230726" cy="230726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077" y="57150"/>
                </a:moveTo>
                <a:cubicBezTo>
                  <a:pt x="116012" y="57150"/>
                  <a:pt x="117723" y="57819"/>
                  <a:pt x="119212" y="59159"/>
                </a:cubicBezTo>
                <a:cubicBezTo>
                  <a:pt x="120700" y="60498"/>
                  <a:pt x="121444" y="62210"/>
                  <a:pt x="121444" y="64293"/>
                </a:cubicBezTo>
                <a:lnTo>
                  <a:pt x="121444" y="145107"/>
                </a:lnTo>
                <a:lnTo>
                  <a:pt x="147787" y="118764"/>
                </a:lnTo>
                <a:cubicBezTo>
                  <a:pt x="151061" y="115490"/>
                  <a:pt x="154335" y="115490"/>
                  <a:pt x="157609" y="118764"/>
                </a:cubicBezTo>
                <a:cubicBezTo>
                  <a:pt x="159098" y="120253"/>
                  <a:pt x="159842" y="121964"/>
                  <a:pt x="159842" y="123899"/>
                </a:cubicBezTo>
                <a:cubicBezTo>
                  <a:pt x="159842" y="125834"/>
                  <a:pt x="159098" y="127545"/>
                  <a:pt x="157609" y="129034"/>
                </a:cubicBezTo>
                <a:lnTo>
                  <a:pt x="114300" y="171003"/>
                </a:lnTo>
                <a:lnTo>
                  <a:pt x="70991" y="129034"/>
                </a:lnTo>
                <a:cubicBezTo>
                  <a:pt x="67717" y="125462"/>
                  <a:pt x="67791" y="122039"/>
                  <a:pt x="71215" y="118764"/>
                </a:cubicBezTo>
                <a:cubicBezTo>
                  <a:pt x="74638" y="115490"/>
                  <a:pt x="77986" y="115490"/>
                  <a:pt x="81260" y="118764"/>
                </a:cubicBezTo>
                <a:lnTo>
                  <a:pt x="107156" y="144661"/>
                </a:lnTo>
                <a:lnTo>
                  <a:pt x="107156" y="64293"/>
                </a:lnTo>
                <a:cubicBezTo>
                  <a:pt x="107156" y="62210"/>
                  <a:pt x="107826" y="60498"/>
                  <a:pt x="109166" y="59159"/>
                </a:cubicBezTo>
                <a:cubicBezTo>
                  <a:pt x="110505" y="57819"/>
                  <a:pt x="112142" y="57150"/>
                  <a:pt x="114077" y="57150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571"/>
                  <a:pt x="43532" y="185067"/>
                </a:cubicBezTo>
                <a:cubicBezTo>
                  <a:pt x="63029" y="204564"/>
                  <a:pt x="86618" y="214312"/>
                  <a:pt x="114300" y="214312"/>
                </a:cubicBezTo>
                <a:cubicBezTo>
                  <a:pt x="141982" y="214312"/>
                  <a:pt x="165646" y="204564"/>
                  <a:pt x="185291" y="185067"/>
                </a:cubicBezTo>
                <a:cubicBezTo>
                  <a:pt x="204937" y="165571"/>
                  <a:pt x="214759" y="141982"/>
                  <a:pt x="214759" y="114300"/>
                </a:cubicBezTo>
                <a:cubicBezTo>
                  <a:pt x="214759" y="86618"/>
                  <a:pt x="204937" y="63028"/>
                  <a:pt x="185291" y="43532"/>
                </a:cubicBezTo>
                <a:cubicBezTo>
                  <a:pt x="165646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12056" y="3639511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11" name="Freeform 10"/>
          <p:cNvSpPr/>
          <p:nvPr/>
        </p:nvSpPr>
        <p:spPr>
          <a:xfrm rot="17692822">
            <a:off x="1762032" y="3334117"/>
            <a:ext cx="1508808" cy="35507"/>
          </a:xfrm>
          <a:custGeom>
            <a:avLst/>
            <a:gdLst>
              <a:gd name="connsiteX0" fmla="*/ 0 w 1508808"/>
              <a:gd name="connsiteY0" fmla="*/ 17753 h 35507"/>
              <a:gd name="connsiteX1" fmla="*/ 1508808 w 1508808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8808" h="35507">
                <a:moveTo>
                  <a:pt x="0" y="17753"/>
                </a:moveTo>
                <a:lnTo>
                  <a:pt x="1508808" y="177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9383" tIns="-19967" rIns="729384" bIns="-1996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2" name="Freeform 11"/>
          <p:cNvSpPr/>
          <p:nvPr/>
        </p:nvSpPr>
        <p:spPr>
          <a:xfrm>
            <a:off x="2833833" y="2270738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13" name="Freeform 12"/>
          <p:cNvSpPr/>
          <p:nvPr/>
        </p:nvSpPr>
        <p:spPr>
          <a:xfrm rot="19457599">
            <a:off x="4347338" y="2421601"/>
            <a:ext cx="781750" cy="35507"/>
          </a:xfrm>
          <a:custGeom>
            <a:avLst/>
            <a:gdLst>
              <a:gd name="connsiteX0" fmla="*/ 0 w 781750"/>
              <a:gd name="connsiteY0" fmla="*/ 17753 h 35507"/>
              <a:gd name="connsiteX1" fmla="*/ 781750 w 781750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750" h="35507">
                <a:moveTo>
                  <a:pt x="0" y="17753"/>
                </a:moveTo>
                <a:lnTo>
                  <a:pt x="781750" y="177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4031" tIns="-1790" rIns="384031" bIns="-179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4" name="Freeform 13"/>
          <p:cNvSpPr/>
          <p:nvPr/>
        </p:nvSpPr>
        <p:spPr>
          <a:xfrm>
            <a:off x="5055610" y="1814480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15" name="Freeform 14"/>
          <p:cNvSpPr/>
          <p:nvPr/>
        </p:nvSpPr>
        <p:spPr>
          <a:xfrm rot="2142401">
            <a:off x="4347338" y="2877859"/>
            <a:ext cx="781750" cy="35507"/>
          </a:xfrm>
          <a:custGeom>
            <a:avLst/>
            <a:gdLst>
              <a:gd name="connsiteX0" fmla="*/ 0 w 781750"/>
              <a:gd name="connsiteY0" fmla="*/ 17753 h 35507"/>
              <a:gd name="connsiteX1" fmla="*/ 781750 w 781750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750" h="35507">
                <a:moveTo>
                  <a:pt x="0" y="17753"/>
                </a:moveTo>
                <a:lnTo>
                  <a:pt x="781750" y="177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4032" tIns="-1791" rIns="384030" bIns="-179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6" name="Freeform 15"/>
          <p:cNvSpPr/>
          <p:nvPr/>
        </p:nvSpPr>
        <p:spPr>
          <a:xfrm>
            <a:off x="5055610" y="2726996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17" name="Freeform 16"/>
          <p:cNvSpPr/>
          <p:nvPr/>
        </p:nvSpPr>
        <p:spPr>
          <a:xfrm rot="2142401">
            <a:off x="2125561" y="4246632"/>
            <a:ext cx="781750" cy="35507"/>
          </a:xfrm>
          <a:custGeom>
            <a:avLst/>
            <a:gdLst>
              <a:gd name="connsiteX0" fmla="*/ 0 w 781750"/>
              <a:gd name="connsiteY0" fmla="*/ 17753 h 35507"/>
              <a:gd name="connsiteX1" fmla="*/ 781750 w 781750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750" h="35507">
                <a:moveTo>
                  <a:pt x="0" y="17753"/>
                </a:moveTo>
                <a:lnTo>
                  <a:pt x="781750" y="177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4032" tIns="-1790" rIns="384030" bIns="-179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8" name="Freeform 17"/>
          <p:cNvSpPr/>
          <p:nvPr/>
        </p:nvSpPr>
        <p:spPr>
          <a:xfrm>
            <a:off x="2833833" y="4095769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19" name="Freeform 18"/>
          <p:cNvSpPr/>
          <p:nvPr/>
        </p:nvSpPr>
        <p:spPr>
          <a:xfrm rot="19457599">
            <a:off x="4347338" y="4246632"/>
            <a:ext cx="781750" cy="35507"/>
          </a:xfrm>
          <a:custGeom>
            <a:avLst/>
            <a:gdLst>
              <a:gd name="connsiteX0" fmla="*/ 0 w 781750"/>
              <a:gd name="connsiteY0" fmla="*/ 17753 h 35507"/>
              <a:gd name="connsiteX1" fmla="*/ 781750 w 781750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750" h="35507">
                <a:moveTo>
                  <a:pt x="0" y="17753"/>
                </a:moveTo>
                <a:lnTo>
                  <a:pt x="781750" y="177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4031" tIns="-1789" rIns="384031" bIns="-179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20" name="Freeform 19"/>
          <p:cNvSpPr/>
          <p:nvPr/>
        </p:nvSpPr>
        <p:spPr>
          <a:xfrm>
            <a:off x="5055610" y="3639511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22" name="Freeform 21"/>
          <p:cNvSpPr/>
          <p:nvPr/>
        </p:nvSpPr>
        <p:spPr>
          <a:xfrm rot="2142401">
            <a:off x="4347338" y="4702890"/>
            <a:ext cx="781750" cy="35507"/>
          </a:xfrm>
          <a:custGeom>
            <a:avLst/>
            <a:gdLst>
              <a:gd name="connsiteX0" fmla="*/ 0 w 781750"/>
              <a:gd name="connsiteY0" fmla="*/ 17753 h 35507"/>
              <a:gd name="connsiteX1" fmla="*/ 781750 w 781750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750" h="35507">
                <a:moveTo>
                  <a:pt x="0" y="17753"/>
                </a:moveTo>
                <a:lnTo>
                  <a:pt x="781750" y="177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4032" tIns="-1791" rIns="384030" bIns="-179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23" name="Freeform 22"/>
          <p:cNvSpPr/>
          <p:nvPr/>
        </p:nvSpPr>
        <p:spPr>
          <a:xfrm>
            <a:off x="5055610" y="4552027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24" name="Freeform 23"/>
          <p:cNvSpPr/>
          <p:nvPr/>
        </p:nvSpPr>
        <p:spPr>
          <a:xfrm rot="3907178">
            <a:off x="1762032" y="4702890"/>
            <a:ext cx="1508808" cy="35507"/>
          </a:xfrm>
          <a:custGeom>
            <a:avLst/>
            <a:gdLst>
              <a:gd name="connsiteX0" fmla="*/ 0 w 1508808"/>
              <a:gd name="connsiteY0" fmla="*/ 17753 h 35507"/>
              <a:gd name="connsiteX1" fmla="*/ 1508808 w 1508808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8808" h="35507">
                <a:moveTo>
                  <a:pt x="0" y="17753"/>
                </a:moveTo>
                <a:lnTo>
                  <a:pt x="1508808" y="1775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9384" tIns="-19967" rIns="729383" bIns="-1996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25" name="Freeform 24"/>
          <p:cNvSpPr/>
          <p:nvPr/>
        </p:nvSpPr>
        <p:spPr>
          <a:xfrm>
            <a:off x="2833833" y="5008285"/>
            <a:ext cx="1586983" cy="793491"/>
          </a:xfrm>
          <a:custGeom>
            <a:avLst/>
            <a:gdLst>
              <a:gd name="connsiteX0" fmla="*/ 0 w 1586983"/>
              <a:gd name="connsiteY0" fmla="*/ 79349 h 793491"/>
              <a:gd name="connsiteX1" fmla="*/ 79349 w 1586983"/>
              <a:gd name="connsiteY1" fmla="*/ 0 h 793491"/>
              <a:gd name="connsiteX2" fmla="*/ 1507634 w 1586983"/>
              <a:gd name="connsiteY2" fmla="*/ 0 h 793491"/>
              <a:gd name="connsiteX3" fmla="*/ 1586983 w 1586983"/>
              <a:gd name="connsiteY3" fmla="*/ 79349 h 793491"/>
              <a:gd name="connsiteX4" fmla="*/ 1586983 w 1586983"/>
              <a:gd name="connsiteY4" fmla="*/ 714142 h 793491"/>
              <a:gd name="connsiteX5" fmla="*/ 1507634 w 1586983"/>
              <a:gd name="connsiteY5" fmla="*/ 793491 h 793491"/>
              <a:gd name="connsiteX6" fmla="*/ 79349 w 1586983"/>
              <a:gd name="connsiteY6" fmla="*/ 793491 h 793491"/>
              <a:gd name="connsiteX7" fmla="*/ 0 w 1586983"/>
              <a:gd name="connsiteY7" fmla="*/ 714142 h 793491"/>
              <a:gd name="connsiteX8" fmla="*/ 0 w 1586983"/>
              <a:gd name="connsiteY8" fmla="*/ 79349 h 79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93491">
                <a:moveTo>
                  <a:pt x="0" y="79349"/>
                </a:moveTo>
                <a:cubicBezTo>
                  <a:pt x="0" y="35526"/>
                  <a:pt x="35526" y="0"/>
                  <a:pt x="79349" y="0"/>
                </a:cubicBezTo>
                <a:lnTo>
                  <a:pt x="1507634" y="0"/>
                </a:lnTo>
                <a:cubicBezTo>
                  <a:pt x="1551457" y="0"/>
                  <a:pt x="1586983" y="35526"/>
                  <a:pt x="1586983" y="79349"/>
                </a:cubicBezTo>
                <a:lnTo>
                  <a:pt x="1586983" y="714142"/>
                </a:lnTo>
                <a:cubicBezTo>
                  <a:pt x="1586983" y="757965"/>
                  <a:pt x="1551457" y="793491"/>
                  <a:pt x="1507634" y="793491"/>
                </a:cubicBezTo>
                <a:lnTo>
                  <a:pt x="79349" y="793491"/>
                </a:lnTo>
                <a:cubicBezTo>
                  <a:pt x="35526" y="793491"/>
                  <a:pt x="0" y="757965"/>
                  <a:pt x="0" y="714142"/>
                </a:cubicBezTo>
                <a:lnTo>
                  <a:pt x="0" y="793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356" tIns="54356" rIns="54356" bIns="54356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900" kern="1200"/>
          </a:p>
        </p:txBody>
      </p:sp>
      <p:sp>
        <p:nvSpPr>
          <p:cNvPr id="10" name="TextBox 9"/>
          <p:cNvSpPr txBox="1"/>
          <p:nvPr/>
        </p:nvSpPr>
        <p:spPr>
          <a:xfrm>
            <a:off x="622418" y="3782340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Photodune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9225" y="2413567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 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9423" y="4234053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 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Awwwards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69224" y="5151114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 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Premium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6803" y="1928285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 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 Project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01364" y="2869825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 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Forum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1364" y="3753316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 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1364" y="4694856"/>
            <a:ext cx="1505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 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Transport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07880" y="1845063"/>
            <a:ext cx="153941" cy="1539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686959" y="1845063"/>
            <a:ext cx="153941" cy="15394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166039" y="1845063"/>
            <a:ext cx="153941" cy="1539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9632" y="2128230"/>
            <a:ext cx="1442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</a:t>
            </a:r>
          </a:p>
          <a:p>
            <a:endParaRPr lang="en-US" sz="9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Conveniently procrastinate client-centric technology via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08066" y="2128230"/>
            <a:ext cx="1442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</a:t>
            </a:r>
          </a:p>
          <a:p>
            <a:endParaRPr lang="en-US" sz="9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Conveniently procrastinate client-centric technology via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66499" y="2128230"/>
            <a:ext cx="1442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</a:t>
            </a:r>
          </a:p>
          <a:p>
            <a:endParaRPr lang="en-US" sz="9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Conveniently procrastinate client-centric technology via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07880" y="3223715"/>
            <a:ext cx="153941" cy="1539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686959" y="3223715"/>
            <a:ext cx="153941" cy="15394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0166039" y="3223715"/>
            <a:ext cx="153941" cy="1539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49632" y="3506882"/>
            <a:ext cx="1442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YELLOW</a:t>
            </a:r>
          </a:p>
          <a:p>
            <a:endParaRPr lang="en-US" sz="9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Conveniently procrastinate client-centric technology via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08066" y="3506882"/>
            <a:ext cx="1442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Dark Green</a:t>
            </a:r>
          </a:p>
          <a:p>
            <a:endParaRPr lang="en-US" sz="9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Conveniently procrastinate client-centric technology via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66499" y="3506882"/>
            <a:ext cx="1442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Bright Green</a:t>
            </a:r>
          </a:p>
          <a:p>
            <a:endParaRPr lang="en-US" sz="9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Conveniently procrastinate client-centric technology via</a:t>
            </a:r>
          </a:p>
        </p:txBody>
      </p:sp>
      <p:sp>
        <p:nvSpPr>
          <p:cNvPr id="48" name="Oval 47"/>
          <p:cNvSpPr/>
          <p:nvPr/>
        </p:nvSpPr>
        <p:spPr>
          <a:xfrm>
            <a:off x="7207880" y="4968505"/>
            <a:ext cx="482625" cy="482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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20760" y="4963189"/>
            <a:ext cx="1296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Your Style 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20760" y="5327354"/>
            <a:ext cx="3674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Conveniently procrastinate client-centric technology via highly efficient manufactured products. Seamlessly productivate go forward benefits without interdependentinfrastructures. </a:t>
            </a:r>
          </a:p>
        </p:txBody>
      </p:sp>
    </p:spTree>
    <p:extLst>
      <p:ext uri="{BB962C8B-B14F-4D97-AF65-F5344CB8AC3E}">
        <p14:creationId xmlns:p14="http://schemas.microsoft.com/office/powerpoint/2010/main" val="18723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1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build="p"/>
      <p:bldP spid="37" grpId="0" build="p"/>
      <p:bldP spid="38" grpId="0" build="p"/>
      <p:bldP spid="39" grpId="0" animBg="1"/>
      <p:bldP spid="40" grpId="0" animBg="1"/>
      <p:bldP spid="41" grpId="0" animBg="1"/>
      <p:bldP spid="42" grpId="0" build="p"/>
      <p:bldP spid="43" grpId="0" build="p"/>
      <p:bldP spid="44" grpId="0" build="p"/>
      <p:bldP spid="48" grpId="0" animBg="1"/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24514" y="564464"/>
            <a:ext cx="547148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MY" sz="4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Company Structure</a:t>
            </a:r>
            <a:endParaRPr lang="en-GB" sz="4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058869" y="2910447"/>
            <a:ext cx="60886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00474" y="2330237"/>
            <a:ext cx="0" cy="549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100474" y="2910447"/>
            <a:ext cx="0" cy="5095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058869" y="2910447"/>
            <a:ext cx="0" cy="5095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144532" y="2910447"/>
            <a:ext cx="0" cy="5095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00474" y="3975782"/>
            <a:ext cx="0" cy="4838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58869" y="3975782"/>
            <a:ext cx="0" cy="4838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144532" y="3975782"/>
            <a:ext cx="0" cy="4838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100474" y="5015467"/>
            <a:ext cx="0" cy="48385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171961" y="1728895"/>
            <a:ext cx="1883635" cy="612069"/>
            <a:chOff x="5171961" y="1728895"/>
            <a:chExt cx="1883635" cy="612069"/>
          </a:xfrm>
        </p:grpSpPr>
        <p:sp>
          <p:nvSpPr>
            <p:cNvPr id="48" name="Rounded Rectangle 47"/>
            <p:cNvSpPr/>
            <p:nvPr/>
          </p:nvSpPr>
          <p:spPr>
            <a:xfrm>
              <a:off x="5171961" y="1785138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FF64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6367" y="1728895"/>
              <a:ext cx="1343368" cy="605858"/>
              <a:chOff x="5446367" y="1728895"/>
              <a:chExt cx="1343368" cy="60585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549756" y="1728895"/>
                <a:ext cx="1136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Matt Justin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Manager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118174" y="3344908"/>
            <a:ext cx="1883635" cy="630874"/>
            <a:chOff x="2118174" y="3344908"/>
            <a:chExt cx="1883635" cy="630874"/>
          </a:xfrm>
        </p:grpSpPr>
        <p:sp>
          <p:nvSpPr>
            <p:cNvPr id="54" name="Rounded Rectangle 53"/>
            <p:cNvSpPr/>
            <p:nvPr/>
          </p:nvSpPr>
          <p:spPr>
            <a:xfrm>
              <a:off x="2118174" y="3419956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84289" y="3344908"/>
              <a:ext cx="1355564" cy="605858"/>
              <a:chOff x="5440271" y="1728895"/>
              <a:chExt cx="1355564" cy="60585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440271" y="1728895"/>
                <a:ext cx="1355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Marline Swan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Officer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171961" y="3344908"/>
            <a:ext cx="1883635" cy="630874"/>
            <a:chOff x="5171961" y="3344908"/>
            <a:chExt cx="1883635" cy="630874"/>
          </a:xfrm>
        </p:grpSpPr>
        <p:sp>
          <p:nvSpPr>
            <p:cNvPr id="51" name="Rounded Rectangle 50"/>
            <p:cNvSpPr/>
            <p:nvPr/>
          </p:nvSpPr>
          <p:spPr>
            <a:xfrm>
              <a:off x="5171961" y="3419956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431529" y="3344908"/>
              <a:ext cx="1343368" cy="605858"/>
              <a:chOff x="5446367" y="1728895"/>
              <a:chExt cx="1343368" cy="60585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461302" y="1728895"/>
                <a:ext cx="1313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Diane </a:t>
                </a:r>
                <a:r>
                  <a:rPr lang="en-US" sz="1600" b="1" dirty="0" err="1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Lorand</a:t>
                </a:r>
                <a:endParaRPr lang="en-US" sz="16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Editor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225748" y="3344908"/>
            <a:ext cx="1883635" cy="630874"/>
            <a:chOff x="8225748" y="3344908"/>
            <a:chExt cx="1883635" cy="630874"/>
          </a:xfrm>
        </p:grpSpPr>
        <p:sp>
          <p:nvSpPr>
            <p:cNvPr id="68" name="Rounded Rectangle 67"/>
            <p:cNvSpPr/>
            <p:nvPr/>
          </p:nvSpPr>
          <p:spPr>
            <a:xfrm>
              <a:off x="8225748" y="3419956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15B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8487149" y="3344908"/>
              <a:ext cx="1343368" cy="605858"/>
              <a:chOff x="5446367" y="1728895"/>
              <a:chExt cx="1343368" cy="605858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533660" y="1728895"/>
                <a:ext cx="116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Kim Vander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Designer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118174" y="4393850"/>
            <a:ext cx="1883635" cy="621617"/>
            <a:chOff x="2118174" y="4393850"/>
            <a:chExt cx="1883635" cy="621617"/>
          </a:xfrm>
        </p:grpSpPr>
        <p:sp>
          <p:nvSpPr>
            <p:cNvPr id="70" name="Rounded Rectangle 69"/>
            <p:cNvSpPr/>
            <p:nvPr/>
          </p:nvSpPr>
          <p:spPr>
            <a:xfrm>
              <a:off x="2118174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AC59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390385" y="4393850"/>
              <a:ext cx="1343368" cy="605858"/>
              <a:chOff x="5446367" y="1728895"/>
              <a:chExt cx="1343368" cy="60585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606533" y="1728895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err="1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Jhon</a:t>
                </a: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 Moe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Writer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171961" y="4393850"/>
            <a:ext cx="1883635" cy="621617"/>
            <a:chOff x="5171961" y="4393850"/>
            <a:chExt cx="1883635" cy="621617"/>
          </a:xfrm>
        </p:grpSpPr>
        <p:sp>
          <p:nvSpPr>
            <p:cNvPr id="72" name="Rounded Rectangle 71"/>
            <p:cNvSpPr/>
            <p:nvPr/>
          </p:nvSpPr>
          <p:spPr>
            <a:xfrm>
              <a:off x="5171961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F1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434207" y="4393850"/>
              <a:ext cx="1353256" cy="605858"/>
              <a:chOff x="5441425" y="1728895"/>
              <a:chExt cx="1353256" cy="605858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441425" y="1728895"/>
                <a:ext cx="1353256" cy="423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Lucia Mendes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Collector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8225748" y="4393850"/>
            <a:ext cx="1883635" cy="621617"/>
            <a:chOff x="8225748" y="4393850"/>
            <a:chExt cx="1883635" cy="621617"/>
          </a:xfrm>
        </p:grpSpPr>
        <p:sp>
          <p:nvSpPr>
            <p:cNvPr id="74" name="Rounded Rectangle 73"/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494769" y="4393850"/>
              <a:ext cx="1343368" cy="605858"/>
              <a:chOff x="5446367" y="1728895"/>
              <a:chExt cx="1343368" cy="605858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532153" y="1728895"/>
                <a:ext cx="1171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err="1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Jupe</a:t>
                </a: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Cantiq</a:t>
                </a:r>
                <a:endParaRPr lang="en-US" sz="16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Advertising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194023" y="5423126"/>
            <a:ext cx="1883635" cy="634774"/>
            <a:chOff x="5194023" y="5385026"/>
            <a:chExt cx="1883635" cy="634774"/>
          </a:xfrm>
        </p:grpSpPr>
        <p:sp>
          <p:nvSpPr>
            <p:cNvPr id="84" name="Rounded Rectangle 83"/>
            <p:cNvSpPr/>
            <p:nvPr/>
          </p:nvSpPr>
          <p:spPr>
            <a:xfrm>
              <a:off x="5194023" y="5463974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937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71497" y="5385026"/>
              <a:ext cx="1478675" cy="605858"/>
              <a:chOff x="5378715" y="1728895"/>
              <a:chExt cx="1478675" cy="60585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378715" y="1728895"/>
                <a:ext cx="1478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err="1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Chistopher</a:t>
                </a:r>
                <a:r>
                  <a:rPr lang="en-US" sz="1600" b="1" dirty="0">
                    <a:solidFill>
                      <a:schemeClr val="bg1"/>
                    </a:solidFill>
                    <a:ea typeface="Fira Sans SemiBold Italic" panose="00000700000000000000" pitchFamily="50" charset="0"/>
                    <a:cs typeface="Clear Sans" panose="020B0503030202020304" pitchFamily="34" charset="0"/>
                  </a:rPr>
                  <a:t> Van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46367" y="1965421"/>
                <a:ext cx="134336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i="1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Publisher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51408" y="1236465"/>
            <a:ext cx="4458474" cy="332285"/>
            <a:chOff x="651408" y="1236465"/>
            <a:chExt cx="4458474" cy="332285"/>
          </a:xfrm>
        </p:grpSpPr>
        <p:sp>
          <p:nvSpPr>
            <p:cNvPr id="66" name="Rectangle 65"/>
            <p:cNvSpPr/>
            <p:nvPr/>
          </p:nvSpPr>
          <p:spPr>
            <a:xfrm>
              <a:off x="752426" y="1497312"/>
              <a:ext cx="866775" cy="71438"/>
            </a:xfrm>
            <a:prstGeom prst="rect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1408" y="1236465"/>
              <a:ext cx="4458474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MY" sz="12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THINGS ARE MADE TO HAPPEN</a:t>
              </a:r>
              <a:endParaRPr lang="en-GB" sz="12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09499" y="328474"/>
            <a:ext cx="131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726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33954" y="607885"/>
            <a:ext cx="282810" cy="282810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516764" y="487680"/>
            <a:ext cx="374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项目框架技术及依赖</a:t>
            </a: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614C4D2D-4039-CBED-E92B-F01C4FD719BD}"/>
              </a:ext>
            </a:extLst>
          </p:cNvPr>
          <p:cNvSpPr/>
          <p:nvPr/>
        </p:nvSpPr>
        <p:spPr>
          <a:xfrm>
            <a:off x="435007" y="1320521"/>
            <a:ext cx="11301467" cy="2618433"/>
          </a:xfrm>
          <a:prstGeom prst="roundRect">
            <a:avLst/>
          </a:prstGeom>
          <a:noFill/>
          <a:ln w="127000">
            <a:solidFill>
              <a:srgbClr val="F58E8B">
                <a:alpha val="7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629AEC32-E1BB-C872-3C54-E547FC2CD58F}"/>
              </a:ext>
            </a:extLst>
          </p:cNvPr>
          <p:cNvGrpSpPr/>
          <p:nvPr/>
        </p:nvGrpSpPr>
        <p:grpSpPr>
          <a:xfrm>
            <a:off x="711989" y="1659683"/>
            <a:ext cx="2140651" cy="697696"/>
            <a:chOff x="8225748" y="4459641"/>
            <a:chExt cx="1883635" cy="555826"/>
          </a:xfrm>
        </p:grpSpPr>
        <p:sp>
          <p:nvSpPr>
            <p:cNvPr id="12" name="Rounded Rectangle 73">
              <a:extLst>
                <a:ext uri="{FF2B5EF4-FFF2-40B4-BE49-F238E27FC236}">
                  <a16:creationId xmlns:a16="http://schemas.microsoft.com/office/drawing/2014/main" id="{8DE35232-18B9-85FD-C175-CB1ECA2C4F99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60">
              <a:extLst>
                <a:ext uri="{FF2B5EF4-FFF2-40B4-BE49-F238E27FC236}">
                  <a16:creationId xmlns:a16="http://schemas.microsoft.com/office/drawing/2014/main" id="{D683BCBC-B47D-3E8F-8EFB-48895E71AC56}"/>
                </a:ext>
              </a:extLst>
            </p:cNvPr>
            <p:cNvSpPr txBox="1"/>
            <p:nvPr/>
          </p:nvSpPr>
          <p:spPr>
            <a:xfrm>
              <a:off x="8416311" y="4459641"/>
              <a:ext cx="1502507" cy="437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Spring Boot</a:t>
              </a:r>
            </a:p>
          </p:txBody>
        </p:sp>
      </p:grpSp>
      <p:grpSp>
        <p:nvGrpSpPr>
          <p:cNvPr id="16" name="Group 7">
            <a:extLst>
              <a:ext uri="{FF2B5EF4-FFF2-40B4-BE49-F238E27FC236}">
                <a16:creationId xmlns:a16="http://schemas.microsoft.com/office/drawing/2014/main" id="{3D484C72-E573-ABFD-9028-8FC329D29F64}"/>
              </a:ext>
            </a:extLst>
          </p:cNvPr>
          <p:cNvGrpSpPr/>
          <p:nvPr/>
        </p:nvGrpSpPr>
        <p:grpSpPr>
          <a:xfrm>
            <a:off x="3193460" y="1659683"/>
            <a:ext cx="2140651" cy="697696"/>
            <a:chOff x="8225748" y="4459641"/>
            <a:chExt cx="1883635" cy="555826"/>
          </a:xfrm>
        </p:grpSpPr>
        <p:sp>
          <p:nvSpPr>
            <p:cNvPr id="17" name="Rounded Rectangle 73">
              <a:extLst>
                <a:ext uri="{FF2B5EF4-FFF2-40B4-BE49-F238E27FC236}">
                  <a16:creationId xmlns:a16="http://schemas.microsoft.com/office/drawing/2014/main" id="{3A37E9AE-C78D-DE4A-AAC0-795E9AC5A291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7E8BAC6A-FBA0-F34C-A48F-60E2D93EEFB7}"/>
                </a:ext>
              </a:extLst>
            </p:cNvPr>
            <p:cNvSpPr txBox="1"/>
            <p:nvPr/>
          </p:nvSpPr>
          <p:spPr>
            <a:xfrm>
              <a:off x="8704771" y="4459641"/>
              <a:ext cx="925596" cy="437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Maven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5D68BB6-3C2A-C4B9-6E45-9176CC197EC7}"/>
              </a:ext>
            </a:extLst>
          </p:cNvPr>
          <p:cNvGrpSpPr/>
          <p:nvPr/>
        </p:nvGrpSpPr>
        <p:grpSpPr>
          <a:xfrm>
            <a:off x="5674931" y="1659683"/>
            <a:ext cx="2140651" cy="697696"/>
            <a:chOff x="8225748" y="4459641"/>
            <a:chExt cx="1883635" cy="555826"/>
          </a:xfrm>
        </p:grpSpPr>
        <p:sp>
          <p:nvSpPr>
            <p:cNvPr id="21" name="Rounded Rectangle 73">
              <a:extLst>
                <a:ext uri="{FF2B5EF4-FFF2-40B4-BE49-F238E27FC236}">
                  <a16:creationId xmlns:a16="http://schemas.microsoft.com/office/drawing/2014/main" id="{FCB15E82-8B17-B487-1CAE-B1B77B85E85A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60">
              <a:extLst>
                <a:ext uri="{FF2B5EF4-FFF2-40B4-BE49-F238E27FC236}">
                  <a16:creationId xmlns:a16="http://schemas.microsoft.com/office/drawing/2014/main" id="{34A65FB0-A6E8-FF0B-06DD-F86E1D2D1E35}"/>
                </a:ext>
              </a:extLst>
            </p:cNvPr>
            <p:cNvSpPr txBox="1"/>
            <p:nvPr/>
          </p:nvSpPr>
          <p:spPr>
            <a:xfrm>
              <a:off x="8733682" y="4459641"/>
              <a:ext cx="867764" cy="437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MySql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D2166415-18FF-EF8F-DFB0-085BC2F84911}"/>
              </a:ext>
            </a:extLst>
          </p:cNvPr>
          <p:cNvGrpSpPr/>
          <p:nvPr/>
        </p:nvGrpSpPr>
        <p:grpSpPr>
          <a:xfrm>
            <a:off x="8156402" y="1668593"/>
            <a:ext cx="2140651" cy="697696"/>
            <a:chOff x="8225748" y="4459641"/>
            <a:chExt cx="1883635" cy="555826"/>
          </a:xfrm>
        </p:grpSpPr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4018D020-5B33-9EA2-6038-3AD628AE12DA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DBEF8239-008B-C2D0-DBD4-D9E04BAF1923}"/>
                </a:ext>
              </a:extLst>
            </p:cNvPr>
            <p:cNvSpPr txBox="1"/>
            <p:nvPr/>
          </p:nvSpPr>
          <p:spPr>
            <a:xfrm>
              <a:off x="8637766" y="4459641"/>
              <a:ext cx="1059597" cy="437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MyBatis</a:t>
              </a:r>
            </a:p>
          </p:txBody>
        </p: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CD96D2EB-4058-81E8-0F9B-75F372786DE8}"/>
              </a:ext>
            </a:extLst>
          </p:cNvPr>
          <p:cNvGrpSpPr/>
          <p:nvPr/>
        </p:nvGrpSpPr>
        <p:grpSpPr>
          <a:xfrm>
            <a:off x="711989" y="2902331"/>
            <a:ext cx="2140651" cy="697697"/>
            <a:chOff x="8225748" y="4459641"/>
            <a:chExt cx="1883635" cy="555826"/>
          </a:xfrm>
        </p:grpSpPr>
        <p:sp>
          <p:nvSpPr>
            <p:cNvPr id="32" name="Rounded Rectangle 73">
              <a:extLst>
                <a:ext uri="{FF2B5EF4-FFF2-40B4-BE49-F238E27FC236}">
                  <a16:creationId xmlns:a16="http://schemas.microsoft.com/office/drawing/2014/main" id="{8D185178-3FF2-B4DD-2D48-C083990766C4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60">
              <a:extLst>
                <a:ext uri="{FF2B5EF4-FFF2-40B4-BE49-F238E27FC236}">
                  <a16:creationId xmlns:a16="http://schemas.microsoft.com/office/drawing/2014/main" id="{DD3FE7E8-C4E8-AAC8-3E5E-300F156028E0}"/>
                </a:ext>
              </a:extLst>
            </p:cNvPr>
            <p:cNvSpPr txBox="1"/>
            <p:nvPr/>
          </p:nvSpPr>
          <p:spPr>
            <a:xfrm>
              <a:off x="8588398" y="4466205"/>
              <a:ext cx="1158335" cy="43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PostMan</a:t>
              </a:r>
            </a:p>
          </p:txBody>
        </p:sp>
      </p:grpSp>
      <p:grpSp>
        <p:nvGrpSpPr>
          <p:cNvPr id="34" name="Group 7">
            <a:extLst>
              <a:ext uri="{FF2B5EF4-FFF2-40B4-BE49-F238E27FC236}">
                <a16:creationId xmlns:a16="http://schemas.microsoft.com/office/drawing/2014/main" id="{E7B2DEDA-253C-7F22-52B7-DA24A48A227B}"/>
              </a:ext>
            </a:extLst>
          </p:cNvPr>
          <p:cNvGrpSpPr/>
          <p:nvPr/>
        </p:nvGrpSpPr>
        <p:grpSpPr>
          <a:xfrm>
            <a:off x="3193460" y="2902330"/>
            <a:ext cx="2140651" cy="697697"/>
            <a:chOff x="8225748" y="4459641"/>
            <a:chExt cx="1883635" cy="555826"/>
          </a:xfrm>
        </p:grpSpPr>
        <p:sp>
          <p:nvSpPr>
            <p:cNvPr id="35" name="Rounded Rectangle 73">
              <a:extLst>
                <a:ext uri="{FF2B5EF4-FFF2-40B4-BE49-F238E27FC236}">
                  <a16:creationId xmlns:a16="http://schemas.microsoft.com/office/drawing/2014/main" id="{9162E560-9357-363D-775C-801304229727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D1B09A21-FEF6-2050-CE74-E8E49DEB312C}"/>
                </a:ext>
              </a:extLst>
            </p:cNvPr>
            <p:cNvSpPr txBox="1"/>
            <p:nvPr/>
          </p:nvSpPr>
          <p:spPr>
            <a:xfrm>
              <a:off x="8898012" y="4466205"/>
              <a:ext cx="539108" cy="43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Jwt</a:t>
              </a:r>
            </a:p>
          </p:txBody>
        </p:sp>
      </p:grpSp>
      <p:grpSp>
        <p:nvGrpSpPr>
          <p:cNvPr id="37" name="Group 7">
            <a:extLst>
              <a:ext uri="{FF2B5EF4-FFF2-40B4-BE49-F238E27FC236}">
                <a16:creationId xmlns:a16="http://schemas.microsoft.com/office/drawing/2014/main" id="{F4D17BD0-9C8A-6211-24FD-CF559C06580A}"/>
              </a:ext>
            </a:extLst>
          </p:cNvPr>
          <p:cNvGrpSpPr/>
          <p:nvPr/>
        </p:nvGrpSpPr>
        <p:grpSpPr>
          <a:xfrm>
            <a:off x="5674931" y="2902329"/>
            <a:ext cx="2140651" cy="697697"/>
            <a:chOff x="8225748" y="4459641"/>
            <a:chExt cx="1883635" cy="555826"/>
          </a:xfrm>
        </p:grpSpPr>
        <p:sp>
          <p:nvSpPr>
            <p:cNvPr id="38" name="Rounded Rectangle 73">
              <a:extLst>
                <a:ext uri="{FF2B5EF4-FFF2-40B4-BE49-F238E27FC236}">
                  <a16:creationId xmlns:a16="http://schemas.microsoft.com/office/drawing/2014/main" id="{EF882C89-5362-7AA7-B7F4-B07AD0F2FC50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65031096-4E4E-1915-34F6-39A31CF41A76}"/>
                </a:ext>
              </a:extLst>
            </p:cNvPr>
            <p:cNvSpPr txBox="1"/>
            <p:nvPr/>
          </p:nvSpPr>
          <p:spPr>
            <a:xfrm>
              <a:off x="8921991" y="4466205"/>
              <a:ext cx="491150" cy="43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Git</a:t>
              </a:r>
            </a:p>
          </p:txBody>
        </p:sp>
      </p:grpSp>
      <p:grpSp>
        <p:nvGrpSpPr>
          <p:cNvPr id="40" name="Group 7">
            <a:extLst>
              <a:ext uri="{FF2B5EF4-FFF2-40B4-BE49-F238E27FC236}">
                <a16:creationId xmlns:a16="http://schemas.microsoft.com/office/drawing/2014/main" id="{A1B90B62-830D-84BB-2DFC-40931567AA60}"/>
              </a:ext>
            </a:extLst>
          </p:cNvPr>
          <p:cNvGrpSpPr/>
          <p:nvPr/>
        </p:nvGrpSpPr>
        <p:grpSpPr>
          <a:xfrm>
            <a:off x="711987" y="4602177"/>
            <a:ext cx="2140651" cy="697697"/>
            <a:chOff x="8225748" y="4459641"/>
            <a:chExt cx="1883635" cy="555826"/>
          </a:xfrm>
        </p:grpSpPr>
        <p:sp>
          <p:nvSpPr>
            <p:cNvPr id="41" name="Rounded Rectangle 73">
              <a:extLst>
                <a:ext uri="{FF2B5EF4-FFF2-40B4-BE49-F238E27FC236}">
                  <a16:creationId xmlns:a16="http://schemas.microsoft.com/office/drawing/2014/main" id="{99ED9DC0-8A65-554E-F876-5EC8AF8A2925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60">
              <a:extLst>
                <a:ext uri="{FF2B5EF4-FFF2-40B4-BE49-F238E27FC236}">
                  <a16:creationId xmlns:a16="http://schemas.microsoft.com/office/drawing/2014/main" id="{9C54B450-27D5-6831-76E4-855CE4F93F7D}"/>
                </a:ext>
              </a:extLst>
            </p:cNvPr>
            <p:cNvSpPr txBox="1"/>
            <p:nvPr/>
          </p:nvSpPr>
          <p:spPr>
            <a:xfrm>
              <a:off x="8757155" y="4459641"/>
              <a:ext cx="736584" cy="43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Gson</a:t>
              </a:r>
            </a:p>
          </p:txBody>
        </p:sp>
      </p:grpSp>
      <p:grpSp>
        <p:nvGrpSpPr>
          <p:cNvPr id="43" name="Group 7">
            <a:extLst>
              <a:ext uri="{FF2B5EF4-FFF2-40B4-BE49-F238E27FC236}">
                <a16:creationId xmlns:a16="http://schemas.microsoft.com/office/drawing/2014/main" id="{A42D9DCD-2753-C54A-46D5-AE884E3C81CF}"/>
              </a:ext>
            </a:extLst>
          </p:cNvPr>
          <p:cNvGrpSpPr/>
          <p:nvPr/>
        </p:nvGrpSpPr>
        <p:grpSpPr>
          <a:xfrm>
            <a:off x="3193460" y="4602177"/>
            <a:ext cx="2140651" cy="697697"/>
            <a:chOff x="8225748" y="4459641"/>
            <a:chExt cx="1883635" cy="555826"/>
          </a:xfrm>
        </p:grpSpPr>
        <p:sp>
          <p:nvSpPr>
            <p:cNvPr id="44" name="Rounded Rectangle 73">
              <a:extLst>
                <a:ext uri="{FF2B5EF4-FFF2-40B4-BE49-F238E27FC236}">
                  <a16:creationId xmlns:a16="http://schemas.microsoft.com/office/drawing/2014/main" id="{284A34B8-6E25-5443-ED84-B6653DE8231C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60">
              <a:extLst>
                <a:ext uri="{FF2B5EF4-FFF2-40B4-BE49-F238E27FC236}">
                  <a16:creationId xmlns:a16="http://schemas.microsoft.com/office/drawing/2014/main" id="{385282FF-638E-06CE-86EF-2570133DAC3F}"/>
                </a:ext>
              </a:extLst>
            </p:cNvPr>
            <p:cNvSpPr txBox="1"/>
            <p:nvPr/>
          </p:nvSpPr>
          <p:spPr>
            <a:xfrm>
              <a:off x="8585775" y="4459641"/>
              <a:ext cx="1079346" cy="43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Lombok</a:t>
              </a:r>
            </a:p>
          </p:txBody>
        </p:sp>
      </p:grpSp>
      <p:grpSp>
        <p:nvGrpSpPr>
          <p:cNvPr id="46" name="Group 7">
            <a:extLst>
              <a:ext uri="{FF2B5EF4-FFF2-40B4-BE49-F238E27FC236}">
                <a16:creationId xmlns:a16="http://schemas.microsoft.com/office/drawing/2014/main" id="{C325DE26-7164-32CD-E0FD-7A9FC244AF26}"/>
              </a:ext>
            </a:extLst>
          </p:cNvPr>
          <p:cNvGrpSpPr/>
          <p:nvPr/>
        </p:nvGrpSpPr>
        <p:grpSpPr>
          <a:xfrm>
            <a:off x="5674929" y="4609413"/>
            <a:ext cx="2140651" cy="697697"/>
            <a:chOff x="8225748" y="4459641"/>
            <a:chExt cx="1883635" cy="555826"/>
          </a:xfrm>
        </p:grpSpPr>
        <p:sp>
          <p:nvSpPr>
            <p:cNvPr id="47" name="Rounded Rectangle 73">
              <a:extLst>
                <a:ext uri="{FF2B5EF4-FFF2-40B4-BE49-F238E27FC236}">
                  <a16:creationId xmlns:a16="http://schemas.microsoft.com/office/drawing/2014/main" id="{E847501F-8793-3F9D-8334-81EA9F06D887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60">
              <a:extLst>
                <a:ext uri="{FF2B5EF4-FFF2-40B4-BE49-F238E27FC236}">
                  <a16:creationId xmlns:a16="http://schemas.microsoft.com/office/drawing/2014/main" id="{F1B77F04-C973-F48B-D60C-A3F85E08949E}"/>
                </a:ext>
              </a:extLst>
            </p:cNvPr>
            <p:cNvSpPr txBox="1"/>
            <p:nvPr/>
          </p:nvSpPr>
          <p:spPr>
            <a:xfrm>
              <a:off x="8408046" y="4459641"/>
              <a:ext cx="1434801" cy="43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Pagehelper</a:t>
              </a:r>
            </a:p>
          </p:txBody>
        </p:sp>
      </p:grpSp>
      <p:grpSp>
        <p:nvGrpSpPr>
          <p:cNvPr id="49" name="Group 7">
            <a:extLst>
              <a:ext uri="{FF2B5EF4-FFF2-40B4-BE49-F238E27FC236}">
                <a16:creationId xmlns:a16="http://schemas.microsoft.com/office/drawing/2014/main" id="{4BF26300-B7BA-3F0F-CD4E-FBCFF53383EF}"/>
              </a:ext>
            </a:extLst>
          </p:cNvPr>
          <p:cNvGrpSpPr/>
          <p:nvPr/>
        </p:nvGrpSpPr>
        <p:grpSpPr>
          <a:xfrm>
            <a:off x="8156401" y="2890049"/>
            <a:ext cx="2140651" cy="697697"/>
            <a:chOff x="8225748" y="4459641"/>
            <a:chExt cx="1883635" cy="555826"/>
          </a:xfrm>
        </p:grpSpPr>
        <p:sp>
          <p:nvSpPr>
            <p:cNvPr id="50" name="Rounded Rectangle 73">
              <a:extLst>
                <a:ext uri="{FF2B5EF4-FFF2-40B4-BE49-F238E27FC236}">
                  <a16:creationId xmlns:a16="http://schemas.microsoft.com/office/drawing/2014/main" id="{2A9944B5-3E7F-6E7F-276B-84710B2F7104}"/>
                </a:ext>
              </a:extLst>
            </p:cNvPr>
            <p:cNvSpPr/>
            <p:nvPr/>
          </p:nvSpPr>
          <p:spPr>
            <a:xfrm>
              <a:off x="8225748" y="4459641"/>
              <a:ext cx="1883635" cy="55582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60">
              <a:extLst>
                <a:ext uri="{FF2B5EF4-FFF2-40B4-BE49-F238E27FC236}">
                  <a16:creationId xmlns:a16="http://schemas.microsoft.com/office/drawing/2014/main" id="{4CD5357C-38E7-2279-F999-F1C5A2EAB281}"/>
                </a:ext>
              </a:extLst>
            </p:cNvPr>
            <p:cNvSpPr txBox="1"/>
            <p:nvPr/>
          </p:nvSpPr>
          <p:spPr>
            <a:xfrm>
              <a:off x="8665273" y="4466205"/>
              <a:ext cx="1004586" cy="43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T</a:t>
              </a:r>
              <a:r>
                <a:rPr lang="en-US" altLang="zh-CN" sz="2200" b="1" dirty="0">
                  <a:solidFill>
                    <a:schemeClr val="bg1"/>
                  </a:solidFill>
                  <a:ea typeface="Fira Sans SemiBold Italic" panose="00000700000000000000" pitchFamily="50" charset="0"/>
                  <a:cs typeface="Clear Sans" panose="020B0503030202020304" pitchFamily="34" charset="0"/>
                </a:rPr>
                <a:t>omcat</a:t>
              </a:r>
              <a:endParaRPr lang="en-US" sz="2200" b="1" dirty="0">
                <a:solidFill>
                  <a:schemeClr val="bg1"/>
                </a:solidFill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1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265488" y="454025"/>
            <a:ext cx="5667375" cy="692150"/>
            <a:chOff x="1772300" y="306306"/>
            <a:chExt cx="5667768" cy="691411"/>
          </a:xfrm>
        </p:grpSpPr>
        <p:sp>
          <p:nvSpPr>
            <p:cNvPr id="15376" name="Rectangle 22"/>
            <p:cNvSpPr>
              <a:spLocks noChangeArrowheads="1"/>
            </p:cNvSpPr>
            <p:nvPr/>
          </p:nvSpPr>
          <p:spPr bwMode="auto">
            <a:xfrm>
              <a:off x="2465705" y="306306"/>
              <a:ext cx="42809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zh-CN" sz="3200">
                  <a:latin typeface="Lato Light" panose="020F0502020204030203" pitchFamily="34" charset="0"/>
                  <a:cs typeface="Arial" panose="020B0604020202020204" pitchFamily="34" charset="0"/>
                </a:rPr>
                <a:t>Management Hierrarchy</a:t>
              </a:r>
              <a:endParaRPr lang="en-US" altLang="zh-CN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7" name="TextBox 12"/>
            <p:cNvSpPr txBox="1">
              <a:spLocks noChangeArrowheads="1"/>
            </p:cNvSpPr>
            <p:nvPr/>
          </p:nvSpPr>
          <p:spPr bwMode="auto">
            <a:xfrm>
              <a:off x="1772300" y="751496"/>
              <a:ext cx="56677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latin typeface="Lato Light" panose="020F0502020204030203" pitchFamily="34" charset="0"/>
                </a:rPr>
                <a:t>This is example  for a subtitle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578475" y="1146175"/>
            <a:ext cx="1041400" cy="28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1046692" y="1479175"/>
          <a:ext cx="9739430" cy="443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7250" y="454025"/>
            <a:ext cx="29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3AB6B-B26F-775B-503C-2DADB8EF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6" y="4184168"/>
            <a:ext cx="4810796" cy="19528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F4A069-0795-6E3C-A3FA-9E8E11A049B7}"/>
              </a:ext>
            </a:extLst>
          </p:cNvPr>
          <p:cNvSpPr txBox="1"/>
          <p:nvPr/>
        </p:nvSpPr>
        <p:spPr>
          <a:xfrm>
            <a:off x="119178" y="589329"/>
            <a:ext cx="4342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第一步：安装配置</a:t>
            </a:r>
            <a:r>
              <a:rPr lang="en-US" altLang="zh-CN" sz="1600" dirty="0"/>
              <a:t>GIT</a:t>
            </a:r>
            <a:r>
              <a:rPr lang="zh-CN" altLang="en-US" sz="1600" dirty="0"/>
              <a:t>之后，如图打开</a:t>
            </a:r>
            <a:r>
              <a:rPr lang="en-US" altLang="zh-CN" sz="1600" dirty="0"/>
              <a:t>idea</a:t>
            </a:r>
            <a:r>
              <a:rPr lang="zh-CN" altLang="en-US" sz="1600" dirty="0"/>
              <a:t>设置</a:t>
            </a:r>
            <a:endParaRPr lang="en-US" altLang="zh-CN" sz="1600" dirty="0"/>
          </a:p>
          <a:p>
            <a:r>
              <a:rPr lang="zh-CN" altLang="en-US" sz="1600" dirty="0"/>
              <a:t>将路径设置为你的</a:t>
            </a:r>
            <a:r>
              <a:rPr lang="en-US" altLang="zh-CN" sz="1600" dirty="0"/>
              <a:t>GIT</a:t>
            </a:r>
            <a:r>
              <a:rPr lang="zh-CN" altLang="en-US" sz="1600" dirty="0"/>
              <a:t>安装目录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Idea</a:t>
            </a:r>
            <a:r>
              <a:rPr lang="zh-CN" altLang="en-US" sz="1600" dirty="0"/>
              <a:t>会自动识别）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2B-C6B5-2C57-EDF5-6377E0D7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8" y="1495885"/>
            <a:ext cx="4317189" cy="2035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D539155-5342-D236-23FB-ECC08AE47A71}"/>
              </a:ext>
            </a:extLst>
          </p:cNvPr>
          <p:cNvSpPr txBox="1"/>
          <p:nvPr/>
        </p:nvSpPr>
        <p:spPr>
          <a:xfrm>
            <a:off x="69466" y="3592593"/>
            <a:ext cx="3903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第三步：如图，通过</a:t>
            </a:r>
            <a:r>
              <a:rPr lang="en-US" altLang="zh-CN" sz="1600" dirty="0"/>
              <a:t>git</a:t>
            </a:r>
            <a:r>
              <a:rPr lang="zh-CN" altLang="en-US" sz="1600" dirty="0"/>
              <a:t>版本控制创建项目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4E1F58-0EB9-5BCC-FF1A-D1F0DD632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73" y="929813"/>
            <a:ext cx="5113992" cy="24018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2836AC-1897-293B-FA06-7D0B284244E2}"/>
              </a:ext>
            </a:extLst>
          </p:cNvPr>
          <p:cNvSpPr txBox="1"/>
          <p:nvPr/>
        </p:nvSpPr>
        <p:spPr>
          <a:xfrm>
            <a:off x="4855459" y="487680"/>
            <a:ext cx="6101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第二步：如图，打开</a:t>
            </a:r>
            <a:r>
              <a:rPr lang="en-US" altLang="zh-CN" sz="1600" dirty="0"/>
              <a:t>github</a:t>
            </a:r>
            <a:r>
              <a:rPr lang="zh-CN" altLang="en-US" sz="1600" dirty="0"/>
              <a:t>复制</a:t>
            </a:r>
            <a:r>
              <a:rPr lang="en-US" altLang="zh-CN" sz="1600" dirty="0"/>
              <a:t>Https</a:t>
            </a:r>
            <a:r>
              <a:rPr lang="zh-CN" altLang="en-US" sz="1600" dirty="0"/>
              <a:t>链接（如通过</a:t>
            </a:r>
            <a:r>
              <a:rPr lang="en-US" altLang="zh-CN" sz="1600" dirty="0"/>
              <a:t>SSH</a:t>
            </a:r>
            <a:r>
              <a:rPr lang="zh-CN" altLang="en-US" sz="1600" dirty="0"/>
              <a:t>链接需额外</a:t>
            </a:r>
            <a:endParaRPr lang="en-US" altLang="zh-CN" sz="1600" dirty="0"/>
          </a:p>
          <a:p>
            <a:r>
              <a:rPr lang="zh-CN" altLang="en-US" sz="1600" dirty="0"/>
              <a:t>配置公钥 自行查询）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136D83F-B4A8-47F7-8C90-2EBDC0CC02D8}"/>
                  </a:ext>
                </a:extLst>
              </p14:cNvPr>
              <p14:cNvContentPartPr/>
              <p14:nvPr/>
            </p14:nvContentPartPr>
            <p14:xfrm>
              <a:off x="7859192" y="2441444"/>
              <a:ext cx="2119680" cy="1519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136D83F-B4A8-47F7-8C90-2EBDC0CC02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3192" y="2369444"/>
                <a:ext cx="2191320" cy="2955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46DB450A-57C2-1071-F2E4-06173371B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1621" y="4103992"/>
            <a:ext cx="4855141" cy="211324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21F6FE0-FA1B-831C-93D3-D71457B3D39B}"/>
              </a:ext>
            </a:extLst>
          </p:cNvPr>
          <p:cNvSpPr txBox="1"/>
          <p:nvPr/>
        </p:nvSpPr>
        <p:spPr>
          <a:xfrm>
            <a:off x="5250882" y="3592593"/>
            <a:ext cx="5541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第四步：如图，打开</a:t>
            </a:r>
            <a:r>
              <a:rPr lang="en-US" altLang="zh-CN" sz="1600" dirty="0"/>
              <a:t>github</a:t>
            </a:r>
            <a:r>
              <a:rPr lang="zh-CN" altLang="en-US" sz="1600" dirty="0"/>
              <a:t>复制</a:t>
            </a:r>
            <a:r>
              <a:rPr lang="en-US" altLang="zh-CN" sz="1600" dirty="0"/>
              <a:t>Https</a:t>
            </a:r>
            <a:r>
              <a:rPr lang="zh-CN" altLang="en-US" sz="1600" dirty="0"/>
              <a:t>链接，点击右下角克隆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D305C2-C75B-1169-06DE-0ED105C28E06}"/>
              </a:ext>
            </a:extLst>
          </p:cNvPr>
          <p:cNvSpPr txBox="1"/>
          <p:nvPr/>
        </p:nvSpPr>
        <p:spPr>
          <a:xfrm>
            <a:off x="8522034" y="5146149"/>
            <a:ext cx="356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</a:t>
            </a:r>
            <a:r>
              <a:rPr lang="en-US" altLang="zh-CN" dirty="0"/>
              <a:t>idea</a:t>
            </a:r>
            <a:r>
              <a:rPr lang="zh-CN" altLang="en-US" dirty="0"/>
              <a:t>会克隆远程仓库，并自动配置相关框架与依赖，</a:t>
            </a:r>
            <a:r>
              <a:rPr lang="zh-CN" altLang="en-US" b="1" dirty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需保持科学上网。</a:t>
            </a:r>
            <a:endParaRPr lang="en-US" altLang="zh-CN" dirty="0"/>
          </a:p>
          <a:p>
            <a:r>
              <a:rPr lang="zh-CN" altLang="en-US" dirty="0"/>
              <a:t>部分基础如</a:t>
            </a:r>
            <a:r>
              <a:rPr lang="en-US" altLang="zh-CN" dirty="0"/>
              <a:t>maven</a:t>
            </a:r>
            <a:r>
              <a:rPr lang="zh-CN" altLang="en-US" dirty="0"/>
              <a:t>等请自行配置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0DE597-22FE-6A58-C356-856A1AF8E7D5}"/>
              </a:ext>
            </a:extLst>
          </p:cNvPr>
          <p:cNvSpPr txBox="1"/>
          <p:nvPr/>
        </p:nvSpPr>
        <p:spPr>
          <a:xfrm>
            <a:off x="4594422" y="38634"/>
            <a:ext cx="400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highlight>
                  <a:srgbClr val="FFFF00"/>
                </a:highlight>
              </a:rPr>
              <a:t>如何通过</a:t>
            </a:r>
            <a:r>
              <a:rPr lang="en-US" altLang="zh-CN" sz="1600" b="1" dirty="0">
                <a:highlight>
                  <a:srgbClr val="FFFF00"/>
                </a:highlight>
              </a:rPr>
              <a:t>GIT</a:t>
            </a:r>
            <a:r>
              <a:rPr lang="zh-CN" altLang="en-US" sz="1600" b="1" dirty="0">
                <a:highlight>
                  <a:srgbClr val="FFFF00"/>
                </a:highlight>
              </a:rPr>
              <a:t>远程拉取项目？懒人</a:t>
            </a:r>
            <a:r>
              <a:rPr lang="en-US" altLang="zh-CN" sz="1600" b="1" dirty="0">
                <a:highlight>
                  <a:srgbClr val="FFFF00"/>
                </a:highlight>
              </a:rPr>
              <a:t>30s</a:t>
            </a:r>
            <a:r>
              <a:rPr lang="zh-CN" altLang="en-US" sz="1600" b="1" dirty="0">
                <a:highlight>
                  <a:srgbClr val="FFFF00"/>
                </a:highlight>
              </a:rPr>
              <a:t>教程</a:t>
            </a:r>
          </a:p>
        </p:txBody>
      </p:sp>
    </p:spTree>
    <p:extLst>
      <p:ext uri="{BB962C8B-B14F-4D97-AF65-F5344CB8AC3E}">
        <p14:creationId xmlns:p14="http://schemas.microsoft.com/office/powerpoint/2010/main" val="224129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E96325-4AA4-345D-2617-0CC8DBCC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7" y="4753312"/>
            <a:ext cx="5997193" cy="1478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A40D34-C4FE-6761-329E-A0F03DB2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8" y="928315"/>
            <a:ext cx="4150704" cy="2547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63AA6F-0340-F5D0-4D7E-F7795CCCC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23" y="927884"/>
            <a:ext cx="3424671" cy="2678346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4A069-0795-6E3C-A3FA-9E8E11A049B7}"/>
              </a:ext>
            </a:extLst>
          </p:cNvPr>
          <p:cNvSpPr txBox="1"/>
          <p:nvPr/>
        </p:nvSpPr>
        <p:spPr>
          <a:xfrm>
            <a:off x="119178" y="589329"/>
            <a:ext cx="384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第一步：点击</a:t>
            </a:r>
            <a:r>
              <a:rPr lang="en-US" altLang="zh-CN" sz="1600" dirty="0"/>
              <a:t>idea</a:t>
            </a:r>
            <a:r>
              <a:rPr lang="zh-CN" altLang="en-US" sz="1600" dirty="0"/>
              <a:t>右边数据库、如图所示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39155-5342-D236-23FB-ECC08AE47A71}"/>
              </a:ext>
            </a:extLst>
          </p:cNvPr>
          <p:cNvSpPr txBox="1"/>
          <p:nvPr/>
        </p:nvSpPr>
        <p:spPr>
          <a:xfrm>
            <a:off x="62267" y="3867278"/>
            <a:ext cx="611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第三步：如</a:t>
            </a:r>
            <a:r>
              <a:rPr lang="en-US" altLang="zh-CN" sz="1600" dirty="0"/>
              <a:t>Web</a:t>
            </a:r>
            <a:r>
              <a:rPr lang="zh-CN" altLang="en-US" sz="1600" dirty="0"/>
              <a:t>项目，如图左边目录结构找到蓝色文件，右边同第二步配置你的数据库信息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2836AC-1897-293B-FA06-7D0B284244E2}"/>
              </a:ext>
            </a:extLst>
          </p:cNvPr>
          <p:cNvSpPr txBox="1"/>
          <p:nvPr/>
        </p:nvSpPr>
        <p:spPr>
          <a:xfrm>
            <a:off x="4812126" y="589329"/>
            <a:ext cx="71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第二步：输入你数据库的主机信息、用户名和密码、还有具体链接的数据库名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0DE597-22FE-6A58-C356-856A1AF8E7D5}"/>
              </a:ext>
            </a:extLst>
          </p:cNvPr>
          <p:cNvSpPr txBox="1"/>
          <p:nvPr/>
        </p:nvSpPr>
        <p:spPr>
          <a:xfrm>
            <a:off x="4594422" y="38634"/>
            <a:ext cx="24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highlight>
                  <a:srgbClr val="FFFF00"/>
                </a:highlight>
              </a:rPr>
              <a:t>如何在</a:t>
            </a:r>
            <a:r>
              <a:rPr lang="en-US" altLang="zh-CN" sz="1600" b="1" dirty="0">
                <a:highlight>
                  <a:srgbClr val="FFFF00"/>
                </a:highlight>
              </a:rPr>
              <a:t>idea</a:t>
            </a:r>
            <a:r>
              <a:rPr lang="zh-CN" altLang="en-US" sz="1600" b="1" dirty="0">
                <a:highlight>
                  <a:srgbClr val="FFFF00"/>
                </a:highlight>
              </a:rPr>
              <a:t>链接数据库？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77B0B9-61B2-1773-707E-CC9B7538B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853" y="4000443"/>
            <a:ext cx="595496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857087-7F33-D7DC-E0D6-3AF0028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2" y="1110328"/>
            <a:ext cx="6850259" cy="3149144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737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代码查看和下载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46C9AFE-9CD6-3D50-C49C-33B8F4EACA31}"/>
              </a:ext>
            </a:extLst>
          </p:cNvPr>
          <p:cNvSpPr txBox="1"/>
          <p:nvPr/>
        </p:nvSpPr>
        <p:spPr>
          <a:xfrm>
            <a:off x="348249" y="4677525"/>
            <a:ext cx="6317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欢迎自行搭建</a:t>
            </a:r>
            <a:r>
              <a:rPr lang="en-US" altLang="zh-CN" sz="2400" dirty="0"/>
              <a:t>git</a:t>
            </a:r>
            <a:r>
              <a:rPr lang="zh-CN" altLang="en-US" sz="2400" dirty="0"/>
              <a:t>仓库后在</a:t>
            </a:r>
            <a:r>
              <a:rPr lang="en-US" altLang="zh-CN" sz="2400" dirty="0"/>
              <a:t>idea</a:t>
            </a:r>
            <a:r>
              <a:rPr lang="zh-CN" altLang="en-US" sz="2400" dirty="0"/>
              <a:t>或其他编译器直</a:t>
            </a:r>
            <a:endParaRPr lang="en-US" altLang="zh-CN" sz="2400" dirty="0"/>
          </a:p>
          <a:p>
            <a:r>
              <a:rPr lang="zh-CN" altLang="en-US" sz="2400" dirty="0"/>
              <a:t>接远程</a:t>
            </a:r>
            <a:r>
              <a:rPr lang="en-US" altLang="zh-CN" sz="2400" dirty="0"/>
              <a:t>pull</a:t>
            </a:r>
            <a:r>
              <a:rPr lang="zh-CN" altLang="en-US" sz="2400" dirty="0"/>
              <a:t>代码下来查看；亦或者直接</a:t>
            </a:r>
            <a:r>
              <a:rPr lang="en-US" altLang="zh-CN" sz="2400" dirty="0"/>
              <a:t>github</a:t>
            </a:r>
          </a:p>
          <a:p>
            <a:r>
              <a:rPr lang="zh-CN" altLang="en-US" sz="2400" dirty="0"/>
              <a:t>官网下载压缩包查看源代码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AC7F815-2DBF-68F0-1B15-2FC913BF1D4A}"/>
                  </a:ext>
                </a:extLst>
              </p14:cNvPr>
              <p14:cNvContentPartPr/>
              <p14:nvPr/>
            </p14:nvContentPartPr>
            <p14:xfrm>
              <a:off x="4386727" y="3155508"/>
              <a:ext cx="1709273" cy="45719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AC7F815-2DBF-68F0-1B15-2FC913BF1D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0727" y="-5988292"/>
                <a:ext cx="1780913" cy="182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93961E9-AD2C-9D9D-8B09-1087BC380352}"/>
                  </a:ext>
                </a:extLst>
              </p14:cNvPr>
              <p14:cNvContentPartPr/>
              <p14:nvPr/>
            </p14:nvContentPartPr>
            <p14:xfrm>
              <a:off x="4243523" y="4128374"/>
              <a:ext cx="696682" cy="45719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93961E9-AD2C-9D9D-8B09-1087BC3803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7537" y="4056376"/>
                <a:ext cx="768293" cy="18935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0703E30-C3A5-AD08-CCE2-518652AEE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968" y="6090212"/>
            <a:ext cx="2781688" cy="5239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668F41A1-2B2C-5777-B4AD-2460BC6F76EC}"/>
                  </a:ext>
                </a:extLst>
              </p14:cNvPr>
              <p14:cNvContentPartPr/>
              <p14:nvPr/>
            </p14:nvContentPartPr>
            <p14:xfrm>
              <a:off x="2595624" y="6280094"/>
              <a:ext cx="380880" cy="108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668F41A1-2B2C-5777-B4AD-2460BC6F7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9984" y="6208094"/>
                <a:ext cx="452520" cy="154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BF8FD51-AD50-069E-A2D9-D3A8D1B4FEC1}"/>
              </a:ext>
            </a:extLst>
          </p:cNvPr>
          <p:cNvSpPr txBox="1"/>
          <p:nvPr/>
        </p:nvSpPr>
        <p:spPr>
          <a:xfrm>
            <a:off x="2627391" y="727325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采用</a:t>
            </a:r>
            <a:r>
              <a:rPr lang="en-US" altLang="zh-CN" sz="2400" dirty="0"/>
              <a:t>git</a:t>
            </a:r>
            <a:r>
              <a:rPr lang="zh-CN" altLang="en-US" sz="2400" dirty="0"/>
              <a:t>进行分布式</a:t>
            </a:r>
            <a:endParaRPr lang="en-US" altLang="zh-CN" sz="2400" dirty="0"/>
          </a:p>
          <a:p>
            <a:r>
              <a:rPr lang="zh-CN" altLang="en-US" sz="2400" dirty="0"/>
              <a:t>开发和版本控制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6167753-19FE-D9F2-6442-39A54F9977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2811" y="130567"/>
            <a:ext cx="4528402" cy="63146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D466935-DAC6-A1CD-BDD2-386B8C273FC9}"/>
                  </a:ext>
                </a:extLst>
              </p14:cNvPr>
              <p14:cNvContentPartPr/>
              <p14:nvPr/>
            </p14:nvContentPartPr>
            <p14:xfrm>
              <a:off x="4672393" y="2783275"/>
              <a:ext cx="2001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D466935-DAC6-A1CD-BDD2-386B8C273F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6393" y="2711275"/>
                <a:ext cx="2718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155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项目结构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081CE6-50E4-FB29-AD8A-A7320773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3" y="941785"/>
            <a:ext cx="3244267" cy="53730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78E840-0260-EC73-D6A4-8E864E65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68" y="685630"/>
            <a:ext cx="1705213" cy="13051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A3AFD1-B4BB-3588-140C-78DF788B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368" y="2213731"/>
            <a:ext cx="1914792" cy="230537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84E1D8A-5C5A-42B8-B2F0-C2C6A8CDB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368" y="4752326"/>
            <a:ext cx="1657581" cy="136226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8B3457E-B5A6-E1D0-38F6-DCA770856502}"/>
              </a:ext>
            </a:extLst>
          </p:cNvPr>
          <p:cNvSpPr txBox="1"/>
          <p:nvPr/>
        </p:nvSpPr>
        <p:spPr>
          <a:xfrm>
            <a:off x="6050623" y="814993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设计主要模块有：</a:t>
            </a:r>
            <a:endParaRPr lang="en-US" altLang="zh-CN" sz="2400" u="sng" dirty="0"/>
          </a:p>
          <a:p>
            <a:r>
              <a:rPr lang="zh-CN" altLang="en-US" sz="2400" dirty="0"/>
              <a:t>学生模块、课程模块、分数模块、</a:t>
            </a:r>
            <a:endParaRPr lang="en-US" altLang="zh-CN" sz="2400" dirty="0"/>
          </a:p>
          <a:p>
            <a:r>
              <a:rPr lang="zh-CN" altLang="en-US" sz="2400" dirty="0"/>
              <a:t>班级模块、系统用户模块、登录模块、</a:t>
            </a:r>
            <a:endParaRPr lang="en-US" altLang="zh-CN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3EA8AF-5D6F-F9D4-0FB4-6333E685844B}"/>
              </a:ext>
            </a:extLst>
          </p:cNvPr>
          <p:cNvSpPr txBox="1"/>
          <p:nvPr/>
        </p:nvSpPr>
        <p:spPr>
          <a:xfrm>
            <a:off x="6050623" y="3817920"/>
            <a:ext cx="5028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其他的主要功能有：</a:t>
            </a:r>
            <a:endParaRPr lang="en-US" altLang="zh-CN" sz="2400" u="sng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jwt</a:t>
            </a:r>
            <a:r>
              <a:rPr lang="zh-CN" altLang="en-US" sz="2400" dirty="0"/>
              <a:t>的登录令牌生成与解析、</a:t>
            </a:r>
            <a:endParaRPr lang="en-US" altLang="zh-CN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Interceptor</a:t>
            </a:r>
            <a:r>
              <a:rPr lang="zh-CN" altLang="en-US" sz="2400" dirty="0"/>
              <a:t>拦截器的登录校验、</a:t>
            </a:r>
            <a:endParaRPr lang="en-US" altLang="zh-CN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aop</a:t>
            </a:r>
            <a:r>
              <a:rPr lang="zh-CN" altLang="en-US" sz="2400" dirty="0"/>
              <a:t>的部分敏感操作日志、</a:t>
            </a:r>
            <a:endParaRPr lang="en-US" altLang="zh-CN" sz="2400" dirty="0"/>
          </a:p>
          <a:p>
            <a:r>
              <a:rPr lang="zh-CN" altLang="en-US" sz="2400" dirty="0"/>
              <a:t>部分事务管理、</a:t>
            </a:r>
            <a:endParaRPr lang="en-US" altLang="zh-CN" sz="2400" dirty="0"/>
          </a:p>
          <a:p>
            <a:r>
              <a:rPr lang="zh-CN" altLang="en-US" sz="2400" dirty="0"/>
              <a:t>全局统一响应</a:t>
            </a:r>
            <a:r>
              <a:rPr lang="en-US" altLang="zh-CN" sz="2400" dirty="0"/>
              <a:t>Result</a:t>
            </a:r>
            <a:r>
              <a:rPr lang="zh-CN" altLang="en-US" sz="2400" dirty="0"/>
              <a:t>返回</a:t>
            </a:r>
            <a:endParaRPr lang="zh-CN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6385187E-0F64-81A3-B623-21E3A7AFFCD9}"/>
                  </a:ext>
                </a:extLst>
              </p14:cNvPr>
              <p14:cNvContentPartPr/>
              <p14:nvPr/>
            </p14:nvContentPartPr>
            <p14:xfrm>
              <a:off x="502153" y="5867395"/>
              <a:ext cx="913680" cy="216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6385187E-0F64-81A3-B623-21E3A7AFFC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513" y="5795395"/>
                <a:ext cx="985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687679ED-9D98-C9CD-B845-E8367927D472}"/>
                  </a:ext>
                </a:extLst>
              </p14:cNvPr>
              <p14:cNvContentPartPr/>
              <p14:nvPr/>
            </p14:nvContentPartPr>
            <p14:xfrm>
              <a:off x="472273" y="5483995"/>
              <a:ext cx="1013760" cy="334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687679ED-9D98-C9CD-B845-E8367927D4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273" y="5411995"/>
                <a:ext cx="108540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9426E2ED-1677-F7B0-5CE1-7B658F721DC7}"/>
              </a:ext>
            </a:extLst>
          </p:cNvPr>
          <p:cNvSpPr txBox="1"/>
          <p:nvPr/>
        </p:nvSpPr>
        <p:spPr>
          <a:xfrm>
            <a:off x="6055541" y="2131791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设计思路：</a:t>
            </a:r>
            <a:endParaRPr lang="en-US" altLang="zh-CN" sz="2400" u="sng" dirty="0"/>
          </a:p>
          <a:p>
            <a:r>
              <a:rPr lang="en-US" altLang="zh-CN" sz="2400" dirty="0"/>
              <a:t>Controller—Service—Mapper</a:t>
            </a:r>
          </a:p>
          <a:p>
            <a:r>
              <a:rPr lang="zh-CN" altLang="en-US" sz="2400" dirty="0"/>
              <a:t>尽量高内聚低耦合</a:t>
            </a:r>
            <a:endParaRPr lang="en-US" altLang="zh-CN" sz="2400" dirty="0"/>
          </a:p>
          <a:p>
            <a:r>
              <a:rPr lang="zh-CN" altLang="en-US" sz="2400" dirty="0"/>
              <a:t>多注释、驼峰命名、见名知意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737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Bean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类及全局响应类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7B86C459-C448-FF10-8CFD-83E556C8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9" y="992422"/>
            <a:ext cx="1914792" cy="1676634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7E172667-71A6-8BA2-C0B8-AFC6816D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6" y="449329"/>
            <a:ext cx="7748147" cy="4147384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7FD087F5-63D2-50E0-3696-DF456818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232" y="2766029"/>
            <a:ext cx="4550071" cy="3216018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A46C9AFE-9CD6-3D50-C49C-33B8F4EACA31}"/>
              </a:ext>
            </a:extLst>
          </p:cNvPr>
          <p:cNvSpPr txBox="1"/>
          <p:nvPr/>
        </p:nvSpPr>
        <p:spPr>
          <a:xfrm>
            <a:off x="4090102" y="4920226"/>
            <a:ext cx="810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 设置基础</a:t>
            </a:r>
            <a:r>
              <a:rPr lang="en-US" altLang="zh-CN" dirty="0"/>
              <a:t>bean</a:t>
            </a:r>
            <a:r>
              <a:rPr lang="zh-CN" altLang="en-US" dirty="0"/>
              <a:t>类封装数据、</a:t>
            </a:r>
            <a:r>
              <a:rPr lang="en-US" altLang="zh-CN" dirty="0"/>
              <a:t>lombok</a:t>
            </a:r>
            <a:r>
              <a:rPr lang="zh-CN" altLang="en-US" dirty="0"/>
              <a:t>代替</a:t>
            </a:r>
            <a:r>
              <a:rPr lang="en-US" altLang="zh-CN" dirty="0"/>
              <a:t>Get Set toString equal</a:t>
            </a:r>
            <a:r>
              <a:rPr lang="zh-CN" altLang="en-US" dirty="0"/>
              <a:t>构造方法等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全局响应设置 未来企业内部开发规范的</a:t>
            </a:r>
            <a:r>
              <a:rPr lang="en-US" altLang="zh-CN" dirty="0"/>
              <a:t>code</a:t>
            </a:r>
            <a:r>
              <a:rPr lang="zh-CN" altLang="en-US" dirty="0"/>
              <a:t>码、</a:t>
            </a:r>
            <a:r>
              <a:rPr lang="en-US" altLang="zh-CN" dirty="0"/>
              <a:t>msg</a:t>
            </a:r>
            <a:r>
              <a:rPr lang="zh-CN" altLang="en-US" dirty="0"/>
              <a:t>、返回数据</a:t>
            </a:r>
            <a:endParaRPr lang="en-US" altLang="zh-CN" dirty="0"/>
          </a:p>
          <a:p>
            <a:r>
              <a:rPr lang="zh-CN" altLang="en-US" dirty="0"/>
              <a:t>后端向前端返回数据时，为了规范，统一通过响应类内部设定的方法如</a:t>
            </a:r>
            <a:r>
              <a:rPr lang="en-US" altLang="zh-CN" dirty="0"/>
              <a:t>Success</a:t>
            </a:r>
          </a:p>
          <a:p>
            <a:r>
              <a:rPr lang="zh-CN" altLang="en-US" dirty="0"/>
              <a:t>来向前端返回信息</a:t>
            </a:r>
          </a:p>
        </p:txBody>
      </p:sp>
    </p:spTree>
    <p:extLst>
      <p:ext uri="{BB962C8B-B14F-4D97-AF65-F5344CB8AC3E}">
        <p14:creationId xmlns:p14="http://schemas.microsoft.com/office/powerpoint/2010/main" val="8239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737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Bean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类及全局响应类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46C9AFE-9CD6-3D50-C49C-33B8F4EACA31}"/>
              </a:ext>
            </a:extLst>
          </p:cNvPr>
          <p:cNvSpPr txBox="1"/>
          <p:nvPr/>
        </p:nvSpPr>
        <p:spPr>
          <a:xfrm>
            <a:off x="8482279" y="3096671"/>
            <a:ext cx="381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全局响应返回示例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49B0D-30DE-84F0-3971-E7ED48A2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60" y="1121466"/>
            <a:ext cx="642074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接口响应示例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B3457E-B5A6-E1D0-38F6-DCA770856502}"/>
              </a:ext>
            </a:extLst>
          </p:cNvPr>
          <p:cNvSpPr txBox="1"/>
          <p:nvPr/>
        </p:nvSpPr>
        <p:spPr>
          <a:xfrm>
            <a:off x="6573706" y="806021"/>
            <a:ext cx="55290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Controller</a:t>
            </a:r>
            <a:r>
              <a:rPr lang="zh-CN" altLang="en-US" sz="2400" dirty="0"/>
              <a:t>负责接收解析前端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请求，</a:t>
            </a:r>
            <a:endParaRPr lang="en-US" altLang="zh-CN" sz="2400" dirty="0"/>
          </a:p>
          <a:p>
            <a:r>
              <a:rPr lang="zh-CN" altLang="en-US" sz="2400" dirty="0"/>
              <a:t>并响应数据给前端。</a:t>
            </a:r>
            <a:endParaRPr lang="en-US" altLang="zh-CN" sz="2400" dirty="0"/>
          </a:p>
          <a:p>
            <a:r>
              <a:rPr lang="en-US" altLang="zh-CN" sz="2400" dirty="0"/>
              <a:t>Service</a:t>
            </a:r>
            <a:r>
              <a:rPr lang="zh-CN" altLang="en-US" sz="2400" dirty="0"/>
              <a:t>负责</a:t>
            </a:r>
            <a:r>
              <a:rPr lang="zh-CN" altLang="en-US" sz="2400" b="1" dirty="0"/>
              <a:t>业务逻辑</a:t>
            </a:r>
            <a:r>
              <a:rPr lang="zh-CN" altLang="en-US" sz="2400" dirty="0"/>
              <a:t>、流程处理。</a:t>
            </a:r>
            <a:endParaRPr lang="en-US" altLang="zh-CN" sz="2400" dirty="0"/>
          </a:p>
          <a:p>
            <a:r>
              <a:rPr lang="en-US" altLang="zh-CN" sz="2400" dirty="0"/>
              <a:t>Mapper</a:t>
            </a:r>
            <a:r>
              <a:rPr lang="zh-CN" altLang="en-US" sz="2400" dirty="0"/>
              <a:t>负责链接数据库，与数据库进行</a:t>
            </a:r>
            <a:endParaRPr lang="en-US" altLang="zh-CN" sz="2400" dirty="0"/>
          </a:p>
          <a:p>
            <a:r>
              <a:rPr lang="zh-CN" altLang="en-US" sz="2400" dirty="0"/>
              <a:t>交互。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早期增删改查</a:t>
            </a:r>
            <a:r>
              <a:rPr lang="en-US" altLang="zh-CN" sz="2400" dirty="0"/>
              <a:t>post</a:t>
            </a:r>
            <a:r>
              <a:rPr lang="zh-CN" altLang="en-US" sz="2400" dirty="0"/>
              <a:t>、</a:t>
            </a:r>
            <a:r>
              <a:rPr lang="en-US" altLang="zh-CN" sz="2400" dirty="0"/>
              <a:t>delete</a:t>
            </a:r>
            <a:r>
              <a:rPr lang="zh-CN" altLang="en-US" sz="2400" dirty="0"/>
              <a:t>、</a:t>
            </a:r>
            <a:r>
              <a:rPr lang="en-US" altLang="zh-CN" sz="2400" dirty="0"/>
              <a:t>put</a:t>
            </a:r>
            <a:r>
              <a:rPr lang="zh-CN" altLang="en-US" sz="2400" dirty="0"/>
              <a:t>、</a:t>
            </a:r>
            <a:r>
              <a:rPr lang="en-US" altLang="zh-CN" sz="2400" dirty="0"/>
              <a:t>get</a:t>
            </a:r>
          </a:p>
          <a:p>
            <a:r>
              <a:rPr lang="zh-CN" altLang="en-US" sz="2400" dirty="0"/>
              <a:t>后续主用</a:t>
            </a:r>
            <a:r>
              <a:rPr lang="en-US" altLang="zh-CN" sz="2400" dirty="0"/>
              <a:t>post</a:t>
            </a:r>
            <a:r>
              <a:rPr lang="zh-CN" altLang="en-US" sz="2400" dirty="0"/>
              <a:t>、</a:t>
            </a:r>
            <a:r>
              <a:rPr lang="en-US" altLang="zh-CN" sz="2400" dirty="0"/>
              <a:t>get</a:t>
            </a:r>
          </a:p>
          <a:p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CB2C9D-8193-DE51-577C-5FDAA984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1" y="953628"/>
            <a:ext cx="638264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具体方法展示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F7122-1C5C-A3F0-C62D-93D8B9CA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219" y="125604"/>
            <a:ext cx="6104646" cy="66067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960312-D505-AD60-1ACC-E7CE13959A4D}"/>
              </a:ext>
            </a:extLst>
          </p:cNvPr>
          <p:cNvSpPr txBox="1"/>
          <p:nvPr/>
        </p:nvSpPr>
        <p:spPr>
          <a:xfrm>
            <a:off x="2898290" y="469797"/>
            <a:ext cx="269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以</a:t>
            </a:r>
            <a:r>
              <a:rPr lang="zh-CN" altLang="en-US" sz="2400" b="1">
                <a:highlight>
                  <a:srgbClr val="FFFF00"/>
                </a:highlight>
              </a:rPr>
              <a:t>成绩模块为例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20A0E8-3E0C-3D7A-DFBD-B5B8AD11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6" y="1258035"/>
            <a:ext cx="345805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6096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0" y="6431280"/>
            <a:ext cx="12192000" cy="365760"/>
          </a:xfrm>
          <a:prstGeom prst="rect">
            <a:avLst/>
          </a:prstGeom>
          <a:solidFill>
            <a:srgbClr val="F3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F58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平行四边形 3"/>
          <p:cNvSpPr/>
          <p:nvPr/>
        </p:nvSpPr>
        <p:spPr>
          <a:xfrm>
            <a:off x="2936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2" name="平行四边形 61"/>
          <p:cNvSpPr/>
          <p:nvPr/>
        </p:nvSpPr>
        <p:spPr>
          <a:xfrm>
            <a:off x="6345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3" name="平行四边形 62"/>
          <p:cNvSpPr/>
          <p:nvPr/>
        </p:nvSpPr>
        <p:spPr>
          <a:xfrm>
            <a:off x="9753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4" name="平行四边形 63"/>
          <p:cNvSpPr/>
          <p:nvPr/>
        </p:nvSpPr>
        <p:spPr>
          <a:xfrm>
            <a:off x="13161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平行四边形 64"/>
          <p:cNvSpPr/>
          <p:nvPr/>
        </p:nvSpPr>
        <p:spPr>
          <a:xfrm>
            <a:off x="165696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6" name="平行四边形 65"/>
          <p:cNvSpPr/>
          <p:nvPr/>
        </p:nvSpPr>
        <p:spPr>
          <a:xfrm>
            <a:off x="199778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7" name="平行四边形 66"/>
          <p:cNvSpPr/>
          <p:nvPr/>
        </p:nvSpPr>
        <p:spPr>
          <a:xfrm>
            <a:off x="233860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8" name="平行四边形 67"/>
          <p:cNvSpPr/>
          <p:nvPr/>
        </p:nvSpPr>
        <p:spPr>
          <a:xfrm>
            <a:off x="267942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1" name="平行四边形 70"/>
          <p:cNvSpPr/>
          <p:nvPr/>
        </p:nvSpPr>
        <p:spPr>
          <a:xfrm>
            <a:off x="3020248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4" name="平行四边形 73"/>
          <p:cNvSpPr/>
          <p:nvPr/>
        </p:nvSpPr>
        <p:spPr>
          <a:xfrm>
            <a:off x="3361072" y="0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5" name="平行四边形 74"/>
          <p:cNvSpPr/>
          <p:nvPr/>
        </p:nvSpPr>
        <p:spPr>
          <a:xfrm>
            <a:off x="83434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6" name="平行四边形 75"/>
          <p:cNvSpPr/>
          <p:nvPr/>
        </p:nvSpPr>
        <p:spPr>
          <a:xfrm>
            <a:off x="86843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7" name="平行四边形 76"/>
          <p:cNvSpPr/>
          <p:nvPr/>
        </p:nvSpPr>
        <p:spPr>
          <a:xfrm>
            <a:off x="90251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8" name="平行四边形 77"/>
          <p:cNvSpPr/>
          <p:nvPr/>
        </p:nvSpPr>
        <p:spPr>
          <a:xfrm>
            <a:off x="93659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9" name="平行四边形 78"/>
          <p:cNvSpPr/>
          <p:nvPr/>
        </p:nvSpPr>
        <p:spPr>
          <a:xfrm>
            <a:off x="970676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0" name="平行四边形 79"/>
          <p:cNvSpPr/>
          <p:nvPr/>
        </p:nvSpPr>
        <p:spPr>
          <a:xfrm>
            <a:off x="1004758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1" name="平行四边形 80"/>
          <p:cNvSpPr/>
          <p:nvPr/>
        </p:nvSpPr>
        <p:spPr>
          <a:xfrm>
            <a:off x="1038840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2" name="平行四边形 81"/>
          <p:cNvSpPr/>
          <p:nvPr/>
        </p:nvSpPr>
        <p:spPr>
          <a:xfrm>
            <a:off x="1072922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3" name="平行四边形 82"/>
          <p:cNvSpPr/>
          <p:nvPr/>
        </p:nvSpPr>
        <p:spPr>
          <a:xfrm>
            <a:off x="11070044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4" name="平行四边形 83"/>
          <p:cNvSpPr/>
          <p:nvPr/>
        </p:nvSpPr>
        <p:spPr>
          <a:xfrm>
            <a:off x="11410868" y="6428034"/>
            <a:ext cx="514032" cy="426720"/>
          </a:xfrm>
          <a:prstGeom prst="parallelogram">
            <a:avLst>
              <a:gd name="adj" fmla="val 754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A3886E-81B3-1B4B-61A4-C88C3CE48ED8}"/>
              </a:ext>
            </a:extLst>
          </p:cNvPr>
          <p:cNvSpPr/>
          <p:nvPr/>
        </p:nvSpPr>
        <p:spPr>
          <a:xfrm>
            <a:off x="247723" y="624982"/>
            <a:ext cx="201053" cy="190011"/>
          </a:xfrm>
          <a:prstGeom prst="ellipse">
            <a:avLst/>
          </a:prstGeom>
          <a:gradFill>
            <a:gsLst>
              <a:gs pos="0">
                <a:srgbClr val="F58E8B"/>
              </a:gs>
              <a:gs pos="100000">
                <a:srgbClr val="D74555"/>
              </a:gs>
            </a:gsLst>
            <a:lin ang="5400000" scaled="1"/>
          </a:gradFill>
          <a:ln w="44450">
            <a:gradFill>
              <a:gsLst>
                <a:gs pos="0">
                  <a:srgbClr val="D74555"/>
                </a:gs>
                <a:gs pos="100000">
                  <a:srgbClr val="F58E8B"/>
                </a:gs>
              </a:gsLst>
              <a:lin ang="5400000" scaled="1"/>
            </a:gradFill>
          </a:ln>
          <a:effectLst>
            <a:outerShdw blurRad="190500" dist="38100" dir="5400000" algn="t" rotWithShape="0">
              <a:srgbClr val="F58E8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449F8-C0C9-7F01-022B-95E31F882B69}"/>
              </a:ext>
            </a:extLst>
          </p:cNvPr>
          <p:cNvSpPr txBox="1"/>
          <p:nvPr/>
        </p:nvSpPr>
        <p:spPr>
          <a:xfrm>
            <a:off x="456396" y="500575"/>
            <a:ext cx="2563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具体方法展示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614492-5A3A-B7EC-7A92-3485483A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9" y="1013255"/>
            <a:ext cx="3668296" cy="2518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4BDA8E-34DD-3409-75D6-F821D8F2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4" y="1013255"/>
            <a:ext cx="5704890" cy="15114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17A1A01-C806-8EDE-9AD2-F0A095AECEA2}"/>
              </a:ext>
            </a:extLst>
          </p:cNvPr>
          <p:cNvSpPr txBox="1"/>
          <p:nvPr/>
        </p:nvSpPr>
        <p:spPr>
          <a:xfrm>
            <a:off x="702794" y="3638079"/>
            <a:ext cx="9145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如图部分示例，主要逻辑在</a:t>
            </a:r>
            <a:r>
              <a:rPr lang="en-US" altLang="zh-CN" sz="2400" dirty="0" err="1"/>
              <a:t>ServiceImpl</a:t>
            </a:r>
            <a:r>
              <a:rPr lang="zh-CN" altLang="en-US" sz="2400" dirty="0"/>
              <a:t>层进行判断，包括业务异常逻辑</a:t>
            </a:r>
            <a:endParaRPr lang="en-US" altLang="zh-CN" sz="2400" dirty="0"/>
          </a:p>
          <a:p>
            <a:r>
              <a:rPr lang="zh-CN" altLang="en-US" sz="2400" dirty="0"/>
              <a:t>如果有问题就层层上抛，最终全局响应返回给前端</a:t>
            </a:r>
            <a:r>
              <a:rPr lang="en-US" altLang="zh-CN" sz="2400" dirty="0"/>
              <a:t>code</a:t>
            </a:r>
            <a:r>
              <a:rPr lang="zh-CN" altLang="en-US" sz="2400" dirty="0"/>
              <a:t>代码</a:t>
            </a:r>
            <a:endParaRPr lang="en-US" altLang="zh-CN" sz="2400" dirty="0"/>
          </a:p>
          <a:p>
            <a:r>
              <a:rPr lang="zh-CN" altLang="en-US" sz="2400" b="1" dirty="0"/>
              <a:t>不足</a:t>
            </a:r>
            <a:r>
              <a:rPr lang="zh-CN" altLang="en-US" sz="2400" dirty="0"/>
              <a:t>：因未完善全局自定义异常处理，因此导致异常逻辑判断存在耦合，部分逻辑放在了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层实现，有待改善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959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963</Words>
  <Application>Microsoft Office PowerPoint</Application>
  <PresentationFormat>宽屏</PresentationFormat>
  <Paragraphs>193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Fira Sans SemiBold Italic</vt:lpstr>
      <vt:lpstr>FontAwesome</vt:lpstr>
      <vt:lpstr>等线</vt:lpstr>
      <vt:lpstr>等线 Light</vt:lpstr>
      <vt:lpstr>宋体</vt:lpstr>
      <vt:lpstr>造字工房悦黑体验版常规体</vt:lpstr>
      <vt:lpstr>Abel</vt:lpstr>
      <vt:lpstr>Arial</vt:lpstr>
      <vt:lpstr>Lato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CYC</dc:creator>
  <cp:lastModifiedBy>CYC</cp:lastModifiedBy>
  <cp:revision>90</cp:revision>
  <dcterms:created xsi:type="dcterms:W3CDTF">2024-05-20T14:00:54Z</dcterms:created>
  <dcterms:modified xsi:type="dcterms:W3CDTF">2024-06-11T08:14:12Z</dcterms:modified>
</cp:coreProperties>
</file>