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62" r:id="rId5"/>
    <p:sldId id="273" r:id="rId6"/>
    <p:sldId id="275" r:id="rId7"/>
    <p:sldId id="274" r:id="rId8"/>
    <p:sldId id="258" r:id="rId9"/>
  </p:sldIdLst>
  <p:sldSz cx="9144000" cy="5143500" type="screen16x9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C3BD0-4CD8-45D8-9898-98866E74A5C8}" v="9" dt="2020-08-14T08:43:50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yu Tang" userId="311b3503-8af1-4455-b865-6d7d9026570e" providerId="ADAL" clId="{EFEC3BD0-4CD8-45D8-9898-98866E74A5C8}"/>
    <pc:docChg chg="custSel modSld">
      <pc:chgData name="Jianyu Tang" userId="311b3503-8af1-4455-b865-6d7d9026570e" providerId="ADAL" clId="{EFEC3BD0-4CD8-45D8-9898-98866E74A5C8}" dt="2020-08-14T08:43:50.602" v="12"/>
      <pc:docMkLst>
        <pc:docMk/>
      </pc:docMkLst>
      <pc:sldChg chg="delSp modSp mod setBg">
        <pc:chgData name="Jianyu Tang" userId="311b3503-8af1-4455-b865-6d7d9026570e" providerId="ADAL" clId="{EFEC3BD0-4CD8-45D8-9898-98866E74A5C8}" dt="2020-08-14T08:43:50.602" v="12"/>
        <pc:sldMkLst>
          <pc:docMk/>
          <pc:sldMk cId="0" sldId="258"/>
        </pc:sldMkLst>
        <pc:picChg chg="del mod">
          <ac:chgData name="Jianyu Tang" userId="311b3503-8af1-4455-b865-6d7d9026570e" providerId="ADAL" clId="{EFEC3BD0-4CD8-45D8-9898-98866E74A5C8}" dt="2020-08-14T08:42:56.531" v="1" actId="478"/>
          <ac:picMkLst>
            <pc:docMk/>
            <pc:sldMk cId="0" sldId="258"/>
            <ac:picMk id="4" creationId="{00000000-0000-0000-0000-000000000000}"/>
          </ac:picMkLst>
        </pc:picChg>
      </pc:sldChg>
      <pc:sldChg chg="delSp mod setBg">
        <pc:chgData name="Jianyu Tang" userId="311b3503-8af1-4455-b865-6d7d9026570e" providerId="ADAL" clId="{EFEC3BD0-4CD8-45D8-9898-98866E74A5C8}" dt="2020-08-14T08:43:24.003" v="6"/>
        <pc:sldMkLst>
          <pc:docMk/>
          <pc:sldMk cId="0" sldId="262"/>
        </pc:sldMkLst>
        <pc:picChg chg="del">
          <ac:chgData name="Jianyu Tang" userId="311b3503-8af1-4455-b865-6d7d9026570e" providerId="ADAL" clId="{EFEC3BD0-4CD8-45D8-9898-98866E74A5C8}" dt="2020-08-14T08:43:01.097" v="3" actId="478"/>
          <ac:picMkLst>
            <pc:docMk/>
            <pc:sldMk cId="0" sldId="262"/>
            <ac:picMk id="18" creationId="{2E935B26-6D56-4B9F-98A6-5AAE64D98B6B}"/>
          </ac:picMkLst>
        </pc:picChg>
      </pc:sldChg>
      <pc:sldChg chg="delSp mod setBg">
        <pc:chgData name="Jianyu Tang" userId="311b3503-8af1-4455-b865-6d7d9026570e" providerId="ADAL" clId="{EFEC3BD0-4CD8-45D8-9898-98866E74A5C8}" dt="2020-08-14T08:43:36.772" v="9"/>
        <pc:sldMkLst>
          <pc:docMk/>
          <pc:sldMk cId="0" sldId="273"/>
        </pc:sldMkLst>
        <pc:picChg chg="del">
          <ac:chgData name="Jianyu Tang" userId="311b3503-8af1-4455-b865-6d7d9026570e" providerId="ADAL" clId="{EFEC3BD0-4CD8-45D8-9898-98866E74A5C8}" dt="2020-08-14T08:42:58.610" v="2" actId="478"/>
          <ac:picMkLst>
            <pc:docMk/>
            <pc:sldMk cId="0" sldId="273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0" y="841919"/>
            <a:ext cx="7772631" cy="179101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34" y="2702002"/>
            <a:ext cx="6858204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2235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870" y="273892"/>
            <a:ext cx="1971733" cy="4359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9" y="273892"/>
            <a:ext cx="5800898" cy="4359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6" y="1282529"/>
            <a:ext cx="7886935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06" y="3442701"/>
            <a:ext cx="7886935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2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69" y="1369459"/>
            <a:ext cx="3886316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287" y="1369459"/>
            <a:ext cx="3886316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0" y="273893"/>
            <a:ext cx="7886935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61" y="1261093"/>
            <a:ext cx="3868455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61" y="1879135"/>
            <a:ext cx="3868455" cy="2763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288" y="1261093"/>
            <a:ext cx="3887507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288" y="1879135"/>
            <a:ext cx="3887507" cy="2763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0" y="342960"/>
            <a:ext cx="2949266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507" y="740700"/>
            <a:ext cx="4629287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60" y="1543320"/>
            <a:ext cx="2949266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2235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0" y="342960"/>
            <a:ext cx="2949266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507" y="740700"/>
            <a:ext cx="4629287" cy="365585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2235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60" y="1543320"/>
            <a:ext cx="2949266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2235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69" y="273893"/>
            <a:ext cx="7886935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69" y="1369459"/>
            <a:ext cx="7886935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69" y="4768098"/>
            <a:ext cx="2057461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D8C1-013B-422F-9CED-48C20144883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40" y="4768098"/>
            <a:ext cx="3086192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142" y="4768098"/>
            <a:ext cx="2057461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9EDC-A6F6-4979-BF54-EF1707B613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2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7" y="3941231"/>
            <a:ext cx="2252565" cy="3214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750" y="2045970"/>
            <a:ext cx="493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600" spc="540" dirty="0" smtClean="0">
                <a:latin typeface="方正兰亭中黑_GBK"/>
                <a:ea typeface="+mj-ea"/>
              </a:rPr>
              <a:t>2021</a:t>
            </a:r>
            <a:r>
              <a:rPr lang="zh-CN" altLang="en-US" sz="2000" b="1" kern="600" spc="540" dirty="0" smtClean="0">
                <a:latin typeface="方正兰亭中黑_GBK"/>
                <a:ea typeface="+mj-ea"/>
              </a:rPr>
              <a:t>述职报告</a:t>
            </a:r>
            <a:endParaRPr lang="zh-CN" altLang="en-US" sz="2000" b="1" kern="600" spc="540" dirty="0">
              <a:latin typeface="方正兰亭中黑_GBK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762" y="2661122"/>
            <a:ext cx="1377121" cy="5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35" dirty="0">
                <a:latin typeface="方正兰亭中黑_GBK"/>
                <a:ea typeface="Arial Unicode MS" panose="020B0604020202020204" pitchFamily="34" charset="-122"/>
                <a:cs typeface="Arial" panose="020B0604020202020204" pitchFamily="34" charset="0"/>
              </a:rPr>
              <a:t>郭乾</a:t>
            </a:r>
            <a:endParaRPr lang="zh-CN" altLang="en-US" sz="1635" dirty="0">
              <a:latin typeface="方正兰亭中黑_GBK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endParaRPr lang="zh-CN" altLang="en-US" sz="1635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3" y="460864"/>
            <a:ext cx="1953882" cy="7010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A4A2BFE-67B3-4449-AFB8-B7D79C33785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188" y="4232542"/>
            <a:ext cx="2159980" cy="449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1320" y="339725"/>
            <a:ext cx="17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工作内容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1320" y="977574"/>
            <a:ext cx="5380713" cy="14837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了解并熟练使用项目中使用的技术栈，如：</a:t>
            </a:r>
            <a:r>
              <a:rPr lang="en-US" altLang="zh-CN" sz="1400" dirty="0" smtClean="0">
                <a:ea typeface="方正兰亭中黑_GBK" panose="02000000000000000000"/>
              </a:rPr>
              <a:t>React</a:t>
            </a:r>
            <a:r>
              <a:rPr lang="zh-CN" altLang="en-US" sz="1400" dirty="0" smtClean="0">
                <a:ea typeface="方正兰亭中黑_GBK" panose="02000000000000000000"/>
              </a:rPr>
              <a:t>、</a:t>
            </a:r>
            <a:r>
              <a:rPr lang="en-US" altLang="zh-CN" sz="1400" dirty="0" err="1" smtClean="0">
                <a:ea typeface="方正兰亭中黑_GBK" panose="02000000000000000000"/>
              </a:rPr>
              <a:t>Ramda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熟悉</a:t>
            </a:r>
            <a:r>
              <a:rPr lang="en-US" altLang="zh-CN" sz="1400" dirty="0" err="1" smtClean="0">
                <a:ea typeface="方正兰亭中黑_GBK" panose="02000000000000000000"/>
              </a:rPr>
              <a:t>Lims</a:t>
            </a:r>
            <a:r>
              <a:rPr lang="zh-CN" altLang="en-US" sz="1400" dirty="0" smtClean="0">
                <a:ea typeface="方正兰亭中黑_GBK" panose="02000000000000000000"/>
              </a:rPr>
              <a:t>系统的代码并完成模块的开发功能；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修复</a:t>
            </a:r>
            <a:r>
              <a:rPr lang="en-US" altLang="zh-CN" sz="1400" dirty="0" err="1" smtClean="0">
                <a:ea typeface="方正兰亭中黑_GBK" panose="02000000000000000000"/>
              </a:rPr>
              <a:t>Pivat</a:t>
            </a:r>
            <a:r>
              <a:rPr lang="zh-CN" altLang="en-US" sz="1400" dirty="0" smtClean="0">
                <a:ea typeface="方正兰亭中黑_GBK" panose="02000000000000000000"/>
              </a:rPr>
              <a:t>项目</a:t>
            </a:r>
            <a:r>
              <a:rPr lang="en-US" altLang="zh-CN" sz="1400" dirty="0" smtClean="0">
                <a:ea typeface="方正兰亭中黑_GBK" panose="02000000000000000000"/>
              </a:rPr>
              <a:t>bug,</a:t>
            </a:r>
            <a:r>
              <a:rPr lang="zh-CN" altLang="en-US" sz="1400" dirty="0" smtClean="0">
                <a:ea typeface="方正兰亭中黑_GBK" panose="02000000000000000000"/>
              </a:rPr>
              <a:t>完成</a:t>
            </a:r>
            <a:r>
              <a:rPr lang="en-US" altLang="zh-CN" sz="1400" dirty="0" err="1" smtClean="0">
                <a:ea typeface="方正兰亭中黑_GBK" panose="02000000000000000000"/>
              </a:rPr>
              <a:t>sideCar</a:t>
            </a:r>
            <a:r>
              <a:rPr lang="zh-CN" altLang="en-US" sz="1400" dirty="0" smtClean="0">
                <a:ea typeface="方正兰亭中黑_GBK" panose="02000000000000000000"/>
              </a:rPr>
              <a:t>部分模块的迁移工作</a:t>
            </a:r>
            <a:endParaRPr lang="en-US" altLang="zh-CN" sz="1400" dirty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参与项目需求的讨论，</a:t>
            </a:r>
            <a:r>
              <a:rPr lang="en-US" altLang="zh-CN" sz="1400" dirty="0">
                <a:ea typeface="方正兰亭中黑_GBK" panose="02000000000000000000"/>
              </a:rPr>
              <a:t>R</a:t>
            </a:r>
            <a:r>
              <a:rPr lang="en-US" altLang="zh-CN" sz="1400" dirty="0" smtClean="0">
                <a:ea typeface="方正兰亭中黑_GBK" panose="02000000000000000000"/>
              </a:rPr>
              <a:t>eview Code</a:t>
            </a:r>
            <a:r>
              <a:rPr lang="zh-CN" altLang="en-US" sz="1400" dirty="0" smtClean="0">
                <a:ea typeface="方正兰亭中黑_GBK" panose="02000000000000000000"/>
              </a:rPr>
              <a:t>等</a:t>
            </a:r>
            <a:endParaRPr lang="en-US" altLang="zh-CN" sz="1400" dirty="0">
              <a:ea typeface="方正兰亭中黑_GBK" panose="02000000000000000000"/>
            </a:endParaRPr>
          </a:p>
          <a:p>
            <a:pPr marL="635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400" dirty="0" smtClean="0">
              <a:ea typeface="方正兰亭中黑_GBK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320" y="339725"/>
            <a:ext cx="17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问题与建议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01320" y="977574"/>
            <a:ext cx="5380713" cy="148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ct val="15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方正兰亭中黑_GBK" panose="02000000000000000000"/>
              </a:rPr>
              <a:t>需求不明确，开发效率低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 marL="360000"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>
                <a:ea typeface="方正兰亭中黑_GBK" panose="02000000000000000000"/>
              </a:rPr>
              <a:t>完善需求文档或</a:t>
            </a:r>
            <a:r>
              <a:rPr lang="en-US" altLang="zh-CN" sz="1400" dirty="0" err="1">
                <a:ea typeface="方正兰亭中黑_GBK" panose="02000000000000000000"/>
              </a:rPr>
              <a:t>Jira</a:t>
            </a:r>
            <a:r>
              <a:rPr lang="zh-CN" altLang="en-US" sz="1400" dirty="0">
                <a:ea typeface="方正兰亭中黑_GBK" panose="02000000000000000000"/>
              </a:rPr>
              <a:t>内容，需求要做到及时整理与</a:t>
            </a:r>
            <a:r>
              <a:rPr lang="zh-CN" altLang="en-US" sz="1400" dirty="0" smtClean="0">
                <a:ea typeface="方正兰亭中黑_GBK" panose="02000000000000000000"/>
              </a:rPr>
              <a:t>更新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方正兰亭中黑_GBK" panose="02000000000000000000"/>
              </a:rPr>
              <a:t>前后端代码建议分开管理，代码不相互影响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方正兰亭中黑_GBK" panose="02000000000000000000"/>
              </a:rPr>
              <a:t>增加项目复盘，对每个阶段存在不足或优点进行总结</a:t>
            </a:r>
            <a:endParaRPr lang="en-US" altLang="zh-CN" sz="1400" dirty="0">
              <a:ea typeface="方正兰亭中黑_GBK" panose="02000000000000000000"/>
            </a:endParaRPr>
          </a:p>
          <a:p>
            <a:pPr marL="189185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400" dirty="0" smtClean="0">
              <a:ea typeface="方正兰亭中黑_GBK" panose="02000000000000000000"/>
            </a:endParaRPr>
          </a:p>
          <a:p>
            <a:pPr marL="635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400" dirty="0" smtClean="0">
              <a:ea typeface="方正兰亭中黑_GBK" panose="02000000000000000000"/>
            </a:endParaRPr>
          </a:p>
          <a:p>
            <a:pPr marL="635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400" dirty="0" smtClean="0">
              <a:ea typeface="方正兰亭中黑_GBK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6179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1320" y="339725"/>
            <a:ext cx="171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未来展望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中黑_GBK" panose="02000000000000000000" charset="-122"/>
              <a:ea typeface="方正兰亭中黑_GBK" panose="02000000000000000000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401320" y="977573"/>
            <a:ext cx="5380713" cy="296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ct val="15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方正兰亭中黑_GBK" panose="02000000000000000000"/>
              </a:rPr>
              <a:t>工作角度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 marL="474935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>
                <a:ea typeface="方正兰亭中黑_GBK" panose="02000000000000000000"/>
              </a:rPr>
              <a:t>能够按时完成日常开发工作</a:t>
            </a:r>
            <a:endParaRPr lang="en-US" altLang="zh-CN" sz="1400" dirty="0">
              <a:ea typeface="方正兰亭中黑_GBK" panose="02000000000000000000"/>
            </a:endParaRPr>
          </a:p>
          <a:p>
            <a:pPr marL="474935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>
                <a:ea typeface="方正兰亭中黑_GBK" panose="02000000000000000000"/>
              </a:rPr>
              <a:t>尽可能的改善工作中的痛点问题，提高团队</a:t>
            </a:r>
            <a:r>
              <a:rPr lang="zh-CN" altLang="en-US" sz="1400" dirty="0" smtClean="0">
                <a:ea typeface="方正兰亭中黑_GBK" panose="02000000000000000000"/>
              </a:rPr>
              <a:t>工作效率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 marL="474935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持续优化前端项目，升级和改造项目功能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ea typeface="方正兰亭中黑_GBK" panose="02000000000000000000"/>
              </a:rPr>
              <a:t>个人角度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>
                <a:ea typeface="方正兰亭中黑_GBK" panose="02000000000000000000"/>
              </a:rPr>
              <a:t>每隔一段时间要进行项目总结</a:t>
            </a:r>
            <a:r>
              <a:rPr lang="zh-CN" altLang="en-US" sz="1400" dirty="0" smtClean="0">
                <a:ea typeface="方正兰亭中黑_GBK" panose="02000000000000000000"/>
              </a:rPr>
              <a:t>和技术复盘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深入前端学习，拓展技术的深度</a:t>
            </a:r>
            <a:endParaRPr lang="en-US" altLang="zh-CN" sz="1400" dirty="0" smtClean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400" dirty="0" smtClean="0">
                <a:ea typeface="方正兰亭中黑_GBK" panose="02000000000000000000"/>
              </a:rPr>
              <a:t>增强语言表达能力</a:t>
            </a:r>
            <a:endParaRPr lang="en-US" altLang="zh-CN" sz="1400" dirty="0">
              <a:ea typeface="方正兰亭中黑_GBK" panose="0200000000000000000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sz="1400" dirty="0" smtClean="0">
              <a:ea typeface="方正兰亭中黑_GBK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3661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64368" y="1717958"/>
            <a:ext cx="4057015" cy="878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970" spc="800" dirty="0">
                <a:solidFill>
                  <a:schemeClr val="bg1"/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THANKS</a:t>
            </a:r>
            <a:endParaRPr lang="zh-CN" altLang="en-US" sz="4970" spc="800" dirty="0">
              <a:solidFill>
                <a:schemeClr val="bg1"/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E637882371D41A142E96D5C79D003" ma:contentTypeVersion="12" ma:contentTypeDescription="Create a new document." ma:contentTypeScope="" ma:versionID="9cac267b04ecf40c76a381afbee4495d">
  <xsd:schema xmlns:xsd="http://www.w3.org/2001/XMLSchema" xmlns:xs="http://www.w3.org/2001/XMLSchema" xmlns:p="http://schemas.microsoft.com/office/2006/metadata/properties" xmlns:ns2="9d4b61e8-6cc7-439b-bfe5-ce92c12c17d6" xmlns:ns3="a317401b-a23d-4472-b862-cc6144589dec" targetNamespace="http://schemas.microsoft.com/office/2006/metadata/properties" ma:root="true" ma:fieldsID="bda6504b693e8a956f05bb25ceff210d" ns2:_="" ns3:_="">
    <xsd:import namespace="9d4b61e8-6cc7-439b-bfe5-ce92c12c17d6"/>
    <xsd:import namespace="a317401b-a23d-4472-b862-cc6144589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b61e8-6cc7-439b-bfe5-ce92c12c1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7401b-a23d-4472-b862-cc6144589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4E422C-478E-49BE-A42B-C04127639E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01C0E5-9A9C-4E67-A0C7-19FDC98825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3EFF7-09F4-430D-84F3-D7E5B7A54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b61e8-6cc7-439b-bfe5-ce92c12c17d6"/>
    <ds:schemaRef ds:uri="a317401b-a23d-4472-b862-cc6144589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162</Words>
  <Application>Microsoft Office PowerPoint</Application>
  <PresentationFormat>全屏显示(16:9)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方正兰亭特黑_GBK</vt:lpstr>
      <vt:lpstr>方正兰亭中黑_GBK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GOALTURN</dc:creator>
  <cp:lastModifiedBy>Microsoft 帐户</cp:lastModifiedBy>
  <cp:revision>59</cp:revision>
  <dcterms:created xsi:type="dcterms:W3CDTF">2016-10-08T03:52:00Z</dcterms:created>
  <dcterms:modified xsi:type="dcterms:W3CDTF">2021-12-29T14:23:55Z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  <property fmtid="{D5CDD505-2E9C-101B-9397-08002B2CF9AE}" pid="3" name="ContentTypeId">
    <vt:lpwstr>0x0101001DEE637882371D41A142E96D5C79D003</vt:lpwstr>
  </property>
</Properties>
</file>