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607" r:id="rId4"/>
    <p:sldId id="610" r:id="rId5"/>
    <p:sldId id="275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09" r:id="rId16"/>
    <p:sldId id="60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-4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2022/3/15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2022/3/15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456D19-B210-48FC-BE2D-918A8F7F1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00" y="2638653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A656C7-291F-4C85-9547-F58FED283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37" y="1079662"/>
            <a:ext cx="5886074" cy="5110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F344EE-7421-450F-8D72-8D0ABAAB0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45" y="1079661"/>
            <a:ext cx="5547242" cy="5112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99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F340D6-F24B-4B1F-B25A-A22CD7800F60}"/>
              </a:ext>
            </a:extLst>
          </p:cNvPr>
          <p:cNvSpPr txBox="1"/>
          <p:nvPr/>
        </p:nvSpPr>
        <p:spPr>
          <a:xfrm>
            <a:off x="700405" y="1872086"/>
            <a:ext cx="5150727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磁盘分割完毕后自然就是要进行文件系统的格式化，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格式化的命令非常的简单，使用 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 命令。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语法：</a:t>
            </a:r>
            <a:r>
              <a:rPr lang="en-US" altLang="zh-CN" dirty="0" err="1"/>
              <a:t>mkfs</a:t>
            </a:r>
            <a:r>
              <a:rPr lang="en-US" altLang="zh-CN" dirty="0"/>
              <a:t> [-t </a:t>
            </a:r>
            <a:r>
              <a:rPr lang="zh-CN" altLang="en-US" dirty="0"/>
              <a:t>文件系统格式</a:t>
            </a:r>
            <a:r>
              <a:rPr lang="en-US" altLang="zh-CN" dirty="0"/>
              <a:t>] </a:t>
            </a:r>
            <a:r>
              <a:rPr lang="zh-CN" altLang="en-US" dirty="0"/>
              <a:t>装置文件名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选项与参数：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-t </a:t>
            </a:r>
            <a:r>
              <a:rPr lang="zh-CN" altLang="en-US" dirty="0"/>
              <a:t>：可以接文件系统格式，例如 </a:t>
            </a:r>
            <a:r>
              <a:rPr lang="en-US" altLang="zh-CN" dirty="0"/>
              <a:t>ext3, ext2, </a:t>
            </a:r>
            <a:r>
              <a:rPr lang="en-US" altLang="zh-CN" dirty="0" err="1"/>
              <a:t>vfat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(</a:t>
            </a:r>
            <a:r>
              <a:rPr lang="zh-CN" altLang="en-US" dirty="0"/>
              <a:t>系统有支持才会生效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ADF15E-96ED-4F9A-945D-C8EEC815411B}"/>
              </a:ext>
            </a:extLst>
          </p:cNvPr>
          <p:cNvSpPr txBox="1"/>
          <p:nvPr/>
        </p:nvSpPr>
        <p:spPr>
          <a:xfrm>
            <a:off x="940417" y="1061363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磁盘格式化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0D459-776B-4B0B-A072-0AB16BE3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132" y="1984123"/>
            <a:ext cx="5255207" cy="28897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487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08ADB3-74F9-4A7A-9659-BEFC29DC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0" y="704056"/>
            <a:ext cx="9363075" cy="2145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61B4A9-9A3B-4630-9341-A5A129CCD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52" y="2920049"/>
            <a:ext cx="9363074" cy="3551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4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98C4AD-7933-4911-B1EA-150D9F355310}"/>
              </a:ext>
            </a:extLst>
          </p:cNvPr>
          <p:cNvSpPr txBox="1"/>
          <p:nvPr/>
        </p:nvSpPr>
        <p:spPr>
          <a:xfrm>
            <a:off x="297218" y="1138043"/>
            <a:ext cx="11044517" cy="558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-y : </a:t>
            </a:r>
            <a:r>
              <a:rPr lang="zh-CN" altLang="en-US" sz="1600" dirty="0"/>
              <a:t>选项指定检测每个文件是自动输入</a:t>
            </a:r>
            <a:r>
              <a:rPr lang="en-US" altLang="zh-CN" sz="1600" dirty="0"/>
              <a:t>yes</a:t>
            </a:r>
            <a:r>
              <a:rPr lang="zh-CN" altLang="en-US" sz="1600" dirty="0"/>
              <a:t>，在不确定那些是不正常的时候，可以执行 </a:t>
            </a:r>
            <a:r>
              <a:rPr lang="en-US" altLang="zh-CN" sz="1600" dirty="0"/>
              <a:t># </a:t>
            </a:r>
            <a:r>
              <a:rPr lang="en-US" altLang="zh-CN" sz="1600" dirty="0" err="1"/>
              <a:t>fsck</a:t>
            </a:r>
            <a:r>
              <a:rPr lang="en-US" altLang="zh-CN" sz="1600" dirty="0"/>
              <a:t> -y </a:t>
            </a:r>
            <a:r>
              <a:rPr lang="zh-CN" altLang="en-US" sz="1600" dirty="0"/>
              <a:t>全部检查修复。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fsck</a:t>
            </a:r>
            <a:r>
              <a:rPr lang="zh-CN" altLang="en-US" sz="1600" dirty="0"/>
              <a:t>（</a:t>
            </a:r>
            <a:r>
              <a:rPr lang="en-US" altLang="zh-CN" sz="1600" dirty="0"/>
              <a:t>file system check</a:t>
            </a:r>
            <a:r>
              <a:rPr lang="zh-CN" altLang="en-US" sz="1600" dirty="0"/>
              <a:t>）用来检查和维护不一致的文件系统。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若系统掉电或磁盘发生问题，可利用</a:t>
            </a:r>
            <a:r>
              <a:rPr lang="en-US" altLang="zh-CN" sz="1600" dirty="0" err="1"/>
              <a:t>fsck</a:t>
            </a:r>
            <a:r>
              <a:rPr lang="zh-CN" altLang="en-US" sz="1600" dirty="0"/>
              <a:t>命令对文件系统进行检查。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语法：</a:t>
            </a:r>
            <a:r>
              <a:rPr lang="en-US" altLang="zh-CN" sz="1600" dirty="0" err="1"/>
              <a:t>fsck</a:t>
            </a:r>
            <a:r>
              <a:rPr lang="en-US" altLang="zh-CN" sz="1600" dirty="0"/>
              <a:t> [-t </a:t>
            </a:r>
            <a:r>
              <a:rPr lang="zh-CN" altLang="en-US" sz="1600" dirty="0"/>
              <a:t>文件系统</a:t>
            </a:r>
            <a:r>
              <a:rPr lang="en-US" altLang="zh-CN" sz="1600" dirty="0"/>
              <a:t>] [-</a:t>
            </a:r>
            <a:r>
              <a:rPr lang="en-US" altLang="zh-CN" sz="1600" dirty="0" err="1"/>
              <a:t>ACay</a:t>
            </a:r>
            <a:r>
              <a:rPr lang="en-US" altLang="zh-CN" sz="1600" dirty="0"/>
              <a:t>] </a:t>
            </a:r>
            <a:r>
              <a:rPr lang="zh-CN" altLang="en-US" sz="1600" dirty="0"/>
              <a:t>装置名称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选项与参数：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-t : </a:t>
            </a:r>
            <a:r>
              <a:rPr lang="zh-CN" altLang="en-US" sz="1600" dirty="0"/>
              <a:t>给定档案系统的型式，若在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en-US" altLang="zh-CN" sz="1600" dirty="0"/>
              <a:t> </a:t>
            </a:r>
            <a:r>
              <a:rPr lang="zh-CN" altLang="en-US" sz="1600" dirty="0"/>
              <a:t>中已有定义或 </a:t>
            </a:r>
            <a:r>
              <a:rPr lang="en-US" altLang="zh-CN" sz="1600" dirty="0"/>
              <a:t>kernel </a:t>
            </a:r>
            <a:r>
              <a:rPr lang="zh-CN" altLang="en-US" sz="1600" dirty="0"/>
              <a:t>本身已支援的则不需加上此参数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-s : </a:t>
            </a:r>
            <a:r>
              <a:rPr lang="zh-CN" altLang="en-US" sz="1600" dirty="0"/>
              <a:t>依序一个一个地执行 </a:t>
            </a:r>
            <a:r>
              <a:rPr lang="en-US" altLang="zh-CN" sz="1600" dirty="0" err="1"/>
              <a:t>fsck</a:t>
            </a:r>
            <a:r>
              <a:rPr lang="en-US" altLang="zh-CN" sz="1600" dirty="0"/>
              <a:t> </a:t>
            </a:r>
            <a:r>
              <a:rPr lang="zh-CN" altLang="en-US" sz="1600" dirty="0"/>
              <a:t>的指令来检查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-A : </a:t>
            </a:r>
            <a:r>
              <a:rPr lang="zh-CN" altLang="en-US" sz="1600" dirty="0"/>
              <a:t>对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fstab</a:t>
            </a:r>
            <a:r>
              <a:rPr lang="en-US" altLang="zh-CN" sz="1600" dirty="0"/>
              <a:t> </a:t>
            </a:r>
            <a:r>
              <a:rPr lang="zh-CN" altLang="en-US" sz="1600" dirty="0"/>
              <a:t>中所有列出来的 分区（</a:t>
            </a:r>
            <a:r>
              <a:rPr lang="en-US" altLang="zh-CN" sz="1600" dirty="0"/>
              <a:t>partition</a:t>
            </a:r>
            <a:r>
              <a:rPr lang="zh-CN" altLang="en-US" sz="1600" dirty="0"/>
              <a:t>）做检查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-C : </a:t>
            </a:r>
            <a:r>
              <a:rPr lang="zh-CN" altLang="en-US" sz="1600" dirty="0"/>
              <a:t>显示完整的检查进度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-d : </a:t>
            </a:r>
            <a:r>
              <a:rPr lang="zh-CN" altLang="en-US" sz="1600" dirty="0"/>
              <a:t>打印出 </a:t>
            </a:r>
            <a:r>
              <a:rPr lang="en-US" altLang="zh-CN" sz="1600" dirty="0"/>
              <a:t>e2fsck </a:t>
            </a:r>
            <a:r>
              <a:rPr lang="zh-CN" altLang="en-US" sz="1600" dirty="0"/>
              <a:t>的 </a:t>
            </a:r>
            <a:r>
              <a:rPr lang="en-US" altLang="zh-CN" sz="1600" dirty="0"/>
              <a:t>debug </a:t>
            </a:r>
            <a:r>
              <a:rPr lang="zh-CN" altLang="en-US" sz="1600" dirty="0"/>
              <a:t>结果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-p : </a:t>
            </a:r>
            <a:r>
              <a:rPr lang="zh-CN" altLang="en-US" sz="1600" dirty="0"/>
              <a:t>同时有 </a:t>
            </a:r>
            <a:r>
              <a:rPr lang="en-US" altLang="zh-CN" sz="1600" dirty="0"/>
              <a:t>-A </a:t>
            </a:r>
            <a:r>
              <a:rPr lang="zh-CN" altLang="en-US" sz="1600" dirty="0"/>
              <a:t>条件时，同时有多个 </a:t>
            </a:r>
            <a:r>
              <a:rPr lang="en-US" altLang="zh-CN" sz="1600" dirty="0" err="1"/>
              <a:t>fsck</a:t>
            </a:r>
            <a:r>
              <a:rPr lang="en-US" altLang="zh-CN" sz="1600" dirty="0"/>
              <a:t> </a:t>
            </a:r>
            <a:r>
              <a:rPr lang="zh-CN" altLang="en-US" sz="1600" dirty="0"/>
              <a:t>的检查一起执行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-R : </a:t>
            </a:r>
            <a:r>
              <a:rPr lang="zh-CN" altLang="en-US" sz="1600" dirty="0"/>
              <a:t>同时有 </a:t>
            </a:r>
            <a:r>
              <a:rPr lang="en-US" altLang="zh-CN" sz="1600" dirty="0"/>
              <a:t>-A </a:t>
            </a:r>
            <a:r>
              <a:rPr lang="zh-CN" altLang="en-US" sz="1600" dirty="0"/>
              <a:t>条件时，省略 </a:t>
            </a:r>
            <a:r>
              <a:rPr lang="en-US" altLang="zh-CN" sz="1600" dirty="0"/>
              <a:t>/ </a:t>
            </a:r>
            <a:r>
              <a:rPr lang="zh-CN" altLang="en-US" sz="1600" dirty="0"/>
              <a:t>不检查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-V : </a:t>
            </a:r>
            <a:r>
              <a:rPr lang="zh-CN" altLang="en-US" sz="1600" dirty="0"/>
              <a:t>详细显示模式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-a : </a:t>
            </a:r>
            <a:r>
              <a:rPr lang="zh-CN" altLang="en-US" sz="1600" dirty="0"/>
              <a:t>如果检查有错则自动修复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-r : </a:t>
            </a:r>
            <a:r>
              <a:rPr lang="zh-CN" altLang="en-US" sz="1600" dirty="0"/>
              <a:t>如果检查有错则由使用者回答是否修复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EA75E7-3FB9-4221-A8C6-6DCAECC4F16E}"/>
              </a:ext>
            </a:extLst>
          </p:cNvPr>
          <p:cNvSpPr txBox="1"/>
          <p:nvPr/>
        </p:nvSpPr>
        <p:spPr>
          <a:xfrm>
            <a:off x="4303059" y="634764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磁盘检验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5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2353D8-4E24-4C2D-A222-4C062A4F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7" y="965835"/>
            <a:ext cx="9410700" cy="179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CD5B43-B58D-4E6F-AD31-85C57E84E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11" y="3081655"/>
            <a:ext cx="9379715" cy="3057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23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0A06FC-B0A2-4D08-AF01-9AE1C71092C9}"/>
              </a:ext>
            </a:extLst>
          </p:cNvPr>
          <p:cNvSpPr txBox="1"/>
          <p:nvPr/>
        </p:nvSpPr>
        <p:spPr>
          <a:xfrm>
            <a:off x="940416" y="1653451"/>
            <a:ext cx="8257371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的磁盘挂载使用 </a:t>
            </a:r>
            <a:r>
              <a:rPr lang="en-US" altLang="zh-CN" dirty="0"/>
              <a:t>mount </a:t>
            </a:r>
            <a:r>
              <a:rPr lang="zh-CN" altLang="en-US" dirty="0"/>
              <a:t>命令，卸载使用 </a:t>
            </a:r>
            <a:r>
              <a:rPr lang="en-US" altLang="zh-CN" dirty="0" err="1"/>
              <a:t>umount</a:t>
            </a:r>
            <a:r>
              <a:rPr lang="en-US" altLang="zh-CN" dirty="0"/>
              <a:t> </a:t>
            </a:r>
            <a:r>
              <a:rPr lang="zh-CN" altLang="en-US" dirty="0"/>
              <a:t>命令。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磁盘挂载语法：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mount [-t </a:t>
            </a:r>
            <a:r>
              <a:rPr lang="zh-CN" altLang="en-US" dirty="0"/>
              <a:t>文件系统</a:t>
            </a:r>
            <a:r>
              <a:rPr lang="en-US" altLang="zh-CN" dirty="0"/>
              <a:t>] [-L Label</a:t>
            </a:r>
            <a:r>
              <a:rPr lang="zh-CN" altLang="en-US" dirty="0"/>
              <a:t>名</a:t>
            </a:r>
            <a:r>
              <a:rPr lang="en-US" altLang="zh-CN" dirty="0"/>
              <a:t>] [-o </a:t>
            </a:r>
            <a:r>
              <a:rPr lang="zh-CN" altLang="en-US" dirty="0"/>
              <a:t>额外选项</a:t>
            </a:r>
            <a:r>
              <a:rPr lang="en-US" altLang="zh-CN" dirty="0"/>
              <a:t>] [-n]  </a:t>
            </a:r>
            <a:r>
              <a:rPr lang="zh-CN" altLang="en-US" dirty="0"/>
              <a:t>装置文件名  挂载点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1EF64D-8294-4900-9B43-75C93F406DD1}"/>
              </a:ext>
            </a:extLst>
          </p:cNvPr>
          <p:cNvSpPr txBox="1"/>
          <p:nvPr/>
        </p:nvSpPr>
        <p:spPr>
          <a:xfrm>
            <a:off x="940416" y="887486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磁盘挂载与卸除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E17BF-7A44-4254-B736-5E71E96E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6" y="3090023"/>
            <a:ext cx="8505825" cy="3295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19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25209B-9B99-4603-A33D-FD5DD4F5E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18" y="996632"/>
            <a:ext cx="8686800" cy="498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4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97840F-2857-49EF-9667-D1B8835B8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890" y="1703648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938655"/>
            <a:chOff x="5034" y="3970"/>
            <a:chExt cx="6006" cy="3053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7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 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磁盘管理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366B1E2-4C2D-4C88-B7B7-4334372F6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791" y="2016573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8C62D-3BD5-4611-AA34-4304059F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EF823-21A9-4025-B408-5AEA63F3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B5736-6A01-4614-9734-48F5CF85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21BAF-7EB3-433C-918E-9125933E3ED1}"/>
              </a:ext>
            </a:extLst>
          </p:cNvPr>
          <p:cNvSpPr txBox="1"/>
          <p:nvPr/>
        </p:nvSpPr>
        <p:spPr>
          <a:xfrm>
            <a:off x="1124420" y="2172059"/>
            <a:ext cx="5177769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磁盘管理好坏直接关系到整个系统的性能问题。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磁盘管理常用三个命令为 </a:t>
            </a: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du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FF0000"/>
                </a:solidFill>
              </a:rPr>
              <a:t>fdisk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zh-CN" altLang="en-US" dirty="0"/>
              <a:t>（英文全称：</a:t>
            </a:r>
            <a:r>
              <a:rPr lang="en-US" altLang="zh-CN" dirty="0"/>
              <a:t>disk full</a:t>
            </a:r>
            <a:r>
              <a:rPr lang="zh-CN" altLang="en-US" dirty="0"/>
              <a:t>）：列出文件系统的整体磁盘使用量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du</a:t>
            </a:r>
            <a:r>
              <a:rPr lang="zh-CN" altLang="en-US" dirty="0"/>
              <a:t>（英文全称：</a:t>
            </a:r>
            <a:r>
              <a:rPr lang="en-US" altLang="zh-CN" dirty="0"/>
              <a:t>disk used</a:t>
            </a:r>
            <a:r>
              <a:rPr lang="zh-CN" altLang="en-US" dirty="0"/>
              <a:t>）：检查磁盘空间使用量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FF0000"/>
                </a:solidFill>
              </a:rPr>
              <a:t>fdisk</a:t>
            </a:r>
            <a:r>
              <a:rPr lang="zh-CN" altLang="en-US" dirty="0"/>
              <a:t>：用于磁盘分区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2B0574-4276-4516-9F96-C4124F68A0CF}"/>
              </a:ext>
            </a:extLst>
          </p:cNvPr>
          <p:cNvSpPr txBox="1"/>
          <p:nvPr/>
        </p:nvSpPr>
        <p:spPr>
          <a:xfrm>
            <a:off x="1206774" y="1206331"/>
            <a:ext cx="47726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磁盘管理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7D13C0-60D9-405D-BEF0-D4B67A76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86" y="1717900"/>
            <a:ext cx="5255207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79C604-3395-4F27-97B0-E010F36714BF}"/>
              </a:ext>
            </a:extLst>
          </p:cNvPr>
          <p:cNvSpPr txBox="1"/>
          <p:nvPr/>
        </p:nvSpPr>
        <p:spPr>
          <a:xfrm>
            <a:off x="1204090" y="839292"/>
            <a:ext cx="9517697" cy="502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/>
              <a:t>df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检查文件系统的磁盘空间占用情况。可以利用该命令来获取硬盘被占用了多少空间，目前还剩下多少空间等信息。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语法：</a:t>
            </a:r>
            <a:r>
              <a:rPr lang="en-US" altLang="zh-CN" dirty="0" err="1"/>
              <a:t>df</a:t>
            </a:r>
            <a:r>
              <a:rPr lang="en-US" altLang="zh-CN" dirty="0"/>
              <a:t> [-</a:t>
            </a:r>
            <a:r>
              <a:rPr lang="en-US" altLang="zh-CN" dirty="0" err="1"/>
              <a:t>ahikHTm</a:t>
            </a:r>
            <a:r>
              <a:rPr lang="en-US" altLang="zh-CN" dirty="0"/>
              <a:t>] [</a:t>
            </a:r>
            <a:r>
              <a:rPr lang="zh-CN" altLang="en-US" dirty="0"/>
              <a:t>目录或文件名</a:t>
            </a:r>
            <a:r>
              <a:rPr lang="en-US" altLang="zh-CN" dirty="0"/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选项与参数：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-a </a:t>
            </a:r>
            <a:r>
              <a:rPr lang="zh-CN" altLang="en-US" dirty="0"/>
              <a:t>：列出所有的文件系统，包括系统特有的 </a:t>
            </a:r>
            <a:r>
              <a:rPr lang="en-US" altLang="zh-CN" dirty="0"/>
              <a:t>/proc </a:t>
            </a:r>
            <a:r>
              <a:rPr lang="zh-CN" altLang="en-US" dirty="0"/>
              <a:t>等文件系统；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-k </a:t>
            </a:r>
            <a:r>
              <a:rPr lang="zh-CN" altLang="en-US" dirty="0"/>
              <a:t>：以 </a:t>
            </a:r>
            <a:r>
              <a:rPr lang="en-US" altLang="zh-CN" dirty="0" err="1"/>
              <a:t>KBytes</a:t>
            </a:r>
            <a:r>
              <a:rPr lang="en-US" altLang="zh-CN" dirty="0"/>
              <a:t> </a:t>
            </a:r>
            <a:r>
              <a:rPr lang="zh-CN" altLang="en-US" dirty="0"/>
              <a:t>的容量显示各文件系统；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-m </a:t>
            </a:r>
            <a:r>
              <a:rPr lang="zh-CN" altLang="en-US" dirty="0"/>
              <a:t>：以 </a:t>
            </a:r>
            <a:r>
              <a:rPr lang="en-US" altLang="zh-CN" dirty="0" err="1"/>
              <a:t>MBytes</a:t>
            </a:r>
            <a:r>
              <a:rPr lang="en-US" altLang="zh-CN" dirty="0"/>
              <a:t> </a:t>
            </a:r>
            <a:r>
              <a:rPr lang="zh-CN" altLang="en-US" dirty="0"/>
              <a:t>的容量显示各文件系统；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-h </a:t>
            </a:r>
            <a:r>
              <a:rPr lang="zh-CN" altLang="en-US" dirty="0"/>
              <a:t>：以人们较易阅读的 </a:t>
            </a:r>
            <a:r>
              <a:rPr lang="en-US" altLang="zh-CN" dirty="0" err="1"/>
              <a:t>GBytes</a:t>
            </a:r>
            <a:r>
              <a:rPr lang="en-US" altLang="zh-CN" dirty="0"/>
              <a:t>, </a:t>
            </a:r>
            <a:r>
              <a:rPr lang="en-US" altLang="zh-CN" dirty="0" err="1"/>
              <a:t>MBytes</a:t>
            </a:r>
            <a:r>
              <a:rPr lang="en-US" altLang="zh-CN" dirty="0"/>
              <a:t>, </a:t>
            </a:r>
            <a:r>
              <a:rPr lang="en-US" altLang="zh-CN" dirty="0" err="1"/>
              <a:t>KBytes</a:t>
            </a:r>
            <a:r>
              <a:rPr lang="en-US" altLang="zh-CN" dirty="0"/>
              <a:t> </a:t>
            </a:r>
            <a:r>
              <a:rPr lang="zh-CN" altLang="en-US" dirty="0"/>
              <a:t>等格式自行显示；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-H </a:t>
            </a:r>
            <a:r>
              <a:rPr lang="zh-CN" altLang="en-US" dirty="0"/>
              <a:t>：以 </a:t>
            </a:r>
            <a:r>
              <a:rPr lang="en-US" altLang="zh-CN" dirty="0"/>
              <a:t>M=1000K </a:t>
            </a:r>
            <a:r>
              <a:rPr lang="zh-CN" altLang="en-US" dirty="0"/>
              <a:t>取代 </a:t>
            </a:r>
            <a:r>
              <a:rPr lang="en-US" altLang="zh-CN" dirty="0"/>
              <a:t>M=1024K </a:t>
            </a:r>
            <a:r>
              <a:rPr lang="zh-CN" altLang="en-US" dirty="0"/>
              <a:t>的进位方式；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-T </a:t>
            </a:r>
            <a:r>
              <a:rPr lang="zh-CN" altLang="en-US" dirty="0"/>
              <a:t>：显示文件系统类型</a:t>
            </a:r>
            <a:r>
              <a:rPr lang="en-US" altLang="zh-CN" dirty="0"/>
              <a:t>, </a:t>
            </a:r>
            <a:r>
              <a:rPr lang="zh-CN" altLang="en-US" dirty="0"/>
              <a:t>连同该 </a:t>
            </a:r>
            <a:r>
              <a:rPr lang="en-US" altLang="zh-CN" dirty="0"/>
              <a:t>partition </a:t>
            </a:r>
            <a:r>
              <a:rPr lang="zh-CN" altLang="en-US" dirty="0"/>
              <a:t>的 </a:t>
            </a:r>
            <a:r>
              <a:rPr lang="en-US" altLang="zh-CN" dirty="0"/>
              <a:t>filesystem </a:t>
            </a:r>
            <a:r>
              <a:rPr lang="zh-CN" altLang="en-US" dirty="0"/>
              <a:t>名称 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/>
              <a:t>ext3) </a:t>
            </a:r>
            <a:r>
              <a:rPr lang="zh-CN" altLang="en-US" dirty="0"/>
              <a:t>也列出；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：不用硬盘容量，而以 </a:t>
            </a:r>
            <a:r>
              <a:rPr lang="en-US" altLang="zh-CN" dirty="0" err="1"/>
              <a:t>inode</a:t>
            </a:r>
            <a:r>
              <a:rPr lang="en-US" altLang="zh-CN" dirty="0"/>
              <a:t> </a:t>
            </a:r>
            <a:r>
              <a:rPr lang="zh-CN" altLang="en-US" dirty="0"/>
              <a:t>的数量来显示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6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5385F7-6C41-452B-B038-CAE3E9ACF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" y="1672272"/>
            <a:ext cx="5626885" cy="4238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81ABEC-32EF-4F5B-8FD6-4F11E526A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960" y="1680758"/>
            <a:ext cx="5882976" cy="42386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BF90C9-9A95-4BCB-95D9-F2B148C01983}"/>
              </a:ext>
            </a:extLst>
          </p:cNvPr>
          <p:cNvSpPr txBox="1"/>
          <p:nvPr/>
        </p:nvSpPr>
        <p:spPr>
          <a:xfrm>
            <a:off x="621565" y="1091500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将系统内所有的文件系统列出来！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D9A2EF-8580-4521-AAB3-E34691010109}"/>
              </a:ext>
            </a:extLst>
          </p:cNvPr>
          <p:cNvSpPr txBox="1"/>
          <p:nvPr/>
        </p:nvSpPr>
        <p:spPr>
          <a:xfrm>
            <a:off x="6565846" y="1102161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将容量结果以易读的容量格式显示出来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EE3C0E-3A90-46C7-8C3A-AD4B0236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740" y="1183415"/>
            <a:ext cx="7219931" cy="2619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64A770-BB79-405C-9876-B4DE1D607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740" y="4395470"/>
            <a:ext cx="7219932" cy="16198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BE5D5B-4B19-4494-9659-C999B9ADD973}"/>
              </a:ext>
            </a:extLst>
          </p:cNvPr>
          <p:cNvSpPr txBox="1"/>
          <p:nvPr/>
        </p:nvSpPr>
        <p:spPr>
          <a:xfrm>
            <a:off x="61429" y="1237148"/>
            <a:ext cx="4035768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将系统内的所有特殊文件格式及名称都列出来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EA07E3-90BC-4B9D-AE0A-55B68A5C4BCE}"/>
              </a:ext>
            </a:extLst>
          </p:cNvPr>
          <p:cNvSpPr txBox="1"/>
          <p:nvPr/>
        </p:nvSpPr>
        <p:spPr>
          <a:xfrm>
            <a:off x="7302" y="4473813"/>
            <a:ext cx="3955098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将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r>
              <a:rPr lang="zh-CN" altLang="en-US" dirty="0"/>
              <a:t>底下的可用的磁盘容量以易读的容量格式显示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B7E7D-B86A-40BD-85F1-2E9A16783994}"/>
              </a:ext>
            </a:extLst>
          </p:cNvPr>
          <p:cNvSpPr txBox="1"/>
          <p:nvPr/>
        </p:nvSpPr>
        <p:spPr>
          <a:xfrm>
            <a:off x="1568823" y="828336"/>
            <a:ext cx="8579223" cy="465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FF0000"/>
                </a:solidFill>
              </a:rPr>
              <a:t>du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du </a:t>
            </a:r>
            <a:r>
              <a:rPr lang="zh-CN" altLang="en-US" dirty="0"/>
              <a:t>命令也是查看使用空间的，但是与 </a:t>
            </a:r>
            <a:r>
              <a:rPr lang="en-US" altLang="zh-CN" dirty="0" err="1"/>
              <a:t>df</a:t>
            </a:r>
            <a:r>
              <a:rPr lang="en-US" altLang="zh-CN" dirty="0"/>
              <a:t> </a:t>
            </a:r>
            <a:r>
              <a:rPr lang="zh-CN" altLang="en-US" dirty="0"/>
              <a:t>命令不同的是 </a:t>
            </a:r>
            <a:r>
              <a:rPr lang="en-US" altLang="zh-CN" dirty="0"/>
              <a:t>Linux du </a:t>
            </a:r>
            <a:r>
              <a:rPr lang="zh-CN" altLang="en-US" dirty="0"/>
              <a:t>命令是对文件和目录磁盘使用的空间的查看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语法：</a:t>
            </a:r>
            <a:r>
              <a:rPr lang="en-US" altLang="zh-CN" dirty="0"/>
              <a:t>du [-</a:t>
            </a:r>
            <a:r>
              <a:rPr lang="en-US" altLang="zh-CN" dirty="0" err="1"/>
              <a:t>ahskm</a:t>
            </a:r>
            <a:r>
              <a:rPr lang="en-US" altLang="zh-CN" dirty="0"/>
              <a:t>]  </a:t>
            </a:r>
            <a:r>
              <a:rPr lang="zh-CN" altLang="en-US" dirty="0"/>
              <a:t>文件或目录名称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选项与参数：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-a </a:t>
            </a:r>
            <a:r>
              <a:rPr lang="zh-CN" altLang="en-US" dirty="0"/>
              <a:t>：列出所有的文件与目录容量，因为默认仅统计目录底下的文件量而已。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-h </a:t>
            </a:r>
            <a:r>
              <a:rPr lang="zh-CN" altLang="en-US" dirty="0"/>
              <a:t>：以人们较易读的容量格式 </a:t>
            </a:r>
            <a:r>
              <a:rPr lang="en-US" altLang="zh-CN" dirty="0"/>
              <a:t>(G/M) </a:t>
            </a:r>
            <a:r>
              <a:rPr lang="zh-CN" altLang="en-US" dirty="0"/>
              <a:t>显示；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-s </a:t>
            </a:r>
            <a:r>
              <a:rPr lang="zh-CN" altLang="en-US" dirty="0"/>
              <a:t>：列出总量而已，而不列出每个各别的目录占用容量；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-S </a:t>
            </a:r>
            <a:r>
              <a:rPr lang="zh-CN" altLang="en-US" dirty="0"/>
              <a:t>：不包括子目录下的总计，与 </a:t>
            </a:r>
            <a:r>
              <a:rPr lang="en-US" altLang="zh-CN" dirty="0"/>
              <a:t>-s </a:t>
            </a:r>
            <a:r>
              <a:rPr lang="zh-CN" altLang="en-US" dirty="0"/>
              <a:t>有点差别。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-k </a:t>
            </a:r>
            <a:r>
              <a:rPr lang="zh-CN" altLang="en-US" dirty="0"/>
              <a:t>：以 </a:t>
            </a:r>
            <a:r>
              <a:rPr lang="en-US" altLang="zh-CN" dirty="0" err="1"/>
              <a:t>KBytes</a:t>
            </a:r>
            <a:r>
              <a:rPr lang="en-US" altLang="zh-CN" dirty="0"/>
              <a:t> </a:t>
            </a:r>
            <a:r>
              <a:rPr lang="zh-CN" altLang="en-US" dirty="0"/>
              <a:t>列出容量显示；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-m </a:t>
            </a:r>
            <a:r>
              <a:rPr lang="zh-CN" altLang="en-US" dirty="0"/>
              <a:t>：以 </a:t>
            </a:r>
            <a:r>
              <a:rPr lang="en-US" altLang="zh-CN" dirty="0" err="1"/>
              <a:t>MBytes</a:t>
            </a:r>
            <a:r>
              <a:rPr lang="en-US" altLang="zh-CN" dirty="0"/>
              <a:t> </a:t>
            </a:r>
            <a:r>
              <a:rPr lang="zh-CN" altLang="en-US" dirty="0"/>
              <a:t>列出容量显示；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1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9AE8A8-6AF0-4758-B842-1033DFD340D3}"/>
              </a:ext>
            </a:extLst>
          </p:cNvPr>
          <p:cNvSpPr txBox="1"/>
          <p:nvPr/>
        </p:nvSpPr>
        <p:spPr>
          <a:xfrm>
            <a:off x="233083" y="1254561"/>
            <a:ext cx="3585882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只列出当前目录下的所有文件夹容量（包括隐藏文件夹）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EB8FF-DDDC-4650-8516-4C3439FA3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102" y="762635"/>
            <a:ext cx="7134225" cy="25812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ECD44A7-D8DE-4BFD-8F46-14C2AF572575}"/>
              </a:ext>
            </a:extLst>
          </p:cNvPr>
          <p:cNvSpPr txBox="1"/>
          <p:nvPr/>
        </p:nvSpPr>
        <p:spPr>
          <a:xfrm>
            <a:off x="330536" y="3697870"/>
            <a:ext cx="3138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将文件的容量也列出来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5F37D0-A5A7-42BA-B280-A014DA497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102" y="3594100"/>
            <a:ext cx="7134226" cy="2962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5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594C04-FECE-40AF-BA70-502E5BC3ACAE}"/>
              </a:ext>
            </a:extLst>
          </p:cNvPr>
          <p:cNvSpPr txBox="1"/>
          <p:nvPr/>
        </p:nvSpPr>
        <p:spPr>
          <a:xfrm>
            <a:off x="1479177" y="1439227"/>
            <a:ext cx="7906870" cy="3904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err="1">
                <a:solidFill>
                  <a:srgbClr val="FF0000"/>
                </a:solidFill>
              </a:rPr>
              <a:t>fdisk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fdisk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Linux </a:t>
            </a:r>
            <a:r>
              <a:rPr lang="zh-CN" altLang="en-US" sz="2400" dirty="0"/>
              <a:t>的磁盘分区表操作工具。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语法：</a:t>
            </a:r>
            <a:r>
              <a:rPr lang="en-US" altLang="zh-CN" sz="2400" dirty="0" err="1"/>
              <a:t>fdisk</a:t>
            </a:r>
            <a:r>
              <a:rPr lang="en-US" altLang="zh-CN" sz="2400" dirty="0"/>
              <a:t> [-l] </a:t>
            </a:r>
            <a:r>
              <a:rPr lang="zh-CN" altLang="en-US" sz="2400" dirty="0"/>
              <a:t>装置名称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选项与参数：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-l </a:t>
            </a:r>
            <a:r>
              <a:rPr lang="zh-CN" altLang="en-US" sz="2400" dirty="0"/>
              <a:t>：输出后面接的装置所有的分区内容。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若仅有 </a:t>
            </a:r>
            <a:r>
              <a:rPr lang="en-US" altLang="zh-CN" sz="2400" dirty="0" err="1"/>
              <a:t>fdisk</a:t>
            </a:r>
            <a:r>
              <a:rPr lang="en-US" altLang="zh-CN" sz="2400" dirty="0"/>
              <a:t> -l </a:t>
            </a:r>
            <a:r>
              <a:rPr lang="zh-CN" altLang="en-US" sz="2400" dirty="0"/>
              <a:t>时， 则系统将会把整个系统内能够搜寻到的装置的分区均列出来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1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117</TotalTime>
  <Words>853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205</cp:revision>
  <dcterms:created xsi:type="dcterms:W3CDTF">2019-06-19T02:08:00Z</dcterms:created>
  <dcterms:modified xsi:type="dcterms:W3CDTF">2022-03-15T13:55:22Z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