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42"/>
  </p:notesMasterIdLst>
  <p:sldIdLst>
    <p:sldId id="256" r:id="rId2"/>
    <p:sldId id="342" r:id="rId3"/>
    <p:sldId id="386" r:id="rId4"/>
    <p:sldId id="387" r:id="rId5"/>
    <p:sldId id="398" r:id="rId6"/>
    <p:sldId id="392" r:id="rId7"/>
    <p:sldId id="310" r:id="rId8"/>
    <p:sldId id="396" r:id="rId9"/>
    <p:sldId id="393" r:id="rId10"/>
    <p:sldId id="278" r:id="rId11"/>
    <p:sldId id="368" r:id="rId12"/>
    <p:sldId id="401" r:id="rId13"/>
    <p:sldId id="402" r:id="rId14"/>
    <p:sldId id="260" r:id="rId15"/>
    <p:sldId id="357" r:id="rId16"/>
    <p:sldId id="385" r:id="rId17"/>
    <p:sldId id="377" r:id="rId18"/>
    <p:sldId id="389" r:id="rId19"/>
    <p:sldId id="274" r:id="rId20"/>
    <p:sldId id="403" r:id="rId21"/>
    <p:sldId id="419" r:id="rId22"/>
    <p:sldId id="421" r:id="rId23"/>
    <p:sldId id="399" r:id="rId24"/>
    <p:sldId id="422" r:id="rId25"/>
    <p:sldId id="404" r:id="rId26"/>
    <p:sldId id="406" r:id="rId27"/>
    <p:sldId id="408" r:id="rId28"/>
    <p:sldId id="423" r:id="rId29"/>
    <p:sldId id="425" r:id="rId30"/>
    <p:sldId id="426" r:id="rId31"/>
    <p:sldId id="410" r:id="rId32"/>
    <p:sldId id="429" r:id="rId33"/>
    <p:sldId id="428" r:id="rId34"/>
    <p:sldId id="413" r:id="rId35"/>
    <p:sldId id="430" r:id="rId36"/>
    <p:sldId id="411" r:id="rId37"/>
    <p:sldId id="431" r:id="rId38"/>
    <p:sldId id="432" r:id="rId39"/>
    <p:sldId id="433" r:id="rId40"/>
    <p:sldId id="383" r:id="rId41"/>
  </p:sldIdLst>
  <p:sldSz cx="9144000" cy="5143500" type="screen16x9"/>
  <p:notesSz cx="6858000" cy="9144000"/>
  <p:embeddedFontLst>
    <p:embeddedFont>
      <p:font typeface="Aldrich" panose="020B0604020202020204" charset="0"/>
      <p:regular r:id="rId43"/>
    </p:embeddedFont>
    <p:embeddedFont>
      <p:font typeface="Anaheim" panose="020B0604020202020204" charset="0"/>
      <p:regular r:id="rId44"/>
    </p:embeddedFont>
    <p:embeddedFont>
      <p:font typeface="Bai Jamjuree" panose="020B0604020202020204" charset="-34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6F05ED-8424-0D51-56C6-D08DE39DAEF7}" v="589" dt="2023-03-28T14:34:32.901"/>
    <p1510:client id="{C3146865-5320-41EF-BFAC-43A0F7D8BB65}" v="2132" dt="2023-03-27T21:12:48.310"/>
    <p1510:client id="{CCF183FC-E3F1-55F2-CA0B-91668C77165A}" v="548" dt="2023-03-28T14:15:03.114"/>
    <p1510:client id="{D15AAA15-CC9F-C5B0-CD9D-7EC10F306CD2}" v="1388" dt="2023-03-28T15:43:49.955"/>
    <p1510:client id="{DA20CD8F-7EAC-C30D-57C5-1A355EEDF772}" v="1146" dt="2023-03-28T15:20:24.169"/>
  </p1510:revLst>
</p1510:revInfo>
</file>

<file path=ppt/tableStyles.xml><?xml version="1.0" encoding="utf-8"?>
<a:tblStyleLst xmlns:a="http://schemas.openxmlformats.org/drawingml/2006/main" def="{4D2099D1-657E-430B-A1B5-3ABEBFA9FE81}">
  <a:tblStyle styleId="{4D2099D1-657E-430B-A1B5-3ABEBFA9FE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87893" autoAdjust="0"/>
  </p:normalViewPr>
  <p:slideViewPr>
    <p:cSldViewPr snapToGrid="0">
      <p:cViewPr varScale="1">
        <p:scale>
          <a:sx n="125" d="100"/>
          <a:sy n="125" d="100"/>
        </p:scale>
        <p:origin x="15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1" name="Google Shape;7361;g13e9dbcaf0c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2" name="Google Shape;7362;g13e9dbcaf0c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31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1" name="Google Shape;7361;g13e9dbcaf0c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2" name="Google Shape;7362;g13e9dbcaf0c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67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1" name="Google Shape;7361;g13e9dbcaf0c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2" name="Google Shape;7362;g13e9dbcaf0c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64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401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" name="Google Shape;3488;g13e437834e8_0_1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9" name="Google Shape;3489;g13e437834e8_0_1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391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051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" name="Google Shape;3488;g13e437834e8_0_1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9" name="Google Shape;3489;g13e437834e8_0_1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228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0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822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880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613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610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91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2489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4806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g12948bcd1fb_0_26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g12948bcd1fb_0_26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270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665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104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127f379f9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127f379f9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 “AutoVrumVrum” é um stand de carros localizado no concelho de Vila Verde fundado pelo empreendedor Xavier Mota em 2009.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 stand oferece um leque variado em termos de tipos de carros, tanto em preço como formato.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Compradores: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- compra carros ao fornecedor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Vendedores: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- vende carros aos clientes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- agenda test drives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Nos últimos anos, Xavier tem estado mais ocupado com os seus outros projetos, por isso parou de ter tanto controlo sobre o funcionamento do dia-a-dia do stand, confiando nos seus funcionários para manterem o negócio rentável.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12948bcd1fb_0_2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12948bcd1fb_0_2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Xavier reparou que tem tido mais queixas da qualidade do serviço e muitos dos seus clientes (especialmente os que compravam mais regularmente automóveis) tinham decidido ir a um dos seus competidores.</a:t>
            </a:r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 dirty="0"/>
            </a:br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Xavier reparou que havia uma falta de organização grave em relação aos registos das compras, vendas e carros do stand, pois estes ainda eram feitos em livros de registo, que não era um problema tão grande quando o stand era mais pequeno.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objetivo é disponibilizar uma ferramenta de gestão interna, que permita ao stand uma melhor organização e acesso à informação sobre os veículos disponíveis para venda.</a:t>
            </a:r>
          </a:p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base de dados desenvolvida irá proporcionar uma melhor tomada de decisões no negócio e permitir uma gestão de dados eficiente para o stand</a:t>
            </a:r>
          </a:p>
          <a:p>
            <a:pPr marL="15875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58987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Melhor gestão da informação -&gt; como está tudo no mesmo sítio sabemos sempre como e onde está a informação</a:t>
            </a:r>
          </a:p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br>
              <a:rPr lang="pt-BR" b="0" dirty="0">
                <a:effectLst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Integridade da informação -&gt; como as modificações são feitas apenas num só sítio, evita se conflitos entre diferentes versões</a:t>
            </a:r>
          </a:p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br>
              <a:rPr lang="pt-BR" b="0" dirty="0">
                <a:effectLst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Flexibilidade -&gt; como os dados e programas são independentes, se alterarmos um não altera o outro</a:t>
            </a:r>
          </a:p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br>
              <a:rPr lang="pt-BR" b="0" dirty="0">
                <a:effectLst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Acesso múltiplo -&gt; permite que os dados sejam acedidos de várias maneiras</a:t>
            </a:r>
            <a:br>
              <a:rPr lang="pt-BR" b="0" dirty="0">
                <a:effectLst/>
              </a:rPr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2485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" name="Google Shape;4874;g13e437834e8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5" name="Google Shape;4875;g13e437834e8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768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g11be10ac1ab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5" name="Google Shape;3295;g11be10ac1ab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2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15"/>
          <p:cNvGrpSpPr/>
          <p:nvPr/>
        </p:nvGrpSpPr>
        <p:grpSpPr>
          <a:xfrm>
            <a:off x="357713" y="2863850"/>
            <a:ext cx="357454" cy="956304"/>
            <a:chOff x="357713" y="600975"/>
            <a:chExt cx="357454" cy="956304"/>
          </a:xfrm>
        </p:grpSpPr>
        <p:sp>
          <p:nvSpPr>
            <p:cNvPr id="694" name="Google Shape;694;p1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8" name="Google Shape;69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6295609" y="-883375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5"/>
          <p:cNvSpPr txBox="1">
            <a:spLocks noGrp="1"/>
          </p:cNvSpPr>
          <p:nvPr>
            <p:ph type="title"/>
          </p:nvPr>
        </p:nvSpPr>
        <p:spPr>
          <a:xfrm>
            <a:off x="5903275" y="1027175"/>
            <a:ext cx="2525400" cy="1866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>
            <a:spLocks noGrp="1"/>
          </p:cNvSpPr>
          <p:nvPr>
            <p:ph type="body" idx="1"/>
          </p:nvPr>
        </p:nvSpPr>
        <p:spPr>
          <a:xfrm flipH="1">
            <a:off x="45720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17"/>
          <p:cNvSpPr txBox="1">
            <a:spLocks noGrp="1"/>
          </p:cNvSpPr>
          <p:nvPr>
            <p:ph type="body" idx="2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1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76" name="Google Shape;776;p17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_1_1_2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1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8"/>
          <p:cNvSpPr txBox="1">
            <a:spLocks noGrp="1"/>
          </p:cNvSpPr>
          <p:nvPr>
            <p:ph type="subTitle" idx="1"/>
          </p:nvPr>
        </p:nvSpPr>
        <p:spPr>
          <a:xfrm>
            <a:off x="5509997" y="3018746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18"/>
          <p:cNvSpPr txBox="1">
            <a:spLocks noGrp="1"/>
          </p:cNvSpPr>
          <p:nvPr>
            <p:ph type="subTitle" idx="2"/>
          </p:nvPr>
        </p:nvSpPr>
        <p:spPr>
          <a:xfrm>
            <a:off x="5509984" y="3411654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18"/>
          <p:cNvSpPr txBox="1">
            <a:spLocks noGrp="1"/>
          </p:cNvSpPr>
          <p:nvPr>
            <p:ph type="subTitle" idx="3"/>
          </p:nvPr>
        </p:nvSpPr>
        <p:spPr>
          <a:xfrm>
            <a:off x="2027671" y="3018746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18"/>
          <p:cNvSpPr txBox="1">
            <a:spLocks noGrp="1"/>
          </p:cNvSpPr>
          <p:nvPr>
            <p:ph type="subTitle" idx="4"/>
          </p:nvPr>
        </p:nvSpPr>
        <p:spPr>
          <a:xfrm>
            <a:off x="2027646" y="3411654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1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86" name="Google Shape;786;p18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87" name="Google Shape;787;p1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8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790" name="Google Shape;790;p1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8"/>
          <p:cNvGrpSpPr/>
          <p:nvPr/>
        </p:nvGrpSpPr>
        <p:grpSpPr>
          <a:xfrm>
            <a:off x="4216658" y="4528371"/>
            <a:ext cx="793256" cy="182899"/>
            <a:chOff x="2685575" y="2835950"/>
            <a:chExt cx="433000" cy="99825"/>
          </a:xfrm>
        </p:grpSpPr>
        <p:sp>
          <p:nvSpPr>
            <p:cNvPr id="795" name="Google Shape;795;p1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18"/>
          <p:cNvGrpSpPr/>
          <p:nvPr/>
        </p:nvGrpSpPr>
        <p:grpSpPr>
          <a:xfrm>
            <a:off x="8323390" y="3373645"/>
            <a:ext cx="1965289" cy="517060"/>
            <a:chOff x="3539975" y="3523525"/>
            <a:chExt cx="745925" cy="196250"/>
          </a:xfrm>
        </p:grpSpPr>
        <p:sp>
          <p:nvSpPr>
            <p:cNvPr id="800" name="Google Shape;800;p1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6" name="Google Shape;816;p1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6828749" y="-445753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8"/>
          <p:cNvSpPr txBox="1">
            <a:spLocks noGrp="1"/>
          </p:cNvSpPr>
          <p:nvPr>
            <p:ph type="subTitle" idx="5"/>
          </p:nvPr>
        </p:nvSpPr>
        <p:spPr>
          <a:xfrm>
            <a:off x="5509997" y="1585321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18"/>
          <p:cNvSpPr txBox="1">
            <a:spLocks noGrp="1"/>
          </p:cNvSpPr>
          <p:nvPr>
            <p:ph type="subTitle" idx="6"/>
          </p:nvPr>
        </p:nvSpPr>
        <p:spPr>
          <a:xfrm>
            <a:off x="5509984" y="1978229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18"/>
          <p:cNvSpPr txBox="1">
            <a:spLocks noGrp="1"/>
          </p:cNvSpPr>
          <p:nvPr>
            <p:ph type="subTitle" idx="7"/>
          </p:nvPr>
        </p:nvSpPr>
        <p:spPr>
          <a:xfrm>
            <a:off x="2027671" y="1585321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18"/>
          <p:cNvSpPr txBox="1">
            <a:spLocks noGrp="1"/>
          </p:cNvSpPr>
          <p:nvPr>
            <p:ph type="subTitle" idx="8"/>
          </p:nvPr>
        </p:nvSpPr>
        <p:spPr>
          <a:xfrm>
            <a:off x="2027646" y="1978229"/>
            <a:ext cx="2281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1_1_1_2_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>
            <a:spLocks noGrp="1"/>
          </p:cNvSpPr>
          <p:nvPr>
            <p:ph type="subTitle" idx="1"/>
          </p:nvPr>
        </p:nvSpPr>
        <p:spPr>
          <a:xfrm>
            <a:off x="4874072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4874053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9"/>
          <p:cNvSpPr txBox="1">
            <a:spLocks noGrp="1"/>
          </p:cNvSpPr>
          <p:nvPr>
            <p:ph type="subTitle" idx="3"/>
          </p:nvPr>
        </p:nvSpPr>
        <p:spPr>
          <a:xfrm>
            <a:off x="2229956" y="3821141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9"/>
          <p:cNvSpPr txBox="1">
            <a:spLocks noGrp="1"/>
          </p:cNvSpPr>
          <p:nvPr>
            <p:ph type="subTitle" idx="4"/>
          </p:nvPr>
        </p:nvSpPr>
        <p:spPr>
          <a:xfrm>
            <a:off x="2229928" y="4083223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subTitle" idx="5"/>
          </p:nvPr>
        </p:nvSpPr>
        <p:spPr>
          <a:xfrm>
            <a:off x="4874072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subTitle" idx="6"/>
          </p:nvPr>
        </p:nvSpPr>
        <p:spPr>
          <a:xfrm>
            <a:off x="4874053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7"/>
          </p:nvPr>
        </p:nvSpPr>
        <p:spPr>
          <a:xfrm>
            <a:off x="2229956" y="2007179"/>
            <a:ext cx="20400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subTitle" idx="8"/>
          </p:nvPr>
        </p:nvSpPr>
        <p:spPr>
          <a:xfrm>
            <a:off x="2229928" y="2269265"/>
            <a:ext cx="20400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19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7985565" y="3429220"/>
            <a:ext cx="1965289" cy="517060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0203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1_1_1_2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>
            <a:spLocks noGrp="1"/>
          </p:cNvSpPr>
          <p:nvPr>
            <p:ph type="subTitle" idx="1"/>
          </p:nvPr>
        </p:nvSpPr>
        <p:spPr>
          <a:xfrm>
            <a:off x="6500284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20"/>
          <p:cNvSpPr txBox="1">
            <a:spLocks noGrp="1"/>
          </p:cNvSpPr>
          <p:nvPr>
            <p:ph type="subTitle" idx="2"/>
          </p:nvPr>
        </p:nvSpPr>
        <p:spPr>
          <a:xfrm>
            <a:off x="6500273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3"/>
          </p:nvPr>
        </p:nvSpPr>
        <p:spPr>
          <a:xfrm>
            <a:off x="4572006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20"/>
          <p:cNvSpPr txBox="1">
            <a:spLocks noGrp="1"/>
          </p:cNvSpPr>
          <p:nvPr>
            <p:ph type="subTitle" idx="4"/>
          </p:nvPr>
        </p:nvSpPr>
        <p:spPr>
          <a:xfrm>
            <a:off x="4571984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2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20"/>
          <p:cNvSpPr txBox="1">
            <a:spLocks noGrp="1"/>
          </p:cNvSpPr>
          <p:nvPr>
            <p:ph type="subTitle" idx="5"/>
          </p:nvPr>
        </p:nvSpPr>
        <p:spPr>
          <a:xfrm>
            <a:off x="2643734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20"/>
          <p:cNvSpPr txBox="1">
            <a:spLocks noGrp="1"/>
          </p:cNvSpPr>
          <p:nvPr>
            <p:ph type="subTitle" idx="6"/>
          </p:nvPr>
        </p:nvSpPr>
        <p:spPr>
          <a:xfrm>
            <a:off x="2643718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20"/>
          <p:cNvSpPr txBox="1">
            <a:spLocks noGrp="1"/>
          </p:cNvSpPr>
          <p:nvPr>
            <p:ph type="subTitle" idx="7"/>
          </p:nvPr>
        </p:nvSpPr>
        <p:spPr>
          <a:xfrm>
            <a:off x="715527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20"/>
          <p:cNvSpPr txBox="1">
            <a:spLocks noGrp="1"/>
          </p:cNvSpPr>
          <p:nvPr>
            <p:ph type="subTitle" idx="8"/>
          </p:nvPr>
        </p:nvSpPr>
        <p:spPr>
          <a:xfrm>
            <a:off x="715500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8" name="Google Shape;918;p20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7987940" y="1294445"/>
            <a:ext cx="1965289" cy="517060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1_1_1_1_2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2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21"/>
          <p:cNvSpPr txBox="1">
            <a:spLocks noGrp="1"/>
          </p:cNvSpPr>
          <p:nvPr>
            <p:ph type="subTitle" idx="1"/>
          </p:nvPr>
        </p:nvSpPr>
        <p:spPr>
          <a:xfrm>
            <a:off x="2439200" y="3075306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1"/>
          <p:cNvSpPr txBox="1">
            <a:spLocks noGrp="1"/>
          </p:cNvSpPr>
          <p:nvPr>
            <p:ph type="subTitle" idx="2"/>
          </p:nvPr>
        </p:nvSpPr>
        <p:spPr>
          <a:xfrm>
            <a:off x="2439201" y="3411801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1"/>
          <p:cNvSpPr txBox="1">
            <a:spLocks noGrp="1"/>
          </p:cNvSpPr>
          <p:nvPr>
            <p:ph type="subTitle" idx="3"/>
          </p:nvPr>
        </p:nvSpPr>
        <p:spPr>
          <a:xfrm>
            <a:off x="2439209" y="1551800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21"/>
          <p:cNvSpPr txBox="1">
            <a:spLocks noGrp="1"/>
          </p:cNvSpPr>
          <p:nvPr>
            <p:ph type="subTitle" idx="4"/>
          </p:nvPr>
        </p:nvSpPr>
        <p:spPr>
          <a:xfrm>
            <a:off x="2439205" y="1888295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8" name="Google Shape;998;p2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999" name="Google Shape;9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3657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21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001" name="Google Shape;1001;p21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1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004" name="Google Shape;1004;p2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1"/>
          <p:cNvGrpSpPr/>
          <p:nvPr/>
        </p:nvGrpSpPr>
        <p:grpSpPr>
          <a:xfrm>
            <a:off x="8079415" y="2873670"/>
            <a:ext cx="1965289" cy="517060"/>
            <a:chOff x="3539975" y="3523525"/>
            <a:chExt cx="745925" cy="196250"/>
          </a:xfrm>
        </p:grpSpPr>
        <p:sp>
          <p:nvSpPr>
            <p:cNvPr id="1009" name="Google Shape;1009;p2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21"/>
          <p:cNvSpPr txBox="1">
            <a:spLocks noGrp="1"/>
          </p:cNvSpPr>
          <p:nvPr>
            <p:ph type="subTitle" idx="5"/>
          </p:nvPr>
        </p:nvSpPr>
        <p:spPr>
          <a:xfrm>
            <a:off x="5979475" y="3075306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21"/>
          <p:cNvSpPr txBox="1">
            <a:spLocks noGrp="1"/>
          </p:cNvSpPr>
          <p:nvPr>
            <p:ph type="subTitle" idx="6"/>
          </p:nvPr>
        </p:nvSpPr>
        <p:spPr>
          <a:xfrm>
            <a:off x="5979476" y="3411801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21"/>
          <p:cNvSpPr txBox="1">
            <a:spLocks noGrp="1"/>
          </p:cNvSpPr>
          <p:nvPr>
            <p:ph type="subTitle" idx="7"/>
          </p:nvPr>
        </p:nvSpPr>
        <p:spPr>
          <a:xfrm>
            <a:off x="5979484" y="1551800"/>
            <a:ext cx="20991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1"/>
          <p:cNvSpPr txBox="1">
            <a:spLocks noGrp="1"/>
          </p:cNvSpPr>
          <p:nvPr>
            <p:ph type="subTitle" idx="8"/>
          </p:nvPr>
        </p:nvSpPr>
        <p:spPr>
          <a:xfrm>
            <a:off x="5979480" y="1888295"/>
            <a:ext cx="20991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2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3"/>
          <p:cNvSpPr txBox="1">
            <a:spLocks noGrp="1"/>
          </p:cNvSpPr>
          <p:nvPr>
            <p:ph type="subTitle" idx="1"/>
          </p:nvPr>
        </p:nvSpPr>
        <p:spPr>
          <a:xfrm>
            <a:off x="3358449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3" name="Google Shape;1063;p23"/>
          <p:cNvSpPr txBox="1">
            <a:spLocks noGrp="1"/>
          </p:cNvSpPr>
          <p:nvPr>
            <p:ph type="subTitle" idx="2"/>
          </p:nvPr>
        </p:nvSpPr>
        <p:spPr>
          <a:xfrm>
            <a:off x="3358449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3"/>
          <p:cNvSpPr txBox="1">
            <a:spLocks noGrp="1"/>
          </p:cNvSpPr>
          <p:nvPr>
            <p:ph type="subTitle" idx="3"/>
          </p:nvPr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23"/>
          <p:cNvSpPr txBox="1">
            <a:spLocks noGrp="1"/>
          </p:cNvSpPr>
          <p:nvPr>
            <p:ph type="subTitle" idx="4"/>
          </p:nvPr>
        </p:nvSpPr>
        <p:spPr>
          <a:xfrm>
            <a:off x="5977723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23"/>
          <p:cNvSpPr txBox="1">
            <a:spLocks noGrp="1"/>
          </p:cNvSpPr>
          <p:nvPr>
            <p:ph type="subTitle" idx="5"/>
          </p:nvPr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23"/>
          <p:cNvSpPr txBox="1">
            <a:spLocks noGrp="1"/>
          </p:cNvSpPr>
          <p:nvPr>
            <p:ph type="subTitle" idx="6"/>
          </p:nvPr>
        </p:nvSpPr>
        <p:spPr>
          <a:xfrm>
            <a:off x="739174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069" name="Google Shape;1069;p2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272534" y="3684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3"/>
          <p:cNvGrpSpPr/>
          <p:nvPr/>
        </p:nvGrpSpPr>
        <p:grpSpPr>
          <a:xfrm flipH="1">
            <a:off x="6673896" y="4291395"/>
            <a:ext cx="283980" cy="284718"/>
            <a:chOff x="432750" y="3302025"/>
            <a:chExt cx="216911" cy="217475"/>
          </a:xfrm>
        </p:grpSpPr>
        <p:sp>
          <p:nvSpPr>
            <p:cNvPr id="1071" name="Google Shape;1071;p23"/>
            <p:cNvSpPr/>
            <p:nvPr/>
          </p:nvSpPr>
          <p:spPr>
            <a:xfrm>
              <a:off x="435536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 flipH="1">
            <a:off x="-875276" y="4152020"/>
            <a:ext cx="1965289" cy="517060"/>
            <a:chOff x="3539975" y="3523525"/>
            <a:chExt cx="745925" cy="196250"/>
          </a:xfrm>
        </p:grpSpPr>
        <p:sp>
          <p:nvSpPr>
            <p:cNvPr id="1074" name="Google Shape;1074;p2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23"/>
          <p:cNvSpPr/>
          <p:nvPr/>
        </p:nvSpPr>
        <p:spPr>
          <a:xfrm flipH="1">
            <a:off x="3358461" y="4156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_1_1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2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24"/>
          <p:cNvSpPr txBox="1">
            <a:spLocks noGrp="1"/>
          </p:cNvSpPr>
          <p:nvPr>
            <p:ph type="subTitle" idx="1"/>
          </p:nvPr>
        </p:nvSpPr>
        <p:spPr>
          <a:xfrm>
            <a:off x="3431104" y="25698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24"/>
          <p:cNvSpPr txBox="1">
            <a:spLocks noGrp="1"/>
          </p:cNvSpPr>
          <p:nvPr>
            <p:ph type="subTitle" idx="2"/>
          </p:nvPr>
        </p:nvSpPr>
        <p:spPr>
          <a:xfrm>
            <a:off x="3431096" y="30964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5" name="Google Shape;1095;p24"/>
          <p:cNvSpPr txBox="1">
            <a:spLocks noGrp="1"/>
          </p:cNvSpPr>
          <p:nvPr>
            <p:ph type="subTitle" idx="3"/>
          </p:nvPr>
        </p:nvSpPr>
        <p:spPr>
          <a:xfrm>
            <a:off x="5846645" y="19602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24"/>
          <p:cNvSpPr txBox="1">
            <a:spLocks noGrp="1"/>
          </p:cNvSpPr>
          <p:nvPr>
            <p:ph type="subTitle" idx="4"/>
          </p:nvPr>
        </p:nvSpPr>
        <p:spPr>
          <a:xfrm>
            <a:off x="5846637" y="24868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24"/>
          <p:cNvSpPr txBox="1">
            <a:spLocks noGrp="1"/>
          </p:cNvSpPr>
          <p:nvPr>
            <p:ph type="subTitle" idx="5"/>
          </p:nvPr>
        </p:nvSpPr>
        <p:spPr>
          <a:xfrm>
            <a:off x="1015564" y="31794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8" name="Google Shape;1098;p24"/>
          <p:cNvSpPr txBox="1">
            <a:spLocks noGrp="1"/>
          </p:cNvSpPr>
          <p:nvPr>
            <p:ph type="subTitle" idx="6"/>
          </p:nvPr>
        </p:nvSpPr>
        <p:spPr>
          <a:xfrm>
            <a:off x="1015555" y="37060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2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100" name="Google Shape;1100;p2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010334" y="40591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1" name="Google Shape;1101;p24"/>
          <p:cNvGrpSpPr/>
          <p:nvPr/>
        </p:nvGrpSpPr>
        <p:grpSpPr>
          <a:xfrm flipH="1">
            <a:off x="8437331" y="1819645"/>
            <a:ext cx="283332" cy="284718"/>
            <a:chOff x="423709" y="3302025"/>
            <a:chExt cx="216416" cy="217475"/>
          </a:xfrm>
        </p:grpSpPr>
        <p:sp>
          <p:nvSpPr>
            <p:cNvPr id="1102" name="Google Shape;1102;p2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 flipH="1">
            <a:off x="-1085251" y="4215195"/>
            <a:ext cx="1965289" cy="517060"/>
            <a:chOff x="3539975" y="3523525"/>
            <a:chExt cx="745925" cy="196250"/>
          </a:xfrm>
        </p:grpSpPr>
        <p:sp>
          <p:nvSpPr>
            <p:cNvPr id="1105" name="Google Shape;1105;p2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1" name="Google Shape;1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470224" y="11215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_1_1_1_1_1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2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25"/>
          <p:cNvSpPr txBox="1">
            <a:spLocks noGrp="1"/>
          </p:cNvSpPr>
          <p:nvPr>
            <p:ph type="subTitle" idx="1"/>
          </p:nvPr>
        </p:nvSpPr>
        <p:spPr>
          <a:xfrm flipH="1">
            <a:off x="1015575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25"/>
          <p:cNvSpPr txBox="1">
            <a:spLocks noGrp="1"/>
          </p:cNvSpPr>
          <p:nvPr>
            <p:ph type="subTitle" idx="2"/>
          </p:nvPr>
        </p:nvSpPr>
        <p:spPr>
          <a:xfrm>
            <a:off x="3431088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25"/>
          <p:cNvSpPr txBox="1">
            <a:spLocks noGrp="1"/>
          </p:cNvSpPr>
          <p:nvPr>
            <p:ph type="subTitle" idx="3"/>
          </p:nvPr>
        </p:nvSpPr>
        <p:spPr>
          <a:xfrm>
            <a:off x="5846652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5"/>
          <p:cNvSpPr txBox="1">
            <a:spLocks noGrp="1"/>
          </p:cNvSpPr>
          <p:nvPr>
            <p:ph type="subTitle" idx="4"/>
          </p:nvPr>
        </p:nvSpPr>
        <p:spPr>
          <a:xfrm>
            <a:off x="5846625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25"/>
          <p:cNvSpPr txBox="1">
            <a:spLocks noGrp="1"/>
          </p:cNvSpPr>
          <p:nvPr>
            <p:ph type="subTitle" idx="5"/>
          </p:nvPr>
        </p:nvSpPr>
        <p:spPr>
          <a:xfrm flipH="1">
            <a:off x="3431114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9" name="Google Shape;1129;p25"/>
          <p:cNvSpPr txBox="1">
            <a:spLocks noGrp="1"/>
          </p:cNvSpPr>
          <p:nvPr>
            <p:ph type="subTitle" idx="6"/>
          </p:nvPr>
        </p:nvSpPr>
        <p:spPr>
          <a:xfrm>
            <a:off x="1015550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0" name="Google Shape;1130;p2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131" name="Google Shape;1131;p25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152401" y="37894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2" name="Google Shape;1132;p25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133" name="Google Shape;1133;p2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25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1136" name="Google Shape;1136;p2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25"/>
          <p:cNvGrpSpPr/>
          <p:nvPr/>
        </p:nvGrpSpPr>
        <p:grpSpPr>
          <a:xfrm>
            <a:off x="8262140" y="3875995"/>
            <a:ext cx="1965289" cy="517060"/>
            <a:chOff x="3539975" y="3523525"/>
            <a:chExt cx="745925" cy="196250"/>
          </a:xfrm>
        </p:grpSpPr>
        <p:sp>
          <p:nvSpPr>
            <p:cNvPr id="1141" name="Google Shape;1141;p2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25"/>
          <p:cNvSpPr/>
          <p:nvPr/>
        </p:nvSpPr>
        <p:spPr>
          <a:xfrm>
            <a:off x="437788" y="2516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2"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2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26"/>
          <p:cNvSpPr txBox="1">
            <a:spLocks noGrp="1"/>
          </p:cNvSpPr>
          <p:nvPr>
            <p:ph type="subTitle" idx="1"/>
          </p:nvPr>
        </p:nvSpPr>
        <p:spPr>
          <a:xfrm>
            <a:off x="2365650" y="1194563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2"/>
          </p:nvPr>
        </p:nvSpPr>
        <p:spPr>
          <a:xfrm>
            <a:off x="2365650" y="2610875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ubTitle" idx="3"/>
          </p:nvPr>
        </p:nvSpPr>
        <p:spPr>
          <a:xfrm>
            <a:off x="2365650" y="4027188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63" name="Google Shape;1163;p26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164" name="Google Shape;1164;p2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0" name="Google Shape;1180;p26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181" name="Google Shape;1181;p2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26"/>
          <p:cNvSpPr txBox="1">
            <a:spLocks noGrp="1"/>
          </p:cNvSpPr>
          <p:nvPr>
            <p:ph type="title" hasCustomPrompt="1"/>
          </p:nvPr>
        </p:nvSpPr>
        <p:spPr>
          <a:xfrm>
            <a:off x="2365650" y="570312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6" name="Google Shape;1186;p26"/>
          <p:cNvSpPr txBox="1">
            <a:spLocks noGrp="1"/>
          </p:cNvSpPr>
          <p:nvPr>
            <p:ph type="title" idx="4" hasCustomPrompt="1"/>
          </p:nvPr>
        </p:nvSpPr>
        <p:spPr>
          <a:xfrm>
            <a:off x="2365650" y="1980037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7" name="Google Shape;1187;p26"/>
          <p:cNvSpPr txBox="1">
            <a:spLocks noGrp="1"/>
          </p:cNvSpPr>
          <p:nvPr>
            <p:ph type="title" idx="5" hasCustomPrompt="1"/>
          </p:nvPr>
        </p:nvSpPr>
        <p:spPr>
          <a:xfrm>
            <a:off x="2365650" y="3389812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188" name="Google Shape;1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89" y="-10398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_2_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p2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2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27"/>
          <p:cNvSpPr txBox="1">
            <a:spLocks noGrp="1"/>
          </p:cNvSpPr>
          <p:nvPr>
            <p:ph type="subTitle" idx="1"/>
          </p:nvPr>
        </p:nvSpPr>
        <p:spPr>
          <a:xfrm flipH="1">
            <a:off x="1015575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3" name="Google Shape;1193;p27"/>
          <p:cNvSpPr txBox="1">
            <a:spLocks noGrp="1"/>
          </p:cNvSpPr>
          <p:nvPr>
            <p:ph type="subTitle" idx="2"/>
          </p:nvPr>
        </p:nvSpPr>
        <p:spPr>
          <a:xfrm>
            <a:off x="3431088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27"/>
          <p:cNvSpPr txBox="1">
            <a:spLocks noGrp="1"/>
          </p:cNvSpPr>
          <p:nvPr>
            <p:ph type="subTitle" idx="3"/>
          </p:nvPr>
        </p:nvSpPr>
        <p:spPr>
          <a:xfrm>
            <a:off x="5846652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27"/>
          <p:cNvSpPr txBox="1">
            <a:spLocks noGrp="1"/>
          </p:cNvSpPr>
          <p:nvPr>
            <p:ph type="subTitle" idx="4"/>
          </p:nvPr>
        </p:nvSpPr>
        <p:spPr>
          <a:xfrm>
            <a:off x="5846625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27"/>
          <p:cNvSpPr txBox="1">
            <a:spLocks noGrp="1"/>
          </p:cNvSpPr>
          <p:nvPr>
            <p:ph type="subTitle" idx="5"/>
          </p:nvPr>
        </p:nvSpPr>
        <p:spPr>
          <a:xfrm flipH="1">
            <a:off x="3431114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7" name="Google Shape;1197;p27"/>
          <p:cNvSpPr txBox="1">
            <a:spLocks noGrp="1"/>
          </p:cNvSpPr>
          <p:nvPr>
            <p:ph type="subTitle" idx="6"/>
          </p:nvPr>
        </p:nvSpPr>
        <p:spPr>
          <a:xfrm>
            <a:off x="1015550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27"/>
          <p:cNvSpPr txBox="1">
            <a:spLocks noGrp="1"/>
          </p:cNvSpPr>
          <p:nvPr>
            <p:ph type="title" idx="7" hasCustomPrompt="1"/>
          </p:nvPr>
        </p:nvSpPr>
        <p:spPr>
          <a:xfrm>
            <a:off x="1015550" y="1731675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9" name="Google Shape;1199;p27"/>
          <p:cNvSpPr txBox="1">
            <a:spLocks noGrp="1"/>
          </p:cNvSpPr>
          <p:nvPr>
            <p:ph type="title" idx="8" hasCustomPrompt="1"/>
          </p:nvPr>
        </p:nvSpPr>
        <p:spPr>
          <a:xfrm>
            <a:off x="3431100" y="1735500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00" name="Google Shape;1200;p27"/>
          <p:cNvSpPr txBox="1">
            <a:spLocks noGrp="1"/>
          </p:cNvSpPr>
          <p:nvPr>
            <p:ph type="title" idx="9" hasCustomPrompt="1"/>
          </p:nvPr>
        </p:nvSpPr>
        <p:spPr>
          <a:xfrm>
            <a:off x="5846650" y="1731513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201" name="Google Shape;1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2" name="Google Shape;1202;p27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03" name="Google Shape;1203;p2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9" name="Google Shape;1219;p27"/>
          <p:cNvSpPr/>
          <p:nvPr/>
        </p:nvSpPr>
        <p:spPr>
          <a:xfrm>
            <a:off x="258688" y="2257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1_1"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" name="Google Shape;1221;p28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28"/>
          <p:cNvSpPr txBox="1">
            <a:spLocks noGrp="1"/>
          </p:cNvSpPr>
          <p:nvPr>
            <p:ph type="title" hasCustomPrompt="1"/>
          </p:nvPr>
        </p:nvSpPr>
        <p:spPr>
          <a:xfrm>
            <a:off x="1694250" y="2876163"/>
            <a:ext cx="5755500" cy="98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3" name="Google Shape;1223;p28"/>
          <p:cNvSpPr txBox="1">
            <a:spLocks noGrp="1"/>
          </p:cNvSpPr>
          <p:nvPr>
            <p:ph type="subTitle" idx="1"/>
          </p:nvPr>
        </p:nvSpPr>
        <p:spPr>
          <a:xfrm>
            <a:off x="1694250" y="2215382"/>
            <a:ext cx="5755500" cy="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4" name="Google Shape;1224;p28"/>
          <p:cNvGrpSpPr/>
          <p:nvPr/>
        </p:nvGrpSpPr>
        <p:grpSpPr>
          <a:xfrm flipH="1">
            <a:off x="-577263" y="3979395"/>
            <a:ext cx="1965289" cy="517060"/>
            <a:chOff x="3539975" y="3523525"/>
            <a:chExt cx="745925" cy="196250"/>
          </a:xfrm>
        </p:grpSpPr>
        <p:sp>
          <p:nvSpPr>
            <p:cNvPr id="1225" name="Google Shape;1225;p2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1" name="Google Shape;1241;p28"/>
          <p:cNvSpPr txBox="1">
            <a:spLocks noGrp="1"/>
          </p:cNvSpPr>
          <p:nvPr>
            <p:ph type="title" idx="2" hasCustomPrompt="1"/>
          </p:nvPr>
        </p:nvSpPr>
        <p:spPr>
          <a:xfrm>
            <a:off x="1694250" y="1082500"/>
            <a:ext cx="5755500" cy="98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2" name="Google Shape;1242;p28"/>
          <p:cNvSpPr txBox="1">
            <a:spLocks noGrp="1"/>
          </p:cNvSpPr>
          <p:nvPr>
            <p:ph type="subTitle" idx="3"/>
          </p:nvPr>
        </p:nvSpPr>
        <p:spPr>
          <a:xfrm>
            <a:off x="1694250" y="4008699"/>
            <a:ext cx="5755500" cy="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_1_2_1"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2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29"/>
          <p:cNvSpPr txBox="1">
            <a:spLocks noGrp="1"/>
          </p:cNvSpPr>
          <p:nvPr>
            <p:ph type="subTitle" idx="1"/>
          </p:nvPr>
        </p:nvSpPr>
        <p:spPr>
          <a:xfrm>
            <a:off x="4836309" y="1844780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29"/>
          <p:cNvSpPr txBox="1">
            <a:spLocks noGrp="1"/>
          </p:cNvSpPr>
          <p:nvPr>
            <p:ph type="subTitle" idx="2"/>
          </p:nvPr>
        </p:nvSpPr>
        <p:spPr>
          <a:xfrm>
            <a:off x="4836300" y="2197450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29"/>
          <p:cNvSpPr txBox="1">
            <a:spLocks noGrp="1"/>
          </p:cNvSpPr>
          <p:nvPr>
            <p:ph type="subTitle" idx="3"/>
          </p:nvPr>
        </p:nvSpPr>
        <p:spPr>
          <a:xfrm>
            <a:off x="4836305" y="2833230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29"/>
          <p:cNvSpPr txBox="1">
            <a:spLocks noGrp="1"/>
          </p:cNvSpPr>
          <p:nvPr>
            <p:ph type="subTitle" idx="4"/>
          </p:nvPr>
        </p:nvSpPr>
        <p:spPr>
          <a:xfrm>
            <a:off x="4836303" y="3185900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29"/>
          <p:cNvSpPr txBox="1">
            <a:spLocks noGrp="1"/>
          </p:cNvSpPr>
          <p:nvPr>
            <p:ph type="subTitle" idx="5"/>
          </p:nvPr>
        </p:nvSpPr>
        <p:spPr>
          <a:xfrm>
            <a:off x="1167897" y="135055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29"/>
          <p:cNvSpPr txBox="1">
            <a:spLocks noGrp="1"/>
          </p:cNvSpPr>
          <p:nvPr>
            <p:ph type="subTitle" idx="6"/>
          </p:nvPr>
        </p:nvSpPr>
        <p:spPr>
          <a:xfrm>
            <a:off x="1167902" y="170322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2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52" name="Google Shape;1252;p29"/>
          <p:cNvSpPr txBox="1">
            <a:spLocks noGrp="1"/>
          </p:cNvSpPr>
          <p:nvPr>
            <p:ph type="subTitle" idx="7"/>
          </p:nvPr>
        </p:nvSpPr>
        <p:spPr>
          <a:xfrm>
            <a:off x="1167909" y="332745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29"/>
          <p:cNvSpPr txBox="1">
            <a:spLocks noGrp="1"/>
          </p:cNvSpPr>
          <p:nvPr>
            <p:ph type="subTitle" idx="8"/>
          </p:nvPr>
        </p:nvSpPr>
        <p:spPr>
          <a:xfrm>
            <a:off x="1167900" y="368012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29"/>
          <p:cNvSpPr txBox="1">
            <a:spLocks noGrp="1"/>
          </p:cNvSpPr>
          <p:nvPr>
            <p:ph type="subTitle" idx="9"/>
          </p:nvPr>
        </p:nvSpPr>
        <p:spPr>
          <a:xfrm>
            <a:off x="1167897" y="233900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29"/>
          <p:cNvSpPr txBox="1">
            <a:spLocks noGrp="1"/>
          </p:cNvSpPr>
          <p:nvPr>
            <p:ph type="subTitle" idx="13"/>
          </p:nvPr>
        </p:nvSpPr>
        <p:spPr>
          <a:xfrm>
            <a:off x="1167902" y="269167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56" name="Google Shape;1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7" name="Google Shape;1257;p29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258" name="Google Shape;1258;p2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261" name="Google Shape;1261;p2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29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66" name="Google Shape;1266;p2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2" name="Google Shape;1282;p29"/>
          <p:cNvSpPr/>
          <p:nvPr/>
        </p:nvSpPr>
        <p:spPr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1_1_2_1_1"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3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30"/>
          <p:cNvSpPr txBox="1">
            <a:spLocks noGrp="1"/>
          </p:cNvSpPr>
          <p:nvPr>
            <p:ph type="subTitle" idx="1"/>
          </p:nvPr>
        </p:nvSpPr>
        <p:spPr>
          <a:xfrm flipH="1">
            <a:off x="6591267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30"/>
          <p:cNvSpPr txBox="1">
            <a:spLocks noGrp="1"/>
          </p:cNvSpPr>
          <p:nvPr>
            <p:ph type="subTitle" idx="2"/>
          </p:nvPr>
        </p:nvSpPr>
        <p:spPr>
          <a:xfrm flipH="1">
            <a:off x="6591274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7" name="Google Shape;1287;p30"/>
          <p:cNvSpPr txBox="1">
            <a:spLocks noGrp="1"/>
          </p:cNvSpPr>
          <p:nvPr>
            <p:ph type="subTitle" idx="3"/>
          </p:nvPr>
        </p:nvSpPr>
        <p:spPr>
          <a:xfrm flipH="1">
            <a:off x="971843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8" name="Google Shape;1288;p30"/>
          <p:cNvSpPr txBox="1">
            <a:spLocks noGrp="1"/>
          </p:cNvSpPr>
          <p:nvPr>
            <p:ph type="subTitle" idx="4"/>
          </p:nvPr>
        </p:nvSpPr>
        <p:spPr>
          <a:xfrm flipH="1">
            <a:off x="971849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30"/>
          <p:cNvSpPr txBox="1">
            <a:spLocks noGrp="1"/>
          </p:cNvSpPr>
          <p:nvPr>
            <p:ph type="subTitle" idx="5"/>
          </p:nvPr>
        </p:nvSpPr>
        <p:spPr>
          <a:xfrm>
            <a:off x="3781555" y="164142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0" name="Google Shape;1290;p30"/>
          <p:cNvSpPr txBox="1">
            <a:spLocks noGrp="1"/>
          </p:cNvSpPr>
          <p:nvPr>
            <p:ph type="subTitle" idx="6"/>
          </p:nvPr>
        </p:nvSpPr>
        <p:spPr>
          <a:xfrm>
            <a:off x="3781562" y="210587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3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30"/>
          <p:cNvSpPr txBox="1">
            <a:spLocks noGrp="1"/>
          </p:cNvSpPr>
          <p:nvPr>
            <p:ph type="subTitle" idx="7"/>
          </p:nvPr>
        </p:nvSpPr>
        <p:spPr>
          <a:xfrm>
            <a:off x="5186411" y="285847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3" name="Google Shape;1293;p30"/>
          <p:cNvSpPr txBox="1">
            <a:spLocks noGrp="1"/>
          </p:cNvSpPr>
          <p:nvPr>
            <p:ph type="subTitle" idx="8"/>
          </p:nvPr>
        </p:nvSpPr>
        <p:spPr>
          <a:xfrm>
            <a:off x="5186418" y="332292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4" name="Google Shape;1294;p30"/>
          <p:cNvSpPr txBox="1">
            <a:spLocks noGrp="1"/>
          </p:cNvSpPr>
          <p:nvPr>
            <p:ph type="subTitle" idx="9"/>
          </p:nvPr>
        </p:nvSpPr>
        <p:spPr>
          <a:xfrm>
            <a:off x="2376699" y="2858475"/>
            <a:ext cx="1806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30"/>
          <p:cNvSpPr txBox="1">
            <a:spLocks noGrp="1"/>
          </p:cNvSpPr>
          <p:nvPr>
            <p:ph type="subTitle" idx="13"/>
          </p:nvPr>
        </p:nvSpPr>
        <p:spPr>
          <a:xfrm>
            <a:off x="2376705" y="3322925"/>
            <a:ext cx="1806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96" name="Google Shape;1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1762901" y="3752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7" name="Google Shape;1297;p30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298" name="Google Shape;1298;p30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30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301" name="Google Shape;1301;p3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30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306" name="Google Shape;1306;p3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7743940" y="3454070"/>
            <a:ext cx="1965289" cy="517060"/>
            <a:chOff x="3539975" y="3523525"/>
            <a:chExt cx="745925" cy="196250"/>
          </a:xfrm>
        </p:grpSpPr>
        <p:sp>
          <p:nvSpPr>
            <p:cNvPr id="1355" name="Google Shape;1355;p3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2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3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1"/>
          <p:cNvSpPr txBox="1">
            <a:spLocks noGrp="1"/>
          </p:cNvSpPr>
          <p:nvPr>
            <p:ph type="subTitle" idx="1"/>
          </p:nvPr>
        </p:nvSpPr>
        <p:spPr>
          <a:xfrm>
            <a:off x="3438593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4" name="Google Shape;1374;p31"/>
          <p:cNvSpPr txBox="1">
            <a:spLocks noGrp="1"/>
          </p:cNvSpPr>
          <p:nvPr>
            <p:ph type="subTitle" idx="2"/>
          </p:nvPr>
        </p:nvSpPr>
        <p:spPr>
          <a:xfrm>
            <a:off x="3438584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5" name="Google Shape;1375;p31"/>
          <p:cNvSpPr txBox="1">
            <a:spLocks noGrp="1"/>
          </p:cNvSpPr>
          <p:nvPr>
            <p:ph type="subTitle" idx="3"/>
          </p:nvPr>
        </p:nvSpPr>
        <p:spPr>
          <a:xfrm>
            <a:off x="5905480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31"/>
          <p:cNvSpPr txBox="1">
            <a:spLocks noGrp="1"/>
          </p:cNvSpPr>
          <p:nvPr>
            <p:ph type="subTitle" idx="4"/>
          </p:nvPr>
        </p:nvSpPr>
        <p:spPr>
          <a:xfrm>
            <a:off x="5905472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31"/>
          <p:cNvSpPr txBox="1">
            <a:spLocks noGrp="1"/>
          </p:cNvSpPr>
          <p:nvPr>
            <p:ph type="subTitle" idx="5"/>
          </p:nvPr>
        </p:nvSpPr>
        <p:spPr>
          <a:xfrm>
            <a:off x="971706" y="148902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8" name="Google Shape;1378;p31"/>
          <p:cNvSpPr txBox="1">
            <a:spLocks noGrp="1"/>
          </p:cNvSpPr>
          <p:nvPr>
            <p:ph type="subTitle" idx="6"/>
          </p:nvPr>
        </p:nvSpPr>
        <p:spPr>
          <a:xfrm>
            <a:off x="971697" y="195347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9" name="Google Shape;1379;p3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31"/>
          <p:cNvSpPr txBox="1">
            <a:spLocks noGrp="1"/>
          </p:cNvSpPr>
          <p:nvPr>
            <p:ph type="subTitle" idx="7"/>
          </p:nvPr>
        </p:nvSpPr>
        <p:spPr>
          <a:xfrm>
            <a:off x="3438616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31"/>
          <p:cNvSpPr txBox="1">
            <a:spLocks noGrp="1"/>
          </p:cNvSpPr>
          <p:nvPr>
            <p:ph type="subTitle" idx="8"/>
          </p:nvPr>
        </p:nvSpPr>
        <p:spPr>
          <a:xfrm>
            <a:off x="3438607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31"/>
          <p:cNvSpPr txBox="1">
            <a:spLocks noGrp="1"/>
          </p:cNvSpPr>
          <p:nvPr>
            <p:ph type="subTitle" idx="9"/>
          </p:nvPr>
        </p:nvSpPr>
        <p:spPr>
          <a:xfrm>
            <a:off x="5905503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1"/>
          <p:cNvSpPr txBox="1">
            <a:spLocks noGrp="1"/>
          </p:cNvSpPr>
          <p:nvPr>
            <p:ph type="subTitle" idx="13"/>
          </p:nvPr>
        </p:nvSpPr>
        <p:spPr>
          <a:xfrm>
            <a:off x="5905495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1"/>
          <p:cNvSpPr txBox="1">
            <a:spLocks noGrp="1"/>
          </p:cNvSpPr>
          <p:nvPr>
            <p:ph type="subTitle" idx="14"/>
          </p:nvPr>
        </p:nvSpPr>
        <p:spPr>
          <a:xfrm>
            <a:off x="971729" y="293467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31"/>
          <p:cNvSpPr txBox="1">
            <a:spLocks noGrp="1"/>
          </p:cNvSpPr>
          <p:nvPr>
            <p:ph type="subTitle" idx="15"/>
          </p:nvPr>
        </p:nvSpPr>
        <p:spPr>
          <a:xfrm>
            <a:off x="971720" y="3399125"/>
            <a:ext cx="2266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86" name="Google Shape;1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7" name="Google Shape;1387;p31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388" name="Google Shape;1388;p3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391" name="Google Shape;1391;p3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31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396" name="Google Shape;1396;p3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2" name="Google Shape;1412;p31"/>
          <p:cNvSpPr/>
          <p:nvPr/>
        </p:nvSpPr>
        <p:spPr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>
            <a:spLocks noGrp="1"/>
          </p:cNvSpPr>
          <p:nvPr>
            <p:ph type="title"/>
          </p:nvPr>
        </p:nvSpPr>
        <p:spPr>
          <a:xfrm>
            <a:off x="5880200" y="1545007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16" name="Google Shape;1416;p32"/>
          <p:cNvSpPr txBox="1">
            <a:spLocks noGrp="1"/>
          </p:cNvSpPr>
          <p:nvPr>
            <p:ph type="subTitle" idx="1"/>
          </p:nvPr>
        </p:nvSpPr>
        <p:spPr>
          <a:xfrm>
            <a:off x="4572000" y="2466700"/>
            <a:ext cx="38562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17" name="Google Shape;1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26" y="-1108430"/>
            <a:ext cx="2733675" cy="2899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>
          <a:xfrm>
            <a:off x="4093457" y="3925450"/>
            <a:ext cx="1039906" cy="679800"/>
            <a:chOff x="4082325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2"/>
          <p:cNvGrpSpPr/>
          <p:nvPr/>
        </p:nvGrpSpPr>
        <p:grpSpPr>
          <a:xfrm>
            <a:off x="7538846" y="4021496"/>
            <a:ext cx="793256" cy="182899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6492952" y="563770"/>
            <a:ext cx="1965289" cy="517060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32"/>
          <p:cNvSpPr/>
          <p:nvPr/>
        </p:nvSpPr>
        <p:spPr>
          <a:xfrm>
            <a:off x="6088025" y="3988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2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>
            <a:spLocks noGrp="1"/>
          </p:cNvSpPr>
          <p:nvPr>
            <p:ph type="title"/>
          </p:nvPr>
        </p:nvSpPr>
        <p:spPr>
          <a:xfrm>
            <a:off x="4963975" y="1838875"/>
            <a:ext cx="33963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48" name="Google Shape;1448;p33"/>
          <p:cNvSpPr txBox="1">
            <a:spLocks noGrp="1"/>
          </p:cNvSpPr>
          <p:nvPr>
            <p:ph type="subTitle" idx="1"/>
          </p:nvPr>
        </p:nvSpPr>
        <p:spPr>
          <a:xfrm>
            <a:off x="4963950" y="2332050"/>
            <a:ext cx="33963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9" name="Google Shape;1449;p3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3"/>
          <p:cNvGrpSpPr/>
          <p:nvPr/>
        </p:nvGrpSpPr>
        <p:grpSpPr>
          <a:xfrm>
            <a:off x="1587414" y="-1495728"/>
            <a:ext cx="2019176" cy="2019176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3"/>
          <p:cNvSpPr/>
          <p:nvPr/>
        </p:nvSpPr>
        <p:spPr>
          <a:xfrm rot="-5400000">
            <a:off x="6334322" y="33556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3"/>
          <p:cNvSpPr/>
          <p:nvPr/>
        </p:nvSpPr>
        <p:spPr>
          <a:xfrm>
            <a:off x="4572000" y="40509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0" name="Google Shape;15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914" y="-963850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>
          <a:xfrm rot="10800000">
            <a:off x="-1284662" y="4546071"/>
            <a:ext cx="3952129" cy="3175881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2_1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4"/>
          <p:cNvSpPr txBox="1">
            <a:spLocks noGrp="1"/>
          </p:cNvSpPr>
          <p:nvPr>
            <p:ph type="title"/>
          </p:nvPr>
        </p:nvSpPr>
        <p:spPr>
          <a:xfrm>
            <a:off x="783900" y="1838875"/>
            <a:ext cx="33960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537" name="Google Shape;1537;p34"/>
          <p:cNvSpPr txBox="1">
            <a:spLocks noGrp="1"/>
          </p:cNvSpPr>
          <p:nvPr>
            <p:ph type="subTitle" idx="1"/>
          </p:nvPr>
        </p:nvSpPr>
        <p:spPr>
          <a:xfrm>
            <a:off x="784010" y="2332050"/>
            <a:ext cx="33960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38" name="Google Shape;1538;p3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-731476" y="-1253478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" name="Google Shape;1539;p34"/>
          <p:cNvGrpSpPr/>
          <p:nvPr/>
        </p:nvGrpSpPr>
        <p:grpSpPr>
          <a:xfrm rot="10800000" flipH="1">
            <a:off x="391864" y="1215484"/>
            <a:ext cx="289170" cy="284718"/>
            <a:chOff x="426000" y="3302025"/>
            <a:chExt cx="220875" cy="217475"/>
          </a:xfrm>
        </p:grpSpPr>
        <p:sp>
          <p:nvSpPr>
            <p:cNvPr id="1540" name="Google Shape;1540;p3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34"/>
          <p:cNvGrpSpPr/>
          <p:nvPr/>
        </p:nvGrpSpPr>
        <p:grpSpPr>
          <a:xfrm rot="10800000" flipH="1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543" name="Google Shape;1543;p3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34"/>
          <p:cNvGrpSpPr/>
          <p:nvPr/>
        </p:nvGrpSpPr>
        <p:grpSpPr>
          <a:xfrm rot="10800000" flipH="1">
            <a:off x="5258308" y="4520702"/>
            <a:ext cx="793256" cy="182899"/>
            <a:chOff x="2685575" y="2835950"/>
            <a:chExt cx="433000" cy="99825"/>
          </a:xfrm>
        </p:grpSpPr>
        <p:sp>
          <p:nvSpPr>
            <p:cNvPr id="1548" name="Google Shape;1548;p3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34"/>
          <p:cNvGrpSpPr/>
          <p:nvPr/>
        </p:nvGrpSpPr>
        <p:grpSpPr>
          <a:xfrm rot="10800000" flipH="1">
            <a:off x="1363114" y="3961574"/>
            <a:ext cx="2019176" cy="2019176"/>
            <a:chOff x="1943325" y="-220375"/>
            <a:chExt cx="1298672" cy="1298672"/>
          </a:xfrm>
        </p:grpSpPr>
        <p:sp>
          <p:nvSpPr>
            <p:cNvPr id="1553" name="Google Shape;1553;p3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 rot="10800000" flipH="1">
            <a:off x="8366565" y="1480192"/>
            <a:ext cx="1965289" cy="517060"/>
            <a:chOff x="3539975" y="3523525"/>
            <a:chExt cx="745925" cy="196250"/>
          </a:xfrm>
        </p:grpSpPr>
        <p:sp>
          <p:nvSpPr>
            <p:cNvPr id="1602" name="Google Shape;1602;p3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8" name="Google Shape;1618;p34"/>
          <p:cNvSpPr/>
          <p:nvPr/>
        </p:nvSpPr>
        <p:spPr>
          <a:xfrm rot="10800000" flipH="1">
            <a:off x="3819050" y="3824417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2_1_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3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35"/>
          <p:cNvSpPr txBox="1">
            <a:spLocks noGrp="1"/>
          </p:cNvSpPr>
          <p:nvPr>
            <p:ph type="title"/>
          </p:nvPr>
        </p:nvSpPr>
        <p:spPr>
          <a:xfrm>
            <a:off x="713750" y="1225788"/>
            <a:ext cx="3367200" cy="172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622" name="Google Shape;1622;p35"/>
          <p:cNvSpPr txBox="1">
            <a:spLocks noGrp="1"/>
          </p:cNvSpPr>
          <p:nvPr>
            <p:ph type="subTitle" idx="1"/>
          </p:nvPr>
        </p:nvSpPr>
        <p:spPr>
          <a:xfrm>
            <a:off x="713875" y="3105588"/>
            <a:ext cx="38565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5"/>
          <p:cNvGrpSpPr/>
          <p:nvPr/>
        </p:nvGrpSpPr>
        <p:grpSpPr>
          <a:xfrm flipH="1">
            <a:off x="-495776" y="4383620"/>
            <a:ext cx="1965289" cy="517060"/>
            <a:chOff x="3539975" y="3523525"/>
            <a:chExt cx="745925" cy="196250"/>
          </a:xfrm>
        </p:grpSpPr>
        <p:sp>
          <p:nvSpPr>
            <p:cNvPr id="1624" name="Google Shape;1624;p3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40" name="Google Shape;16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36799" y="-1543012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2_1_1_1_1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37"/>
          <p:cNvSpPr txBox="1">
            <a:spLocks noGrp="1"/>
          </p:cNvSpPr>
          <p:nvPr>
            <p:ph type="subTitle" idx="1"/>
          </p:nvPr>
        </p:nvSpPr>
        <p:spPr>
          <a:xfrm>
            <a:off x="4045548" y="1648529"/>
            <a:ext cx="3867600" cy="20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8" name="Google Shape;1728;p3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729" name="Google Shape;1729;p37"/>
          <p:cNvSpPr txBox="1">
            <a:spLocks noGrp="1"/>
          </p:cNvSpPr>
          <p:nvPr>
            <p:ph type="subTitle" idx="2"/>
          </p:nvPr>
        </p:nvSpPr>
        <p:spPr>
          <a:xfrm>
            <a:off x="1592525" y="2303425"/>
            <a:ext cx="24531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30" name="Google Shape;1730;p37"/>
          <p:cNvGrpSpPr/>
          <p:nvPr/>
        </p:nvGrpSpPr>
        <p:grpSpPr>
          <a:xfrm>
            <a:off x="8147051" y="2303422"/>
            <a:ext cx="2019176" cy="2019176"/>
            <a:chOff x="1943325" y="-220375"/>
            <a:chExt cx="1298672" cy="1298672"/>
          </a:xfrm>
        </p:grpSpPr>
        <p:sp>
          <p:nvSpPr>
            <p:cNvPr id="1731" name="Google Shape;1731;p3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37"/>
          <p:cNvGrpSpPr/>
          <p:nvPr/>
        </p:nvGrpSpPr>
        <p:grpSpPr>
          <a:xfrm>
            <a:off x="1571802" y="4088183"/>
            <a:ext cx="1965289" cy="517060"/>
            <a:chOff x="3539975" y="3523525"/>
            <a:chExt cx="745925" cy="196250"/>
          </a:xfrm>
        </p:grpSpPr>
        <p:sp>
          <p:nvSpPr>
            <p:cNvPr id="1780" name="Google Shape;1780;p3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37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1797" name="Google Shape;1797;p37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5255192" y="4184363"/>
            <a:ext cx="1039906" cy="679800"/>
            <a:chOff x="4082325" y="3790650"/>
            <a:chExt cx="1039906" cy="679800"/>
          </a:xfrm>
        </p:grpSpPr>
        <p:sp>
          <p:nvSpPr>
            <p:cNvPr id="1801" name="Google Shape;1801;p37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_2_1_2"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6" name="Google Shape;1836;p3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39"/>
          <p:cNvSpPr txBox="1">
            <a:spLocks noGrp="1"/>
          </p:cNvSpPr>
          <p:nvPr>
            <p:ph type="title"/>
          </p:nvPr>
        </p:nvSpPr>
        <p:spPr>
          <a:xfrm>
            <a:off x="715500" y="1645975"/>
            <a:ext cx="2708700" cy="894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838" name="Google Shape;1838;p39"/>
          <p:cNvSpPr txBox="1">
            <a:spLocks noGrp="1"/>
          </p:cNvSpPr>
          <p:nvPr>
            <p:ph type="subTitle" idx="1"/>
          </p:nvPr>
        </p:nvSpPr>
        <p:spPr>
          <a:xfrm>
            <a:off x="715500" y="2576346"/>
            <a:ext cx="27087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39" name="Google Shape;1839;p39"/>
          <p:cNvGrpSpPr/>
          <p:nvPr/>
        </p:nvGrpSpPr>
        <p:grpSpPr>
          <a:xfrm rot="-5400000" flipH="1">
            <a:off x="3194861" y="792409"/>
            <a:ext cx="285266" cy="284718"/>
            <a:chOff x="432750" y="3302025"/>
            <a:chExt cx="217894" cy="217475"/>
          </a:xfrm>
        </p:grpSpPr>
        <p:sp>
          <p:nvSpPr>
            <p:cNvPr id="1840" name="Google Shape;1840;p39"/>
            <p:cNvSpPr/>
            <p:nvPr/>
          </p:nvSpPr>
          <p:spPr>
            <a:xfrm>
              <a:off x="43651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39"/>
          <p:cNvGrpSpPr/>
          <p:nvPr/>
        </p:nvGrpSpPr>
        <p:grpSpPr>
          <a:xfrm rot="10800000" flipH="1">
            <a:off x="357713" y="3647479"/>
            <a:ext cx="357454" cy="956304"/>
            <a:chOff x="357713" y="600975"/>
            <a:chExt cx="357454" cy="956304"/>
          </a:xfrm>
        </p:grpSpPr>
        <p:sp>
          <p:nvSpPr>
            <p:cNvPr id="1843" name="Google Shape;1843;p3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39"/>
          <p:cNvGrpSpPr/>
          <p:nvPr/>
        </p:nvGrpSpPr>
        <p:grpSpPr>
          <a:xfrm rot="10800000" flipH="1">
            <a:off x="4175371" y="4700177"/>
            <a:ext cx="793256" cy="182899"/>
            <a:chOff x="2685575" y="2835950"/>
            <a:chExt cx="433000" cy="99825"/>
          </a:xfrm>
        </p:grpSpPr>
        <p:sp>
          <p:nvSpPr>
            <p:cNvPr id="1848" name="Google Shape;1848;p3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9"/>
          <p:cNvGrpSpPr/>
          <p:nvPr/>
        </p:nvGrpSpPr>
        <p:grpSpPr>
          <a:xfrm rot="10800000" flipH="1">
            <a:off x="-736135" y="676229"/>
            <a:ext cx="1965289" cy="517060"/>
            <a:chOff x="3539975" y="3523525"/>
            <a:chExt cx="745925" cy="196250"/>
          </a:xfrm>
        </p:grpSpPr>
        <p:sp>
          <p:nvSpPr>
            <p:cNvPr id="1853" name="Google Shape;1853;p3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9" name="Google Shape;1869;p39"/>
          <p:cNvSpPr/>
          <p:nvPr/>
        </p:nvSpPr>
        <p:spPr>
          <a:xfrm rot="-5400000" flipH="1">
            <a:off x="1697102" y="65761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0" name="Google Shape;1870;p39"/>
          <p:cNvGrpSpPr/>
          <p:nvPr/>
        </p:nvGrpSpPr>
        <p:grpSpPr>
          <a:xfrm rot="10800000" flipH="1">
            <a:off x="8126152" y="382099"/>
            <a:ext cx="2019176" cy="2019176"/>
            <a:chOff x="1943325" y="-220375"/>
            <a:chExt cx="1298672" cy="1298672"/>
          </a:xfrm>
        </p:grpSpPr>
        <p:sp>
          <p:nvSpPr>
            <p:cNvPr id="1871" name="Google Shape;1871;p3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39"/>
          <p:cNvGrpSpPr/>
          <p:nvPr/>
        </p:nvGrpSpPr>
        <p:grpSpPr>
          <a:xfrm rot="10800000" flipH="1">
            <a:off x="6557650" y="4369421"/>
            <a:ext cx="4000413" cy="3175881"/>
            <a:chOff x="5207925" y="-1994879"/>
            <a:chExt cx="4000413" cy="3175881"/>
          </a:xfrm>
        </p:grpSpPr>
        <p:sp>
          <p:nvSpPr>
            <p:cNvPr id="1920" name="Google Shape;1920;p3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_1_1_1"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Google Shape;1924;p4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40"/>
          <p:cNvSpPr txBox="1">
            <a:spLocks noGrp="1"/>
          </p:cNvSpPr>
          <p:nvPr>
            <p:ph type="title"/>
          </p:nvPr>
        </p:nvSpPr>
        <p:spPr>
          <a:xfrm>
            <a:off x="6119944" y="1739251"/>
            <a:ext cx="2308800" cy="94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926" name="Google Shape;1926;p40"/>
          <p:cNvSpPr txBox="1">
            <a:spLocks noGrp="1"/>
          </p:cNvSpPr>
          <p:nvPr>
            <p:ph type="subTitle" idx="1"/>
          </p:nvPr>
        </p:nvSpPr>
        <p:spPr>
          <a:xfrm>
            <a:off x="6119925" y="2841000"/>
            <a:ext cx="2308800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27" name="Google Shape;1927;p40"/>
          <p:cNvGrpSpPr/>
          <p:nvPr/>
        </p:nvGrpSpPr>
        <p:grpSpPr>
          <a:xfrm rot="10800000" flipH="1">
            <a:off x="628764" y="4605178"/>
            <a:ext cx="2019176" cy="2019176"/>
            <a:chOff x="1943325" y="-220375"/>
            <a:chExt cx="1298672" cy="1298672"/>
          </a:xfrm>
        </p:grpSpPr>
        <p:sp>
          <p:nvSpPr>
            <p:cNvPr id="1928" name="Google Shape;1928;p4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 rot="10800000" flipH="1">
            <a:off x="6387690" y="3917547"/>
            <a:ext cx="1965289" cy="517060"/>
            <a:chOff x="3539975" y="3523525"/>
            <a:chExt cx="745925" cy="196250"/>
          </a:xfrm>
        </p:grpSpPr>
        <p:sp>
          <p:nvSpPr>
            <p:cNvPr id="1977" name="Google Shape;1977;p4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3" name="Google Shape;1993;p40"/>
          <p:cNvPicPr preferRelativeResize="0"/>
          <p:nvPr/>
        </p:nvPicPr>
        <p:blipFill rotWithShape="1">
          <a:blip r:embed="rId3">
            <a:alphaModFix/>
          </a:blip>
          <a:srcRect t="1770" r="4580" b="-1770"/>
          <a:stretch/>
        </p:blipFill>
        <p:spPr>
          <a:xfrm>
            <a:off x="-319850" y="-1224475"/>
            <a:ext cx="9691050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4" name="Google Shape;1994;p40"/>
          <p:cNvGrpSpPr/>
          <p:nvPr/>
        </p:nvGrpSpPr>
        <p:grpSpPr>
          <a:xfrm rot="5400000" flipH="1">
            <a:off x="1693743" y="359223"/>
            <a:ext cx="357454" cy="956304"/>
            <a:chOff x="357713" y="600975"/>
            <a:chExt cx="357454" cy="956304"/>
          </a:xfrm>
        </p:grpSpPr>
        <p:sp>
          <p:nvSpPr>
            <p:cNvPr id="1995" name="Google Shape;1995;p4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_1"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>
            <a:spLocks noGrp="1"/>
          </p:cNvSpPr>
          <p:nvPr>
            <p:ph type="title"/>
          </p:nvPr>
        </p:nvSpPr>
        <p:spPr>
          <a:xfrm>
            <a:off x="2185650" y="3095408"/>
            <a:ext cx="4772700" cy="47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002" name="Google Shape;2002;p41"/>
          <p:cNvSpPr txBox="1">
            <a:spLocks noGrp="1"/>
          </p:cNvSpPr>
          <p:nvPr>
            <p:ph type="subTitle" idx="1"/>
          </p:nvPr>
        </p:nvSpPr>
        <p:spPr>
          <a:xfrm>
            <a:off x="1226850" y="1453218"/>
            <a:ext cx="66903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03" name="Google Shape;2003;p41"/>
          <p:cNvGrpSpPr/>
          <p:nvPr/>
        </p:nvGrpSpPr>
        <p:grpSpPr>
          <a:xfrm rot="-5400000" flipH="1">
            <a:off x="3352827" y="574632"/>
            <a:ext cx="289170" cy="284718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6" name="Google Shape;2006;p41"/>
          <p:cNvGrpSpPr/>
          <p:nvPr/>
        </p:nvGrpSpPr>
        <p:grpSpPr>
          <a:xfrm rot="-5400000" flipH="1">
            <a:off x="1014983" y="238830"/>
            <a:ext cx="357454" cy="956304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41"/>
          <p:cNvGrpSpPr/>
          <p:nvPr/>
        </p:nvGrpSpPr>
        <p:grpSpPr>
          <a:xfrm>
            <a:off x="7917151" y="2136847"/>
            <a:ext cx="2019176" cy="2019176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0" name="Google Shape;2060;p41"/>
          <p:cNvGrpSpPr/>
          <p:nvPr/>
        </p:nvGrpSpPr>
        <p:grpSpPr>
          <a:xfrm>
            <a:off x="1020340" y="4088183"/>
            <a:ext cx="1965289" cy="517060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Google Shape;2078;p4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Google Shape;2079;p4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080" name="Google Shape;2080;p42"/>
          <p:cNvGrpSpPr/>
          <p:nvPr/>
        </p:nvGrpSpPr>
        <p:grpSpPr>
          <a:xfrm>
            <a:off x="391864" y="4555820"/>
            <a:ext cx="289170" cy="284718"/>
            <a:chOff x="426000" y="3302025"/>
            <a:chExt cx="220875" cy="217475"/>
          </a:xfrm>
        </p:grpSpPr>
        <p:sp>
          <p:nvSpPr>
            <p:cNvPr id="2081" name="Google Shape;2081;p4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42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2084" name="Google Shape;2084;p4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8" name="Google Shape;2088;p42"/>
          <p:cNvGrpSpPr/>
          <p:nvPr/>
        </p:nvGrpSpPr>
        <p:grpSpPr>
          <a:xfrm>
            <a:off x="8022690" y="202570"/>
            <a:ext cx="1965289" cy="517060"/>
            <a:chOff x="3539975" y="3523525"/>
            <a:chExt cx="745925" cy="196250"/>
          </a:xfrm>
        </p:grpSpPr>
        <p:sp>
          <p:nvSpPr>
            <p:cNvPr id="2089" name="Google Shape;2089;p4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6" name="Google Shape;2106;p4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7" name="Google Shape;2107;p4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08" name="Google Shape;2108;p4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09" name="Google Shape;2109;p4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1" name="Google Shape;2111;p43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12" name="Google Shape;2112;p4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6" name="Google Shape;2116;p4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17" name="Google Shape;2117;p4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33" name="Google Shape;21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_1"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5" name="Google Shape;2135;p44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6" name="Google Shape;2136;p4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37" name="Google Shape;2137;p4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2138" name="Google Shape;2138;p4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0" name="Google Shape;2140;p4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2141" name="Google Shape;2141;p4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44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46" name="Google Shape;2146;p4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2" name="Google Shape;2162;p44"/>
          <p:cNvSpPr/>
          <p:nvPr/>
        </p:nvSpPr>
        <p:spPr>
          <a:xfrm>
            <a:off x="715550" y="29251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3" name="Google Shape;21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>
            <a:spLocks noGrp="1"/>
          </p:cNvSpPr>
          <p:nvPr>
            <p:ph type="subTitle" idx="1"/>
          </p:nvPr>
        </p:nvSpPr>
        <p:spPr>
          <a:xfrm>
            <a:off x="498177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ubTitle" idx="2"/>
          </p:nvPr>
        </p:nvSpPr>
        <p:spPr>
          <a:xfrm>
            <a:off x="4981771" y="2964124"/>
            <a:ext cx="2281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3"/>
          </p:nvPr>
        </p:nvSpPr>
        <p:spPr>
          <a:xfrm>
            <a:off x="188043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4"/>
          </p:nvPr>
        </p:nvSpPr>
        <p:spPr>
          <a:xfrm>
            <a:off x="1880425" y="2964124"/>
            <a:ext cx="2281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84751" y="37353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5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_1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5" name="Google Shape;2165;p4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p4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167" name="Google Shape;2167;p45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168" name="Google Shape;2168;p4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0" name="Google Shape;2170;p45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171" name="Google Shape;2171;p4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5" name="Google Shape;2175;p4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176" name="Google Shape;2176;p4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3_1_1_1_1"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0349" flipH="1">
            <a:off x="-1128684" y="4246704"/>
            <a:ext cx="93532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435156" y="4236070"/>
            <a:ext cx="289285" cy="284718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328926" y="2418978"/>
            <a:ext cx="1965289" cy="517060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3_1_1_1_1_1"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7" name="Google Shape;2217;p4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4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219" name="Google Shape;2219;p47"/>
          <p:cNvGrpSpPr/>
          <p:nvPr/>
        </p:nvGrpSpPr>
        <p:grpSpPr>
          <a:xfrm>
            <a:off x="391864" y="1291684"/>
            <a:ext cx="289170" cy="284718"/>
            <a:chOff x="426000" y="3302025"/>
            <a:chExt cx="220875" cy="217475"/>
          </a:xfrm>
        </p:grpSpPr>
        <p:sp>
          <p:nvSpPr>
            <p:cNvPr id="2220" name="Google Shape;2220;p4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2" name="Google Shape;2222;p47"/>
          <p:cNvGrpSpPr/>
          <p:nvPr/>
        </p:nvGrpSpPr>
        <p:grpSpPr>
          <a:xfrm rot="10800000" flipH="1">
            <a:off x="357713" y="3259593"/>
            <a:ext cx="357454" cy="956304"/>
            <a:chOff x="357713" y="600975"/>
            <a:chExt cx="357454" cy="956304"/>
          </a:xfrm>
        </p:grpSpPr>
        <p:sp>
          <p:nvSpPr>
            <p:cNvPr id="2223" name="Google Shape;2223;p4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7" name="Google Shape;2227;p47"/>
          <p:cNvGrpSpPr/>
          <p:nvPr/>
        </p:nvGrpSpPr>
        <p:grpSpPr>
          <a:xfrm rot="10800000" flipH="1">
            <a:off x="5872083" y="4723023"/>
            <a:ext cx="793256" cy="182899"/>
            <a:chOff x="2685575" y="2835950"/>
            <a:chExt cx="433000" cy="99825"/>
          </a:xfrm>
        </p:grpSpPr>
        <p:sp>
          <p:nvSpPr>
            <p:cNvPr id="2228" name="Google Shape;2228;p4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2" name="Google Shape;2232;p47"/>
          <p:cNvGrpSpPr/>
          <p:nvPr/>
        </p:nvGrpSpPr>
        <p:grpSpPr>
          <a:xfrm rot="10800000" flipH="1">
            <a:off x="507239" y="4684974"/>
            <a:ext cx="2019176" cy="2019176"/>
            <a:chOff x="1943325" y="-220375"/>
            <a:chExt cx="1298672" cy="1298672"/>
          </a:xfrm>
        </p:grpSpPr>
        <p:sp>
          <p:nvSpPr>
            <p:cNvPr id="2233" name="Google Shape;2233;p4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1" name="Google Shape;2281;p47"/>
          <p:cNvGrpSpPr/>
          <p:nvPr/>
        </p:nvGrpSpPr>
        <p:grpSpPr>
          <a:xfrm rot="10800000" flipH="1">
            <a:off x="7907690" y="538242"/>
            <a:ext cx="1965289" cy="517060"/>
            <a:chOff x="3539975" y="3523525"/>
            <a:chExt cx="745925" cy="196250"/>
          </a:xfrm>
        </p:grpSpPr>
        <p:sp>
          <p:nvSpPr>
            <p:cNvPr id="2282" name="Google Shape;2282;p4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3_1_1_1_1_1_1"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9" name="Google Shape;2299;p4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4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301" name="Google Shape;2301;p48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302" name="Google Shape;2302;p4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4" name="Google Shape;2304;p48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2305" name="Google Shape;2305;p4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9" name="Google Shape;2309;p48"/>
          <p:cNvGrpSpPr/>
          <p:nvPr/>
        </p:nvGrpSpPr>
        <p:grpSpPr>
          <a:xfrm>
            <a:off x="391864" y="4378897"/>
            <a:ext cx="2019176" cy="2019176"/>
            <a:chOff x="1943325" y="-220375"/>
            <a:chExt cx="1298672" cy="1298672"/>
          </a:xfrm>
        </p:grpSpPr>
        <p:sp>
          <p:nvSpPr>
            <p:cNvPr id="2310" name="Google Shape;2310;p4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8" name="Google Shape;2358;p48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359" name="Google Shape;2359;p4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5" name="Google Shape;2375;p48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4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7" name="Google Shape;23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627" y="-592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3_1_1_1_1_1_1_1"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p4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0" name="Google Shape;2380;p49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2381" name="Google Shape;2381;p4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4" name="Google Shape;2384;p49"/>
          <p:cNvSpPr/>
          <p:nvPr/>
        </p:nvSpPr>
        <p:spPr>
          <a:xfrm>
            <a:off x="8515238" y="322135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5" name="Google Shape;2385;p49"/>
          <p:cNvGrpSpPr/>
          <p:nvPr/>
        </p:nvGrpSpPr>
        <p:grpSpPr>
          <a:xfrm>
            <a:off x="1664883" y="4680673"/>
            <a:ext cx="793256" cy="182899"/>
            <a:chOff x="2685575" y="2835950"/>
            <a:chExt cx="433000" cy="99825"/>
          </a:xfrm>
        </p:grpSpPr>
        <p:sp>
          <p:nvSpPr>
            <p:cNvPr id="2386" name="Google Shape;2386;p4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0" name="Google Shape;2390;p49"/>
          <p:cNvGrpSpPr/>
          <p:nvPr/>
        </p:nvGrpSpPr>
        <p:grpSpPr>
          <a:xfrm>
            <a:off x="3755452" y="4863578"/>
            <a:ext cx="1965289" cy="517060"/>
            <a:chOff x="3539975" y="3523525"/>
            <a:chExt cx="745925" cy="196250"/>
          </a:xfrm>
        </p:grpSpPr>
        <p:sp>
          <p:nvSpPr>
            <p:cNvPr id="2391" name="Google Shape;2391;p4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7" name="Google Shape;2407;p49"/>
          <p:cNvGrpSpPr/>
          <p:nvPr/>
        </p:nvGrpSpPr>
        <p:grpSpPr>
          <a:xfrm>
            <a:off x="8428555" y="1737712"/>
            <a:ext cx="1039906" cy="679800"/>
            <a:chOff x="4082325" y="3790650"/>
            <a:chExt cx="1039906" cy="679800"/>
          </a:xfrm>
        </p:grpSpPr>
        <p:sp>
          <p:nvSpPr>
            <p:cNvPr id="2408" name="Google Shape;2408;p49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1" name="Google Shape;2411;p4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3" name="Google Shape;2413;p5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50"/>
          <p:cNvSpPr txBox="1">
            <a:spLocks noGrp="1"/>
          </p:cNvSpPr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415" name="Google Shape;2415;p50"/>
          <p:cNvSpPr txBox="1">
            <a:spLocks noGrp="1"/>
          </p:cNvSpPr>
          <p:nvPr>
            <p:ph type="subTitle" idx="1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6" name="Google Shape;2416;p50"/>
          <p:cNvSpPr txBox="1"/>
          <p:nvPr/>
        </p:nvSpPr>
        <p:spPr>
          <a:xfrm>
            <a:off x="872400" y="3715100"/>
            <a:ext cx="324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17" name="Google Shape;2417;p50"/>
          <p:cNvGrpSpPr/>
          <p:nvPr/>
        </p:nvGrpSpPr>
        <p:grpSpPr>
          <a:xfrm>
            <a:off x="-1416836" y="2858310"/>
            <a:ext cx="2019176" cy="2019176"/>
            <a:chOff x="1943325" y="-220375"/>
            <a:chExt cx="1298672" cy="1298672"/>
          </a:xfrm>
        </p:grpSpPr>
        <p:sp>
          <p:nvSpPr>
            <p:cNvPr id="2418" name="Google Shape;2418;p5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50"/>
          <p:cNvGrpSpPr/>
          <p:nvPr/>
        </p:nvGrpSpPr>
        <p:grpSpPr>
          <a:xfrm rot="-5400000">
            <a:off x="-3038008" y="-1227121"/>
            <a:ext cx="3952129" cy="3175881"/>
            <a:chOff x="5256209" y="-1994879"/>
            <a:chExt cx="3952129" cy="3175881"/>
          </a:xfrm>
        </p:grpSpPr>
        <p:sp>
          <p:nvSpPr>
            <p:cNvPr id="2467" name="Google Shape;2467;p50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1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1"/>
          <p:cNvSpPr txBox="1">
            <a:spLocks noGrp="1"/>
          </p:cNvSpPr>
          <p:nvPr>
            <p:ph type="title" hasCustomPrompt="1"/>
          </p:nvPr>
        </p:nvSpPr>
        <p:spPr>
          <a:xfrm>
            <a:off x="1189500" y="1573088"/>
            <a:ext cx="6765000" cy="119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7" name="Google Shape;527;p11"/>
          <p:cNvSpPr txBox="1">
            <a:spLocks noGrp="1"/>
          </p:cNvSpPr>
          <p:nvPr>
            <p:ph type="subTitle" idx="1"/>
          </p:nvPr>
        </p:nvSpPr>
        <p:spPr>
          <a:xfrm>
            <a:off x="1189500" y="3008635"/>
            <a:ext cx="67650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8" name="Google Shape;52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398709" y="37756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11"/>
          <p:cNvGrpSpPr/>
          <p:nvPr/>
        </p:nvGrpSpPr>
        <p:grpSpPr>
          <a:xfrm flipH="1">
            <a:off x="8442483" y="3580345"/>
            <a:ext cx="284143" cy="284718"/>
            <a:chOff x="432750" y="3302025"/>
            <a:chExt cx="217035" cy="217475"/>
          </a:xfrm>
        </p:grpSpPr>
        <p:sp>
          <p:nvSpPr>
            <p:cNvPr id="530" name="Google Shape;530;p11"/>
            <p:cNvSpPr/>
            <p:nvPr/>
          </p:nvSpPr>
          <p:spPr>
            <a:xfrm>
              <a:off x="43566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1"/>
          <p:cNvGrpSpPr/>
          <p:nvPr/>
        </p:nvGrpSpPr>
        <p:grpSpPr>
          <a:xfrm flipH="1">
            <a:off x="8412161" y="940850"/>
            <a:ext cx="357454" cy="956304"/>
            <a:chOff x="357713" y="600975"/>
            <a:chExt cx="357454" cy="956304"/>
          </a:xfrm>
        </p:grpSpPr>
        <p:sp>
          <p:nvSpPr>
            <p:cNvPr id="533" name="Google Shape;533;p1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1"/>
          <p:cNvGrpSpPr/>
          <p:nvPr/>
        </p:nvGrpSpPr>
        <p:grpSpPr>
          <a:xfrm flipH="1">
            <a:off x="-1204526" y="3464295"/>
            <a:ext cx="1965289" cy="517060"/>
            <a:chOff x="3539975" y="3523525"/>
            <a:chExt cx="745925" cy="196250"/>
          </a:xfrm>
        </p:grpSpPr>
        <p:sp>
          <p:nvSpPr>
            <p:cNvPr id="538" name="Google Shape;538;p1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3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>
      <p:transition spd="med"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n" sz="5800"/>
              <a:t>Auto</a:t>
            </a:r>
            <a:br>
              <a:rPr lang="en" sz="5800"/>
            </a:br>
            <a:r>
              <a:rPr lang="en" sz="5800" err="1"/>
              <a:t>VrumVrum</a:t>
            </a:r>
            <a:endParaRPr lang="en" sz="5050" err="1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/>
              <a:t>Bases de Dados</a:t>
            </a:r>
            <a:endParaRPr lang="pt-PT"/>
          </a:p>
          <a:p>
            <a:pPr marL="0" indent="0"/>
            <a:r>
              <a:rPr lang="en"/>
              <a:t>Grupo 49</a:t>
            </a:r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Google Shape;3297;p80"/>
          <p:cNvSpPr txBox="1">
            <a:spLocks noGrp="1"/>
          </p:cNvSpPr>
          <p:nvPr>
            <p:ph type="subTitle" idx="1"/>
          </p:nvPr>
        </p:nvSpPr>
        <p:spPr>
          <a:xfrm>
            <a:off x="3301269" y="1270707"/>
            <a:ext cx="3867600" cy="260208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>
              <a:spcBef>
                <a:spcPts val="3200"/>
              </a:spcBef>
              <a:buClr>
                <a:schemeClr val="dk2"/>
              </a:buClr>
              <a:buSzPts val="1400"/>
            </a:pPr>
            <a:r>
              <a:rPr lang="pt-BR" dirty="0"/>
              <a:t>De modo a proceder com o levantamento de requisitos, foi convocado uma reunião com o gerente do stand </a:t>
            </a:r>
          </a:p>
          <a:p>
            <a:pPr lvl="0">
              <a:spcBef>
                <a:spcPts val="3200"/>
              </a:spcBef>
              <a:buClr>
                <a:schemeClr val="dk2"/>
              </a:buClr>
              <a:buSzPts val="1400"/>
            </a:pPr>
            <a:r>
              <a:rPr lang="pt-BR" dirty="0"/>
              <a:t>O principal objetivo desta reunião foi obter informações sobre o funcionamento do stand e esclarecer qualquer tipo de dúvidas</a:t>
            </a:r>
            <a:endParaRPr dirty="0"/>
          </a:p>
        </p:txBody>
      </p:sp>
      <p:sp>
        <p:nvSpPr>
          <p:cNvPr id="3299" name="Google Shape;3299;p8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" dirty="0"/>
              <a:t>Método de levantamento requisitos </a:t>
            </a:r>
            <a:endParaRPr dirty="0"/>
          </a:p>
        </p:txBody>
      </p:sp>
      <p:grpSp>
        <p:nvGrpSpPr>
          <p:cNvPr id="3300" name="Google Shape;3300;p80"/>
          <p:cNvGrpSpPr/>
          <p:nvPr/>
        </p:nvGrpSpPr>
        <p:grpSpPr>
          <a:xfrm rot="-5400000" flipH="1">
            <a:off x="2547077" y="1461432"/>
            <a:ext cx="289170" cy="284718"/>
            <a:chOff x="426000" y="3302025"/>
            <a:chExt cx="220875" cy="217475"/>
          </a:xfrm>
        </p:grpSpPr>
        <p:sp>
          <p:nvSpPr>
            <p:cNvPr id="3301" name="Google Shape;3301;p80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3" name="Google Shape;3303;p80"/>
          <p:cNvSpPr/>
          <p:nvPr/>
        </p:nvSpPr>
        <p:spPr>
          <a:xfrm>
            <a:off x="8150738" y="11179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7" name="Google Shape;7367;p123"/>
          <p:cNvGrpSpPr/>
          <p:nvPr/>
        </p:nvGrpSpPr>
        <p:grpSpPr>
          <a:xfrm flipH="1">
            <a:off x="6849388" y="-1089503"/>
            <a:ext cx="2019176" cy="2019176"/>
            <a:chOff x="1943325" y="-220375"/>
            <a:chExt cx="1298672" cy="1298672"/>
          </a:xfrm>
        </p:grpSpPr>
        <p:sp>
          <p:nvSpPr>
            <p:cNvPr id="7368" name="Google Shape;7368;p12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12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12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12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12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12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12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12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12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12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12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12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12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12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12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12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12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12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12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12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12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12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12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12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12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12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12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12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12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12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12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12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12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12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12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12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12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12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12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12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12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12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12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12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12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12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12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12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0" name="Google Shape;7420;p1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de Descrição</a:t>
            </a:r>
            <a:endParaRPr dirty="0"/>
          </a:p>
        </p:txBody>
      </p:sp>
      <p:pic>
        <p:nvPicPr>
          <p:cNvPr id="7421" name="Google Shape;7421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3823015" y="4325325"/>
            <a:ext cx="2527511" cy="2681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Google Shape;3502;p85">
            <a:extLst>
              <a:ext uri="{FF2B5EF4-FFF2-40B4-BE49-F238E27FC236}">
                <a16:creationId xmlns:a16="http://schemas.microsoft.com/office/drawing/2014/main" id="{C5D52AC8-1855-32C5-D228-21D59A494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904022"/>
              </p:ext>
            </p:extLst>
          </p:nvPr>
        </p:nvGraphicFramePr>
        <p:xfrm>
          <a:off x="819999" y="1248162"/>
          <a:ext cx="7531879" cy="3078330"/>
        </p:xfrm>
        <a:graphic>
          <a:graphicData uri="http://schemas.openxmlformats.org/drawingml/2006/table">
            <a:tbl>
              <a:tblPr>
                <a:noFill/>
                <a:tableStyleId>{4D2099D1-657E-430B-A1B5-3ABEBFA9FE81}</a:tableStyleId>
              </a:tblPr>
              <a:tblGrid>
                <a:gridCol w="158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5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Nr</a:t>
                      </a:r>
                      <a:endParaRPr sz="105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err="1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Descrição</a:t>
                      </a:r>
                      <a:endParaRPr sz="1600" b="1" err="1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Área/Vista</a:t>
                      </a:r>
                      <a:endParaRPr sz="1600" b="1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RD1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Cada cliente deve ser registado com um número sequencial (valor único) com 6 digitos.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Clientes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RD2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É necessário armazenar dados do cliente nomeadamente nome, sexo, data de nascimento, morada, telefone, email, nº de contribuinte (NIF).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Clientes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8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RD3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Um carro tem de ser identificado pelo id, marca, modelo, ano, kilometros, cilindrada, combustivel, preço e estado.</a:t>
                      </a:r>
                      <a:endParaRPr sz="1050" dirty="0">
                        <a:solidFill>
                          <a:schemeClr val="bg1"/>
                        </a:solidFill>
                        <a:latin typeface="Bai Jamjuree" panose="020B0604020202020204" charset="-34"/>
                        <a:cs typeface="Bai Jamjuree" panose="020B0604020202020204" charset="-34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Carro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52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RD4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Cada venda ao cliente deve ser registada com um número sequencial (valor único), data da venda, id do cliente, id do funcionário associado, id do veículo vendido e valor da venda.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Vendas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636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60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7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7" name="Google Shape;7367;p123"/>
          <p:cNvGrpSpPr/>
          <p:nvPr/>
        </p:nvGrpSpPr>
        <p:grpSpPr>
          <a:xfrm flipH="1">
            <a:off x="6849388" y="-1089503"/>
            <a:ext cx="2019176" cy="2019176"/>
            <a:chOff x="1943325" y="-220375"/>
            <a:chExt cx="1298672" cy="1298672"/>
          </a:xfrm>
        </p:grpSpPr>
        <p:sp>
          <p:nvSpPr>
            <p:cNvPr id="7368" name="Google Shape;7368;p12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12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12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12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12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12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12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12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12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12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12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12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12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12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12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12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12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12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12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12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12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12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12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12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12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12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12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12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12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12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12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12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12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12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12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12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12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12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12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12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12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12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12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12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12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12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12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12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0" name="Google Shape;7420;p1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" dirty="0"/>
              <a:t>Requisitos de Manipulação</a:t>
            </a:r>
            <a:endParaRPr dirty="0"/>
          </a:p>
        </p:txBody>
      </p:sp>
      <p:pic>
        <p:nvPicPr>
          <p:cNvPr id="7421" name="Google Shape;7421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3823015" y="4325325"/>
            <a:ext cx="2527511" cy="2681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Google Shape;3502;p85">
            <a:extLst>
              <a:ext uri="{FF2B5EF4-FFF2-40B4-BE49-F238E27FC236}">
                <a16:creationId xmlns:a16="http://schemas.microsoft.com/office/drawing/2014/main" id="{C5D52AC8-1855-32C5-D228-21D59A494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130555"/>
              </p:ext>
            </p:extLst>
          </p:nvPr>
        </p:nvGraphicFramePr>
        <p:xfrm>
          <a:off x="819999" y="1248162"/>
          <a:ext cx="7531879" cy="2941140"/>
        </p:xfrm>
        <a:graphic>
          <a:graphicData uri="http://schemas.openxmlformats.org/drawingml/2006/table">
            <a:tbl>
              <a:tblPr>
                <a:noFill/>
                <a:tableStyleId>{4D2099D1-657E-430B-A1B5-3ABEBFA9FE81}</a:tableStyleId>
              </a:tblPr>
              <a:tblGrid>
                <a:gridCol w="158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5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Nr</a:t>
                      </a:r>
                      <a:endParaRPr sz="105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err="1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Descrição</a:t>
                      </a:r>
                      <a:endParaRPr sz="1600" b="1" err="1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Área/Vista</a:t>
                      </a:r>
                      <a:endParaRPr sz="1600" b="1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RM1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Deve ser possível obter a lista de todos os carros disponiveis no stand.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RM2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Deve ser possível obter a lista de todos os carros vendidos no stand.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8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RM3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Deve ser possível obter a lista de todos os funcionarios do stand.</a:t>
                      </a:r>
                      <a:endParaRPr sz="1050" dirty="0">
                        <a:solidFill>
                          <a:schemeClr val="bg1"/>
                        </a:solidFill>
                        <a:latin typeface="Bai Jamjuree" panose="020B0604020202020204" charset="-34"/>
                        <a:cs typeface="Bai Jamjuree" panose="020B0604020202020204" charset="-34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52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RM4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Deve ser possível obter a lista de todos os clientes do stand.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636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RM5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Deve ser possível obter a lista de todos os carros disponiveis de uma certa marca no stand.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57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18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7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7" name="Google Shape;7367;p123"/>
          <p:cNvGrpSpPr/>
          <p:nvPr/>
        </p:nvGrpSpPr>
        <p:grpSpPr>
          <a:xfrm flipH="1">
            <a:off x="6849388" y="-1089503"/>
            <a:ext cx="2019176" cy="2019176"/>
            <a:chOff x="1943325" y="-220375"/>
            <a:chExt cx="1298672" cy="1298672"/>
          </a:xfrm>
        </p:grpSpPr>
        <p:sp>
          <p:nvSpPr>
            <p:cNvPr id="7368" name="Google Shape;7368;p12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12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12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12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12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12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12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12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12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12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12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12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12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12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12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12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12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12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12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12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12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12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12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12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12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12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12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12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12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12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12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12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12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12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12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12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12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12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12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12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12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12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12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12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12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12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12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12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0" name="Google Shape;7420;p1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" dirty="0"/>
              <a:t>Requisitos de Controlo</a:t>
            </a:r>
            <a:endParaRPr dirty="0"/>
          </a:p>
        </p:txBody>
      </p:sp>
      <p:pic>
        <p:nvPicPr>
          <p:cNvPr id="7421" name="Google Shape;7421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3823015" y="4325325"/>
            <a:ext cx="2527511" cy="2681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Google Shape;3502;p85">
            <a:extLst>
              <a:ext uri="{FF2B5EF4-FFF2-40B4-BE49-F238E27FC236}">
                <a16:creationId xmlns:a16="http://schemas.microsoft.com/office/drawing/2014/main" id="{C5D52AC8-1855-32C5-D228-21D59A494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925086"/>
              </p:ext>
            </p:extLst>
          </p:nvPr>
        </p:nvGraphicFramePr>
        <p:xfrm>
          <a:off x="819999" y="1248162"/>
          <a:ext cx="7531879" cy="3101160"/>
        </p:xfrm>
        <a:graphic>
          <a:graphicData uri="http://schemas.openxmlformats.org/drawingml/2006/table">
            <a:tbl>
              <a:tblPr>
                <a:noFill/>
                <a:tableStyleId>{4D2099D1-657E-430B-A1B5-3ABEBFA9FE81}</a:tableStyleId>
              </a:tblPr>
              <a:tblGrid>
                <a:gridCol w="158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5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Nr</a:t>
                      </a:r>
                      <a:endParaRPr sz="105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err="1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Descrição</a:t>
                      </a:r>
                      <a:endParaRPr sz="1600" b="1" err="1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Área/Vista</a:t>
                      </a:r>
                      <a:endParaRPr sz="1600" b="1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RC1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Apenas os funcionários vendedores podem registar vendas.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RC2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Apenas os funcionários compradores e vendedores podem adicionar, editar e remover os carros disponiveis no stand.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8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RC3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Apenas os funcionários vendedores podem adicionar, editar e remover clientes do stand.</a:t>
                      </a:r>
                      <a:endParaRPr sz="1050" dirty="0">
                        <a:solidFill>
                          <a:schemeClr val="bg1"/>
                        </a:solidFill>
                        <a:latin typeface="Bai Jamjuree" panose="020B0604020202020204" charset="-34"/>
                        <a:cs typeface="Bai Jamjuree" panose="020B0604020202020204" charset="-34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52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RC4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Apenas o proprietário pode adicionar, editar e remover funcionários de todos os tipos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636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RC5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Apenas o funcionário vendedor pode agendar Test Drives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Stand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57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33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7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2"/>
          <p:cNvSpPr txBox="1">
            <a:spLocks noGrp="1"/>
          </p:cNvSpPr>
          <p:nvPr>
            <p:ph type="title"/>
          </p:nvPr>
        </p:nvSpPr>
        <p:spPr>
          <a:xfrm>
            <a:off x="803350" y="1198418"/>
            <a:ext cx="5037466" cy="202937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Análise e validação geral </a:t>
            </a:r>
            <a:br>
              <a:rPr lang="pt-BR" dirty="0"/>
            </a:br>
            <a:r>
              <a:rPr lang="pt-BR" dirty="0"/>
              <a:t>dos requisitos </a:t>
            </a:r>
            <a:endParaRPr dirty="0"/>
          </a:p>
        </p:txBody>
      </p:sp>
      <p:sp>
        <p:nvSpPr>
          <p:cNvPr id="2687" name="Google Shape;2687;p62"/>
          <p:cNvSpPr txBox="1">
            <a:spLocks noGrp="1"/>
          </p:cNvSpPr>
          <p:nvPr>
            <p:ph type="subTitle" idx="1"/>
          </p:nvPr>
        </p:nvSpPr>
        <p:spPr>
          <a:xfrm>
            <a:off x="803350" y="3179298"/>
            <a:ext cx="4635900" cy="946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pt-BR" dirty="0"/>
              <a:t>Depois de termos levantado todos os requisitos reunimos de novo com o gerente do stand para validar os mesmos</a:t>
            </a:r>
          </a:p>
        </p:txBody>
      </p:sp>
      <p:pic>
        <p:nvPicPr>
          <p:cNvPr id="2688" name="Google Shape;26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189536" y="2651480"/>
            <a:ext cx="6764928" cy="1208053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pt-BR" sz="4500">
                <a:solidFill>
                  <a:schemeClr val="dk2"/>
                </a:solidFill>
              </a:rPr>
              <a:t>Modelação Conceptual</a:t>
            </a:r>
            <a:endParaRPr lang="pt-PT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94086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2908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" name="Google Shape;3491;p8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Identificação das Entidades</a:t>
            </a:r>
            <a:endParaRPr dirty="0"/>
          </a:p>
        </p:txBody>
      </p:sp>
      <p:graphicFrame>
        <p:nvGraphicFramePr>
          <p:cNvPr id="3502" name="Google Shape;3502;p85"/>
          <p:cNvGraphicFramePr/>
          <p:nvPr>
            <p:extLst>
              <p:ext uri="{D42A27DB-BD31-4B8C-83A1-F6EECF244321}">
                <p14:modId xmlns:p14="http://schemas.microsoft.com/office/powerpoint/2010/main" val="640353149"/>
              </p:ext>
            </p:extLst>
          </p:nvPr>
        </p:nvGraphicFramePr>
        <p:xfrm>
          <a:off x="819999" y="1510487"/>
          <a:ext cx="7531879" cy="2598270"/>
        </p:xfrm>
        <a:graphic>
          <a:graphicData uri="http://schemas.openxmlformats.org/drawingml/2006/table">
            <a:tbl>
              <a:tblPr>
                <a:noFill/>
                <a:tableStyleId>{4D2099D1-657E-430B-A1B5-3ABEBFA9FE81}</a:tableStyleId>
              </a:tblPr>
              <a:tblGrid>
                <a:gridCol w="158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5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Entidades</a:t>
                      </a:r>
                      <a:endParaRPr sz="105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err="1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Descrição</a:t>
                      </a:r>
                      <a:endParaRPr sz="1600" b="1" err="1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err="1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Ocorrência</a:t>
                      </a:r>
                      <a:endParaRPr sz="1600" b="1" err="1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err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Fornecedor</a:t>
                      </a:r>
                      <a:endParaRPr sz="1100" b="1" err="1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Termo geral responsável pelo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fornecimento dos carros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Fornece os carros para o stand</a:t>
                      </a:r>
                      <a:endParaRPr sz="105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Compra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Representa as compras dos carros realizadas ao fornecedor</a:t>
                      </a:r>
                      <a:endParaRPr sz="105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Cada compra tem um id, que é </a:t>
                      </a:r>
                      <a:r>
                        <a:rPr lang="pt-BR" sz="1050" err="1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atribuido</a:t>
                      </a:r>
                      <a:r>
                        <a:rPr lang="pt-BR" sz="105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no momento do seu registo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bg1"/>
                        </a:solidFill>
                        <a:latin typeface="Bai Jamjuree" panose="020B0604020202020204" charset="-34"/>
                        <a:ea typeface="Bai Jamjuree"/>
                        <a:cs typeface="Bai Jamjuree" panose="020B0604020202020204" charset="-34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8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Carro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Informações acerca do carros do stand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bg1"/>
                        </a:solidFill>
                        <a:latin typeface="Bai Jamjuree" panose="020B0604020202020204" charset="-34"/>
                        <a:cs typeface="Bai Jamjuree" panose="020B0604020202020204" charset="-34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Os clientes têm um registo único que é obrigatório para </a:t>
                      </a:r>
                      <a:r>
                        <a:rPr lang="pt-PT" sz="1050" err="1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pertecerem</a:t>
                      </a: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 ao stand</a:t>
                      </a:r>
                      <a:endParaRPr sz="105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52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Test Drive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Representa uma </a:t>
                      </a:r>
                      <a:r>
                        <a:rPr lang="pt-PT" sz="1050" err="1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Test</a:t>
                      </a:r>
                      <a:r>
                        <a:rPr lang="pt-PT" sz="105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 Drive realizada por um cliente</a:t>
                      </a:r>
                      <a:endParaRPr sz="105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Cada Test Drive tem um ID, que é atribuído no momento do seu registo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636582"/>
                  </a:ext>
                </a:extLst>
              </a:tr>
            </a:tbl>
          </a:graphicData>
        </a:graphic>
      </p:graphicFrame>
      <p:pic>
        <p:nvPicPr>
          <p:cNvPr id="3503" name="Google Shape;350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7864" y="-365800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71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>
            <a:extLst>
              <a:ext uri="{FF2B5EF4-FFF2-40B4-BE49-F238E27FC236}">
                <a16:creationId xmlns:a16="http://schemas.microsoft.com/office/drawing/2014/main" id="{DD79CE99-68FF-9E69-9BFE-AD41A740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78958" y="1957614"/>
            <a:ext cx="3616810" cy="304807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12C0E03-8548-E96A-1A02-54082C83B4BA}"/>
              </a:ext>
            </a:extLst>
          </p:cNvPr>
          <p:cNvSpPr txBox="1"/>
          <p:nvPr/>
        </p:nvSpPr>
        <p:spPr>
          <a:xfrm>
            <a:off x="5291470" y="2571750"/>
            <a:ext cx="26422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2"/>
              </a:buClr>
              <a:buSzPct val="193000"/>
            </a:pPr>
            <a:r>
              <a:rPr lang="pt-PT" dirty="0">
                <a:solidFill>
                  <a:srgbClr val="FFFFFF"/>
                </a:solidFill>
                <a:latin typeface="Bai Jamjuree" panose="020B0604020202020204" charset="-34"/>
                <a:cs typeface="Bai Jamjuree" panose="020B0604020202020204" charset="-34"/>
              </a:rPr>
              <a:t>Uma ou mais compras são feitas a um fornecedor.</a:t>
            </a:r>
            <a:endParaRPr lang="pt-PT" dirty="0">
              <a:latin typeface="Bai Jamjuree" panose="020B0604020202020204" charset="-34"/>
              <a:cs typeface="Bai Jamjuree" panose="020B0604020202020204" charset="-34"/>
            </a:endParaRP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9F563D9A-D781-7439-5D21-5EA37B4EB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4650"/>
              </p:ext>
            </p:extLst>
          </p:nvPr>
        </p:nvGraphicFramePr>
        <p:xfrm>
          <a:off x="878958" y="1186116"/>
          <a:ext cx="6783573" cy="661600"/>
        </p:xfrm>
        <a:graphic>
          <a:graphicData uri="http://schemas.openxmlformats.org/drawingml/2006/table">
            <a:tbl>
              <a:tblPr firstRow="1" bandRow="1">
                <a:tableStyleId>{4D2099D1-657E-430B-A1B5-3ABEBFA9FE81}</a:tableStyleId>
              </a:tblPr>
              <a:tblGrid>
                <a:gridCol w="1077433">
                  <a:extLst>
                    <a:ext uri="{9D8B030D-6E8A-4147-A177-3AD203B41FA5}">
                      <a16:colId xmlns:a16="http://schemas.microsoft.com/office/drawing/2014/main" val="2290275342"/>
                    </a:ext>
                  </a:extLst>
                </a:gridCol>
                <a:gridCol w="1424763">
                  <a:extLst>
                    <a:ext uri="{9D8B030D-6E8A-4147-A177-3AD203B41FA5}">
                      <a16:colId xmlns:a16="http://schemas.microsoft.com/office/drawing/2014/main" val="2996516911"/>
                    </a:ext>
                  </a:extLst>
                </a:gridCol>
                <a:gridCol w="1630325">
                  <a:extLst>
                    <a:ext uri="{9D8B030D-6E8A-4147-A177-3AD203B41FA5}">
                      <a16:colId xmlns:a16="http://schemas.microsoft.com/office/drawing/2014/main" val="1263692760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112779022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266728022"/>
                    </a:ext>
                  </a:extLst>
                </a:gridCol>
              </a:tblGrid>
              <a:tr h="3308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Entidades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Multiplicidade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Relacionamento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Multiplicidade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 panose="020B0604020202020204" charset="0"/>
                        </a:rPr>
                        <a:t>Entidades</a:t>
                      </a:r>
                      <a:endParaRPr lang="pt-PT" sz="1400" b="1" i="0" u="none" strike="noStrike" noProof="0" dirty="0">
                        <a:latin typeface="Aldrich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532924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i="0" u="none" strike="noStrike" noProof="0" dirty="0" err="1">
                          <a:solidFill>
                            <a:schemeClr val="bg1"/>
                          </a:solidFill>
                          <a:latin typeface="Arial"/>
                        </a:rPr>
                        <a:t>Compra</a:t>
                      </a:r>
                      <a:r>
                        <a:rPr lang="en-US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 </a:t>
                      </a:r>
                      <a:endParaRPr lang="pt-PT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(0,N)</a:t>
                      </a:r>
                      <a:endParaRPr lang="pt-PT" sz="1100" b="1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é feita </a:t>
                      </a:r>
                      <a:endParaRPr lang="pt-PT" sz="1100" b="1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(1,1)</a:t>
                      </a:r>
                      <a:endParaRPr lang="pt-PT" sz="1100" b="1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b="1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Fornecedor</a:t>
                      </a:r>
                      <a:endParaRPr lang="pt-PT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577693"/>
                  </a:ext>
                </a:extLst>
              </a:tr>
            </a:tbl>
          </a:graphicData>
        </a:graphic>
      </p:graphicFrame>
      <p:sp>
        <p:nvSpPr>
          <p:cNvPr id="2" name="Google Shape;3491;p85">
            <a:extLst>
              <a:ext uri="{FF2B5EF4-FFF2-40B4-BE49-F238E27FC236}">
                <a16:creationId xmlns:a16="http://schemas.microsoft.com/office/drawing/2014/main" id="{66F209CB-79A1-A207-AB91-84D7ADFFB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Identificação dos Relacionamentos</a:t>
            </a:r>
            <a:endParaRPr dirty="0"/>
          </a:p>
        </p:txBody>
      </p:sp>
      <p:sp>
        <p:nvSpPr>
          <p:cNvPr id="7" name="Google Shape;3510;p85">
            <a:extLst>
              <a:ext uri="{FF2B5EF4-FFF2-40B4-BE49-F238E27FC236}">
                <a16:creationId xmlns:a16="http://schemas.microsoft.com/office/drawing/2014/main" id="{17282957-BA57-AE91-5C21-B6A396127F4D}"/>
              </a:ext>
            </a:extLst>
          </p:cNvPr>
          <p:cNvSpPr/>
          <p:nvPr/>
        </p:nvSpPr>
        <p:spPr>
          <a:xfrm>
            <a:off x="4981374" y="2685602"/>
            <a:ext cx="246300" cy="21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27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BE166DF6-1497-9097-9074-E92E146B1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25448"/>
              </p:ext>
            </p:extLst>
          </p:nvPr>
        </p:nvGraphicFramePr>
        <p:xfrm>
          <a:off x="850605" y="1565886"/>
          <a:ext cx="7451671" cy="2204184"/>
        </p:xfrm>
        <a:graphic>
          <a:graphicData uri="http://schemas.openxmlformats.org/drawingml/2006/table">
            <a:tbl>
              <a:tblPr firstRow="1" bandRow="1">
                <a:tableStyleId>{4D2099D1-657E-430B-A1B5-3ABEBFA9FE81}</a:tableStyleId>
              </a:tblPr>
              <a:tblGrid>
                <a:gridCol w="1023915">
                  <a:extLst>
                    <a:ext uri="{9D8B030D-6E8A-4147-A177-3AD203B41FA5}">
                      <a16:colId xmlns:a16="http://schemas.microsoft.com/office/drawing/2014/main" val="2314468095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807058226"/>
                    </a:ext>
                  </a:extLst>
                </a:gridCol>
                <a:gridCol w="2412418">
                  <a:extLst>
                    <a:ext uri="{9D8B030D-6E8A-4147-A177-3AD203B41FA5}">
                      <a16:colId xmlns:a16="http://schemas.microsoft.com/office/drawing/2014/main" val="4108501262"/>
                    </a:ext>
                  </a:extLst>
                </a:gridCol>
                <a:gridCol w="1280214">
                  <a:extLst>
                    <a:ext uri="{9D8B030D-6E8A-4147-A177-3AD203B41FA5}">
                      <a16:colId xmlns:a16="http://schemas.microsoft.com/office/drawing/2014/main" val="712523479"/>
                    </a:ext>
                  </a:extLst>
                </a:gridCol>
                <a:gridCol w="630645">
                  <a:extLst>
                    <a:ext uri="{9D8B030D-6E8A-4147-A177-3AD203B41FA5}">
                      <a16:colId xmlns:a16="http://schemas.microsoft.com/office/drawing/2014/main" val="3965252857"/>
                    </a:ext>
                  </a:extLst>
                </a:gridCol>
                <a:gridCol w="1091019">
                  <a:extLst>
                    <a:ext uri="{9D8B030D-6E8A-4147-A177-3AD203B41FA5}">
                      <a16:colId xmlns:a16="http://schemas.microsoft.com/office/drawing/2014/main" val="3846347782"/>
                    </a:ext>
                  </a:extLst>
                </a:gridCol>
              </a:tblGrid>
              <a:tr h="47427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/>
                        </a:rPr>
                        <a:t>Entidade</a:t>
                      </a:r>
                      <a:endParaRPr lang="pt-PT" sz="1400" b="1" dirty="0">
                        <a:latin typeface="Aldrich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/>
                        </a:rPr>
                        <a:t>Atributo</a:t>
                      </a:r>
                      <a:endParaRPr lang="pt-PT" sz="1400" b="1" dirty="0">
                        <a:latin typeface="Aldrich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/>
                        </a:rPr>
                        <a:t>Descrição</a:t>
                      </a:r>
                      <a:endParaRPr lang="pt-PT" sz="1400" b="1" dirty="0">
                        <a:latin typeface="Aldrich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/>
                        </a:rPr>
                        <a:t>Domínio/</a:t>
                      </a:r>
                      <a:endParaRPr lang="pt-PT" sz="1400" b="1" i="0" u="none" strike="noStrike" noProof="0" dirty="0">
                        <a:latin typeface="Aldrich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400" b="1" i="0" u="none" strike="noStrike" noProof="0" dirty="0">
                          <a:solidFill>
                            <a:schemeClr val="bg2"/>
                          </a:solidFill>
                          <a:latin typeface="Aldrich"/>
                        </a:rPr>
                        <a:t>Trabalho</a:t>
                      </a:r>
                      <a:endParaRPr lang="pt-PT" sz="1400" b="1" i="0" u="none" strike="noStrike" noProof="0" dirty="0">
                        <a:latin typeface="Aldrich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/>
                        </a:rPr>
                        <a:t>Nulo</a:t>
                      </a:r>
                      <a:endParaRPr lang="pt-PT" sz="1400" b="1" dirty="0">
                        <a:latin typeface="Aldrich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chemeClr val="bg2"/>
                          </a:solidFill>
                          <a:latin typeface="Aldrich"/>
                        </a:rPr>
                        <a:t>Exemplo</a:t>
                      </a:r>
                      <a:endParaRPr lang="pt-PT" sz="1400" b="1" dirty="0">
                        <a:latin typeface="Aldrich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694720"/>
                  </a:ext>
                </a:extLst>
              </a:tr>
              <a:tr h="1686024"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>
                          <a:solidFill>
                            <a:schemeClr val="bg1"/>
                          </a:solidFill>
                          <a:latin typeface="Bai Jamjuree"/>
                        </a:rPr>
                        <a:t>Carro</a:t>
                      </a:r>
                      <a:endParaRPr lang="pt-PT" sz="1800" b="1" dirty="0">
                        <a:solidFill>
                          <a:schemeClr val="bg1"/>
                        </a:solidFill>
                        <a:latin typeface="Bai Jamjure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ID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Marca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Modelo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Ano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Kilometros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Cilindrada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Combustível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Preço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Identificador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Marca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Modelo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Ano de produção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Quilómetros percorridos pelo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Cilindrada do motor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Tipo de motor do carro</a:t>
                      </a:r>
                      <a:endParaRPr lang="pt-PT" sz="1100" b="0" dirty="0">
                        <a:latin typeface="Bai Jamjuree"/>
                      </a:endParaRP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Preço do carro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Estado do carro (novo ou usado)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VARCHAR(50)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VARCHAR(75)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ENUM(...)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INT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VARCHAR(75)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1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Opel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Corsa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2008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0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1248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Gasolina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5000.50</a:t>
                      </a:r>
                    </a:p>
                    <a:p>
                      <a:pPr lvl="0">
                        <a:buNone/>
                      </a:pPr>
                      <a:r>
                        <a:rPr lang="pt-PT" sz="1100" b="0" dirty="0">
                          <a:solidFill>
                            <a:schemeClr val="bg1"/>
                          </a:solidFill>
                          <a:latin typeface="Bai Jamjuree"/>
                        </a:rPr>
                        <a:t>Novo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52242"/>
                  </a:ext>
                </a:extLst>
              </a:tr>
            </a:tbl>
          </a:graphicData>
        </a:graphic>
      </p:graphicFrame>
      <p:sp>
        <p:nvSpPr>
          <p:cNvPr id="3" name="Google Shape;3491;p85">
            <a:extLst>
              <a:ext uri="{FF2B5EF4-FFF2-40B4-BE49-F238E27FC236}">
                <a16:creationId xmlns:a16="http://schemas.microsoft.com/office/drawing/2014/main" id="{A2CE88F3-9809-6263-D9DA-EA35F47AE9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Identificação dos Atributos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98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Concetual</a:t>
            </a:r>
            <a:endParaRPr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9428" y="1012525"/>
            <a:ext cx="7345143" cy="3506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189536" y="2651480"/>
            <a:ext cx="6764928" cy="1208053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en-US" sz="4500" dirty="0" err="1">
                <a:solidFill>
                  <a:schemeClr val="dk2"/>
                </a:solidFill>
              </a:rPr>
              <a:t>Definição</a:t>
            </a:r>
            <a:r>
              <a:rPr lang="en-US" sz="4500" dirty="0">
                <a:solidFill>
                  <a:schemeClr val="dk2"/>
                </a:solidFill>
              </a:rPr>
              <a:t> do </a:t>
            </a:r>
            <a:br>
              <a:rPr lang="en-US" sz="4500" dirty="0">
                <a:solidFill>
                  <a:schemeClr val="dk2"/>
                </a:solidFill>
              </a:rPr>
            </a:br>
            <a:r>
              <a:rPr lang="en-US" sz="4500" dirty="0">
                <a:solidFill>
                  <a:schemeClr val="dk2"/>
                </a:solidFill>
              </a:rPr>
              <a:t>Sistema</a:t>
            </a:r>
            <a:endParaRPr lang="pt-PT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94086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0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189536" y="2651480"/>
            <a:ext cx="6764928" cy="1208053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pt-BR" sz="4500" dirty="0">
                <a:solidFill>
                  <a:schemeClr val="dk2"/>
                </a:solidFill>
              </a:rPr>
              <a:t>Modelação Lógica</a:t>
            </a:r>
            <a:endParaRPr lang="pt-PT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94086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0524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" name="Google Shape;3491;p8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Construção e Validação do Modelo de Dados Lógico</a:t>
            </a:r>
            <a:endParaRPr dirty="0"/>
          </a:p>
        </p:txBody>
      </p:sp>
      <p:graphicFrame>
        <p:nvGraphicFramePr>
          <p:cNvPr id="3502" name="Google Shape;3502;p85"/>
          <p:cNvGraphicFramePr/>
          <p:nvPr>
            <p:extLst>
              <p:ext uri="{D42A27DB-BD31-4B8C-83A1-F6EECF244321}">
                <p14:modId xmlns:p14="http://schemas.microsoft.com/office/powerpoint/2010/main" val="88478517"/>
              </p:ext>
            </p:extLst>
          </p:nvPr>
        </p:nvGraphicFramePr>
        <p:xfrm>
          <a:off x="819999" y="1739087"/>
          <a:ext cx="7531879" cy="2529630"/>
        </p:xfrm>
        <a:graphic>
          <a:graphicData uri="http://schemas.openxmlformats.org/drawingml/2006/table">
            <a:tbl>
              <a:tblPr>
                <a:noFill/>
                <a:tableStyleId>{4D2099D1-657E-430B-A1B5-3ABEBFA9FE81}</a:tableStyleId>
              </a:tblPr>
              <a:tblGrid>
                <a:gridCol w="2052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Atributos</a:t>
                      </a:r>
                      <a:endParaRPr sz="105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Tipo</a:t>
                      </a:r>
                      <a:endParaRPr sz="1600" b="1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Chave</a:t>
                      </a:r>
                      <a:endParaRPr sz="1600" b="1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ID</a:t>
                      </a:r>
                      <a:endParaRPr sz="110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INT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Chave Primária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Nome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VARCHAR(75)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8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Genero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VARCHAR(50)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-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52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Data_de_Nascimento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DATE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-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636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NIF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INT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03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Morada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VARCHAR(75)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-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964679"/>
                  </a:ext>
                </a:extLst>
              </a:tr>
            </a:tbl>
          </a:graphicData>
        </a:graphic>
      </p:graphicFrame>
      <p:pic>
        <p:nvPicPr>
          <p:cNvPr id="3503" name="Google Shape;350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7864" y="-365800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30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0FCF85-3667-F220-0D0C-099396B56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E0541E-1F56-C636-5FD1-71BF5CFE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Normalização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225947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Lógico</a:t>
            </a:r>
            <a:endParaRPr dirty="0"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23473" y="1012525"/>
            <a:ext cx="5097053" cy="3506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82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0FCF85-3667-F220-0D0C-099396B56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E0541E-1F56-C636-5FD1-71BF5CFE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 do Modelo com Interrogações do Utilizador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7629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189536" y="2651480"/>
            <a:ext cx="6764928" cy="1208053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pt-BR" sz="4500" dirty="0">
                <a:solidFill>
                  <a:schemeClr val="dk2"/>
                </a:solidFill>
              </a:rPr>
              <a:t>Implementação Física</a:t>
            </a:r>
            <a:endParaRPr lang="pt-PT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94086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18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Modelo Físico</a:t>
            </a:r>
            <a:endParaRPr dirty="0"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56825" y="1517711"/>
            <a:ext cx="6230349" cy="2341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18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Interrogações do Utilizador para</a:t>
            </a:r>
            <a:br>
              <a:rPr lang="pt-BR" dirty="0"/>
            </a:br>
            <a:r>
              <a:rPr lang="pt-BR" dirty="0"/>
              <a:t>SQL</a:t>
            </a:r>
            <a:endParaRPr dirty="0"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72993" y="1776236"/>
            <a:ext cx="5798014" cy="2216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67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73F61E-E8F2-7E68-0B46-E3DCA934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Arial" panose="020B0604020202020204" pitchFamily="34" charset="0"/>
              </a:rPr>
              <a:t>Cálculo do Espaço da Bases de Dados</a:t>
            </a:r>
            <a:endParaRPr lang="pt-PT" dirty="0"/>
          </a:p>
        </p:txBody>
      </p:sp>
      <p:graphicFrame>
        <p:nvGraphicFramePr>
          <p:cNvPr id="4" name="Google Shape;3502;p85">
            <a:extLst>
              <a:ext uri="{FF2B5EF4-FFF2-40B4-BE49-F238E27FC236}">
                <a16:creationId xmlns:a16="http://schemas.microsoft.com/office/drawing/2014/main" id="{30C6FEB6-1509-510C-E807-450EE2460F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3656216"/>
              </p:ext>
            </p:extLst>
          </p:nvPr>
        </p:nvGraphicFramePr>
        <p:xfrm>
          <a:off x="819999" y="1335227"/>
          <a:ext cx="7531879" cy="2925840"/>
        </p:xfrm>
        <a:graphic>
          <a:graphicData uri="http://schemas.openxmlformats.org/drawingml/2006/table">
            <a:tbl>
              <a:tblPr>
                <a:noFill/>
                <a:tableStyleId>{4D2099D1-657E-430B-A1B5-3ABEBFA9FE81}</a:tableStyleId>
              </a:tblPr>
              <a:tblGrid>
                <a:gridCol w="2052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Atributos</a:t>
                      </a:r>
                      <a:endParaRPr sz="105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Tipo</a:t>
                      </a:r>
                      <a:endParaRPr sz="1600" b="1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Tamanho</a:t>
                      </a:r>
                      <a:r>
                        <a:rPr lang="en-US" sz="16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(bytes)</a:t>
                      </a:r>
                      <a:endParaRPr sz="1600" b="1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Bai Jamjuree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ID</a:t>
                      </a:r>
                      <a:endParaRPr sz="110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INT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4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Nome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VARCHAR(75)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77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8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Genero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VARCHAR(50)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52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52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Data_de_Nascimento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DATE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3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636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NIF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INT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03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Morada</a:t>
                      </a: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cs typeface="Bai Jamjuree"/>
                        </a:rPr>
                        <a:t>VARCHAR(75)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50" dirty="0">
                          <a:solidFill>
                            <a:schemeClr val="bg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77</a:t>
                      </a:r>
                      <a:endParaRPr sz="105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964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Total</a:t>
                      </a:r>
                      <a:endParaRPr lang="en" sz="1400" b="1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126000" marR="162000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-</a:t>
                      </a:r>
                      <a:endParaRPr sz="1400" dirty="0">
                        <a:solidFill>
                          <a:schemeClr val="bg1"/>
                        </a:solidFill>
                        <a:latin typeface="Bai Jamjuree"/>
                        <a:cs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Bai Jamjuree"/>
                          <a:sym typeface="Aldrich"/>
                        </a:rPr>
                        <a:t>217</a:t>
                      </a:r>
                      <a:endParaRPr sz="1400" dirty="0">
                        <a:solidFill>
                          <a:schemeClr val="bg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146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92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BA02E3-AD69-8E46-FDBE-4C1BD3136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8F6779-1B5D-50E4-3DAB-E37F85F2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Arial" panose="020B0604020202020204" pitchFamily="34" charset="0"/>
              </a:rPr>
              <a:t>Indexação do Sistema de Dados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713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6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err="1"/>
              <a:t>Contexto</a:t>
            </a:r>
            <a:r>
              <a:rPr lang="en"/>
              <a:t> de </a:t>
            </a:r>
            <a:r>
              <a:rPr lang="en" err="1"/>
              <a:t>Aplicação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2786" name="Google Shape;2786;p65"/>
          <p:cNvSpPr txBox="1">
            <a:spLocks noGrp="1"/>
          </p:cNvSpPr>
          <p:nvPr>
            <p:ph type="subTitle" idx="2"/>
          </p:nvPr>
        </p:nvSpPr>
        <p:spPr>
          <a:xfrm>
            <a:off x="3396246" y="1666544"/>
            <a:ext cx="3140810" cy="29362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err="1"/>
              <a:t>Fundada</a:t>
            </a:r>
            <a:r>
              <a:rPr lang="en"/>
              <a:t> </a:t>
            </a:r>
            <a:r>
              <a:rPr lang="en" err="1"/>
              <a:t>em</a:t>
            </a:r>
            <a:r>
              <a:rPr lang="en"/>
              <a:t> 2009 </a:t>
            </a:r>
            <a:r>
              <a:rPr lang="en" err="1"/>
              <a:t>pelo</a:t>
            </a:r>
            <a:r>
              <a:rPr lang="en"/>
              <a:t> Xavier Mota</a:t>
            </a:r>
            <a:endParaRPr lang="pt-PT"/>
          </a:p>
        </p:txBody>
      </p:sp>
      <p:sp>
        <p:nvSpPr>
          <p:cNvPr id="2788" name="Google Shape;2788;p65"/>
          <p:cNvSpPr txBox="1">
            <a:spLocks noGrp="1"/>
          </p:cNvSpPr>
          <p:nvPr>
            <p:ph type="subTitle" idx="4"/>
          </p:nvPr>
        </p:nvSpPr>
        <p:spPr>
          <a:xfrm>
            <a:off x="3256856" y="2712249"/>
            <a:ext cx="3280200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pt-BR"/>
              <a:t>O stand oferece um leque variado</a:t>
            </a:r>
            <a:endParaRPr lang="pt-PT"/>
          </a:p>
          <a:p>
            <a:r>
              <a:rPr lang="pt-BR"/>
              <a:t>de carros</a:t>
            </a:r>
            <a:endParaRPr lang="pt-PT"/>
          </a:p>
        </p:txBody>
      </p:sp>
      <p:sp>
        <p:nvSpPr>
          <p:cNvPr id="2790" name="Google Shape;2790;p65"/>
          <p:cNvSpPr txBox="1">
            <a:spLocks noGrp="1"/>
          </p:cNvSpPr>
          <p:nvPr>
            <p:ph type="subTitle" idx="6"/>
          </p:nvPr>
        </p:nvSpPr>
        <p:spPr>
          <a:xfrm>
            <a:off x="3256856" y="3855527"/>
            <a:ext cx="3280200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pt-BR"/>
              <a:t>Os funcionários do stand podem ser</a:t>
            </a:r>
            <a:endParaRPr lang="en"/>
          </a:p>
          <a:p>
            <a:r>
              <a:rPr lang="pt-BR"/>
              <a:t>vendedores ou compradores</a:t>
            </a:r>
            <a:endParaRPr lang="en"/>
          </a:p>
        </p:txBody>
      </p:sp>
      <p:grpSp>
        <p:nvGrpSpPr>
          <p:cNvPr id="2791" name="Google Shape;2791;p65"/>
          <p:cNvGrpSpPr/>
          <p:nvPr/>
        </p:nvGrpSpPr>
        <p:grpSpPr>
          <a:xfrm rot="10800000" flipH="1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2792" name="Google Shape;2792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65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797" name="Google Shape;2797;p6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5" name="Google Shape;2845;p65"/>
          <p:cNvSpPr/>
          <p:nvPr/>
        </p:nvSpPr>
        <p:spPr>
          <a:xfrm rot="5400000" flipH="1">
            <a:off x="7369961" y="28440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65"/>
          <p:cNvSpPr/>
          <p:nvPr/>
        </p:nvSpPr>
        <p:spPr>
          <a:xfrm>
            <a:off x="2610052" y="26760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65"/>
          <p:cNvSpPr/>
          <p:nvPr/>
        </p:nvSpPr>
        <p:spPr>
          <a:xfrm>
            <a:off x="2610052" y="15373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65"/>
          <p:cNvSpPr/>
          <p:nvPr/>
        </p:nvSpPr>
        <p:spPr>
          <a:xfrm>
            <a:off x="2610052" y="381467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65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2850" name="Google Shape;2850;p65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3" name="Google Shape;2853;p65"/>
          <p:cNvGrpSpPr/>
          <p:nvPr/>
        </p:nvGrpSpPr>
        <p:grpSpPr>
          <a:xfrm>
            <a:off x="2734961" y="1652139"/>
            <a:ext cx="299787" cy="301002"/>
            <a:chOff x="7025531" y="2456707"/>
            <a:chExt cx="337712" cy="339119"/>
          </a:xfrm>
        </p:grpSpPr>
        <p:sp>
          <p:nvSpPr>
            <p:cNvPr id="2854" name="Google Shape;2854;p65"/>
            <p:cNvSpPr/>
            <p:nvPr/>
          </p:nvSpPr>
          <p:spPr>
            <a:xfrm>
              <a:off x="7025531" y="2456707"/>
              <a:ext cx="337712" cy="287286"/>
            </a:xfrm>
            <a:custGeom>
              <a:avLst/>
              <a:gdLst/>
              <a:ahLst/>
              <a:cxnLst/>
              <a:rect l="l" t="t" r="r" b="b"/>
              <a:pathLst>
                <a:path w="11479" h="9765" extrusionOk="0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5" name="Google Shape;2855;p65"/>
            <p:cNvSpPr/>
            <p:nvPr/>
          </p:nvSpPr>
          <p:spPr>
            <a:xfrm>
              <a:off x="7087871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6" name="Google Shape;2856;p65"/>
            <p:cNvSpPr/>
            <p:nvPr/>
          </p:nvSpPr>
          <p:spPr>
            <a:xfrm>
              <a:off x="7173364" y="2775468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7" name="Google Shape;2857;p65"/>
            <p:cNvSpPr/>
            <p:nvPr/>
          </p:nvSpPr>
          <p:spPr>
            <a:xfrm>
              <a:off x="7259534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</p:grpSp>
      <p:sp>
        <p:nvSpPr>
          <p:cNvPr id="2858" name="Google Shape;2858;p65"/>
          <p:cNvSpPr/>
          <p:nvPr/>
        </p:nvSpPr>
        <p:spPr>
          <a:xfrm>
            <a:off x="2735982" y="2802781"/>
            <a:ext cx="301028" cy="301628"/>
          </a:xfrm>
          <a:custGeom>
            <a:avLst/>
            <a:gdLst/>
            <a:ahLst/>
            <a:cxnLst/>
            <a:rect l="l" t="t" r="r" b="b"/>
            <a:pathLst>
              <a:path w="11527" h="11550" extrusionOk="0">
                <a:moveTo>
                  <a:pt x="2716" y="667"/>
                </a:moveTo>
                <a:lnTo>
                  <a:pt x="2716" y="2667"/>
                </a:lnTo>
                <a:lnTo>
                  <a:pt x="715" y="2667"/>
                </a:lnTo>
                <a:lnTo>
                  <a:pt x="715" y="1667"/>
                </a:lnTo>
                <a:cubicBezTo>
                  <a:pt x="691" y="1119"/>
                  <a:pt x="1144" y="667"/>
                  <a:pt x="1715" y="667"/>
                </a:cubicBezTo>
                <a:close/>
                <a:moveTo>
                  <a:pt x="9884" y="667"/>
                </a:moveTo>
                <a:cubicBezTo>
                  <a:pt x="10431" y="667"/>
                  <a:pt x="10884" y="1119"/>
                  <a:pt x="10884" y="1667"/>
                </a:cubicBezTo>
                <a:lnTo>
                  <a:pt x="10884" y="2667"/>
                </a:lnTo>
                <a:lnTo>
                  <a:pt x="8884" y="2667"/>
                </a:lnTo>
                <a:lnTo>
                  <a:pt x="8884" y="667"/>
                </a:lnTo>
                <a:close/>
                <a:moveTo>
                  <a:pt x="5454" y="1334"/>
                </a:moveTo>
                <a:lnTo>
                  <a:pt x="5454" y="2786"/>
                </a:lnTo>
                <a:cubicBezTo>
                  <a:pt x="5454" y="4239"/>
                  <a:pt x="4264" y="5430"/>
                  <a:pt x="2811" y="5430"/>
                </a:cubicBezTo>
                <a:lnTo>
                  <a:pt x="1358" y="5430"/>
                </a:lnTo>
                <a:lnTo>
                  <a:pt x="1358" y="3358"/>
                </a:lnTo>
                <a:lnTo>
                  <a:pt x="3382" y="3358"/>
                </a:lnTo>
                <a:lnTo>
                  <a:pt x="3382" y="1334"/>
                </a:lnTo>
                <a:close/>
                <a:moveTo>
                  <a:pt x="8193" y="1334"/>
                </a:moveTo>
                <a:lnTo>
                  <a:pt x="8193" y="3358"/>
                </a:lnTo>
                <a:lnTo>
                  <a:pt x="10217" y="3358"/>
                </a:lnTo>
                <a:lnTo>
                  <a:pt x="10217" y="5430"/>
                </a:lnTo>
                <a:lnTo>
                  <a:pt x="8764" y="5430"/>
                </a:lnTo>
                <a:cubicBezTo>
                  <a:pt x="7312" y="5430"/>
                  <a:pt x="6121" y="4239"/>
                  <a:pt x="6121" y="2786"/>
                </a:cubicBezTo>
                <a:lnTo>
                  <a:pt x="6121" y="1334"/>
                </a:lnTo>
                <a:close/>
                <a:moveTo>
                  <a:pt x="5811" y="4239"/>
                </a:moveTo>
                <a:cubicBezTo>
                  <a:pt x="6121" y="4906"/>
                  <a:pt x="6645" y="5430"/>
                  <a:pt x="7336" y="5763"/>
                </a:cubicBezTo>
                <a:cubicBezTo>
                  <a:pt x="6693" y="6097"/>
                  <a:pt x="6145" y="6620"/>
                  <a:pt x="5811" y="7287"/>
                </a:cubicBezTo>
                <a:cubicBezTo>
                  <a:pt x="5502" y="6620"/>
                  <a:pt x="4954" y="6097"/>
                  <a:pt x="4311" y="5763"/>
                </a:cubicBezTo>
                <a:cubicBezTo>
                  <a:pt x="4954" y="5430"/>
                  <a:pt x="5502" y="4906"/>
                  <a:pt x="5811" y="4239"/>
                </a:cubicBezTo>
                <a:close/>
                <a:moveTo>
                  <a:pt x="2811" y="6097"/>
                </a:moveTo>
                <a:cubicBezTo>
                  <a:pt x="4264" y="6097"/>
                  <a:pt x="5454" y="7287"/>
                  <a:pt x="5454" y="8740"/>
                </a:cubicBezTo>
                <a:lnTo>
                  <a:pt x="5454" y="10193"/>
                </a:lnTo>
                <a:lnTo>
                  <a:pt x="3382" y="10193"/>
                </a:lnTo>
                <a:lnTo>
                  <a:pt x="3382" y="8145"/>
                </a:lnTo>
                <a:lnTo>
                  <a:pt x="1358" y="8145"/>
                </a:lnTo>
                <a:lnTo>
                  <a:pt x="1358" y="6097"/>
                </a:lnTo>
                <a:close/>
                <a:moveTo>
                  <a:pt x="10217" y="6097"/>
                </a:moveTo>
                <a:lnTo>
                  <a:pt x="10217" y="8168"/>
                </a:lnTo>
                <a:lnTo>
                  <a:pt x="8193" y="8168"/>
                </a:lnTo>
                <a:lnTo>
                  <a:pt x="8193" y="10193"/>
                </a:lnTo>
                <a:lnTo>
                  <a:pt x="6121" y="10193"/>
                </a:lnTo>
                <a:lnTo>
                  <a:pt x="6121" y="8740"/>
                </a:lnTo>
                <a:cubicBezTo>
                  <a:pt x="6121" y="7287"/>
                  <a:pt x="7312" y="6097"/>
                  <a:pt x="8764" y="6097"/>
                </a:cubicBezTo>
                <a:close/>
                <a:moveTo>
                  <a:pt x="2716" y="8835"/>
                </a:moveTo>
                <a:lnTo>
                  <a:pt x="2716" y="10836"/>
                </a:lnTo>
                <a:lnTo>
                  <a:pt x="1715" y="10836"/>
                </a:lnTo>
                <a:cubicBezTo>
                  <a:pt x="1168" y="10836"/>
                  <a:pt x="739" y="10383"/>
                  <a:pt x="739" y="9835"/>
                </a:cubicBezTo>
                <a:lnTo>
                  <a:pt x="739" y="8835"/>
                </a:lnTo>
                <a:close/>
                <a:moveTo>
                  <a:pt x="10884" y="8835"/>
                </a:moveTo>
                <a:lnTo>
                  <a:pt x="10884" y="9835"/>
                </a:lnTo>
                <a:cubicBezTo>
                  <a:pt x="10884" y="10383"/>
                  <a:pt x="10431" y="10836"/>
                  <a:pt x="9884" y="10836"/>
                </a:cubicBezTo>
                <a:lnTo>
                  <a:pt x="8884" y="10836"/>
                </a:lnTo>
                <a:lnTo>
                  <a:pt x="8884" y="8835"/>
                </a:lnTo>
                <a:close/>
                <a:moveTo>
                  <a:pt x="8193" y="0"/>
                </a:moveTo>
                <a:lnTo>
                  <a:pt x="8193" y="643"/>
                </a:lnTo>
                <a:lnTo>
                  <a:pt x="3382" y="643"/>
                </a:lnTo>
                <a:lnTo>
                  <a:pt x="3382" y="24"/>
                </a:lnTo>
                <a:lnTo>
                  <a:pt x="1668" y="24"/>
                </a:lnTo>
                <a:cubicBezTo>
                  <a:pt x="763" y="24"/>
                  <a:pt x="1" y="762"/>
                  <a:pt x="1" y="1691"/>
                </a:cubicBezTo>
                <a:lnTo>
                  <a:pt x="1" y="3358"/>
                </a:lnTo>
                <a:lnTo>
                  <a:pt x="668" y="3358"/>
                </a:lnTo>
                <a:lnTo>
                  <a:pt x="668" y="8168"/>
                </a:lnTo>
                <a:lnTo>
                  <a:pt x="1" y="8168"/>
                </a:lnTo>
                <a:lnTo>
                  <a:pt x="1" y="9883"/>
                </a:lnTo>
                <a:cubicBezTo>
                  <a:pt x="1" y="10788"/>
                  <a:pt x="763" y="11550"/>
                  <a:pt x="1668" y="11550"/>
                </a:cubicBezTo>
                <a:lnTo>
                  <a:pt x="3382" y="11550"/>
                </a:lnTo>
                <a:lnTo>
                  <a:pt x="3382" y="10907"/>
                </a:lnTo>
                <a:lnTo>
                  <a:pt x="8193" y="10907"/>
                </a:lnTo>
                <a:lnTo>
                  <a:pt x="8193" y="11550"/>
                </a:lnTo>
                <a:lnTo>
                  <a:pt x="9860" y="11550"/>
                </a:lnTo>
                <a:cubicBezTo>
                  <a:pt x="10789" y="11550"/>
                  <a:pt x="11527" y="10788"/>
                  <a:pt x="11527" y="9883"/>
                </a:cubicBezTo>
                <a:lnTo>
                  <a:pt x="11527" y="8216"/>
                </a:lnTo>
                <a:lnTo>
                  <a:pt x="10908" y="8216"/>
                </a:lnTo>
                <a:lnTo>
                  <a:pt x="10908" y="3358"/>
                </a:lnTo>
                <a:lnTo>
                  <a:pt x="11527" y="3358"/>
                </a:lnTo>
                <a:lnTo>
                  <a:pt x="11527" y="1667"/>
                </a:lnTo>
                <a:cubicBezTo>
                  <a:pt x="11527" y="738"/>
                  <a:pt x="10789" y="0"/>
                  <a:pt x="98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2859" name="Google Shape;2859;p65"/>
          <p:cNvSpPr/>
          <p:nvPr/>
        </p:nvSpPr>
        <p:spPr>
          <a:xfrm>
            <a:off x="2745607" y="3939942"/>
            <a:ext cx="302281" cy="302908"/>
          </a:xfrm>
          <a:custGeom>
            <a:avLst/>
            <a:gdLst/>
            <a:ahLst/>
            <a:cxnLst/>
            <a:rect l="l" t="t" r="r" b="b"/>
            <a:pathLst>
              <a:path w="11575" h="11599" extrusionOk="0">
                <a:moveTo>
                  <a:pt x="5811" y="2001"/>
                </a:moveTo>
                <a:cubicBezTo>
                  <a:pt x="6002" y="2001"/>
                  <a:pt x="6192" y="2168"/>
                  <a:pt x="6192" y="2382"/>
                </a:cubicBezTo>
                <a:cubicBezTo>
                  <a:pt x="6192" y="2597"/>
                  <a:pt x="6002" y="2763"/>
                  <a:pt x="5811" y="2763"/>
                </a:cubicBezTo>
                <a:cubicBezTo>
                  <a:pt x="5597" y="2763"/>
                  <a:pt x="5406" y="2597"/>
                  <a:pt x="5406" y="2382"/>
                </a:cubicBezTo>
                <a:cubicBezTo>
                  <a:pt x="5382" y="2168"/>
                  <a:pt x="5573" y="2001"/>
                  <a:pt x="5811" y="2001"/>
                </a:cubicBezTo>
                <a:close/>
                <a:moveTo>
                  <a:pt x="2787" y="1620"/>
                </a:moveTo>
                <a:lnTo>
                  <a:pt x="3358" y="2406"/>
                </a:lnTo>
                <a:lnTo>
                  <a:pt x="2787" y="3216"/>
                </a:lnTo>
                <a:lnTo>
                  <a:pt x="739" y="3216"/>
                </a:lnTo>
                <a:lnTo>
                  <a:pt x="739" y="1620"/>
                </a:lnTo>
                <a:close/>
                <a:moveTo>
                  <a:pt x="5811" y="5383"/>
                </a:moveTo>
                <a:cubicBezTo>
                  <a:pt x="6002" y="5383"/>
                  <a:pt x="6192" y="5574"/>
                  <a:pt x="6192" y="5788"/>
                </a:cubicBezTo>
                <a:cubicBezTo>
                  <a:pt x="6192" y="5978"/>
                  <a:pt x="6002" y="6169"/>
                  <a:pt x="5811" y="6169"/>
                </a:cubicBezTo>
                <a:cubicBezTo>
                  <a:pt x="5597" y="6169"/>
                  <a:pt x="5406" y="5978"/>
                  <a:pt x="5406" y="5788"/>
                </a:cubicBezTo>
                <a:cubicBezTo>
                  <a:pt x="5406" y="5574"/>
                  <a:pt x="5597" y="5383"/>
                  <a:pt x="5811" y="5383"/>
                </a:cubicBezTo>
                <a:close/>
                <a:moveTo>
                  <a:pt x="10860" y="4978"/>
                </a:moveTo>
                <a:lnTo>
                  <a:pt x="10860" y="6574"/>
                </a:lnTo>
                <a:lnTo>
                  <a:pt x="8812" y="6574"/>
                </a:lnTo>
                <a:lnTo>
                  <a:pt x="8240" y="5788"/>
                </a:lnTo>
                <a:lnTo>
                  <a:pt x="8812" y="4978"/>
                </a:lnTo>
                <a:close/>
                <a:moveTo>
                  <a:pt x="5811" y="8765"/>
                </a:moveTo>
                <a:cubicBezTo>
                  <a:pt x="6002" y="8765"/>
                  <a:pt x="6192" y="8931"/>
                  <a:pt x="6192" y="9146"/>
                </a:cubicBezTo>
                <a:cubicBezTo>
                  <a:pt x="6192" y="9360"/>
                  <a:pt x="6002" y="9527"/>
                  <a:pt x="5811" y="9527"/>
                </a:cubicBezTo>
                <a:cubicBezTo>
                  <a:pt x="5597" y="9527"/>
                  <a:pt x="5406" y="9360"/>
                  <a:pt x="5406" y="9146"/>
                </a:cubicBezTo>
                <a:cubicBezTo>
                  <a:pt x="5406" y="8931"/>
                  <a:pt x="5597" y="8765"/>
                  <a:pt x="5811" y="8765"/>
                </a:cubicBezTo>
                <a:close/>
                <a:moveTo>
                  <a:pt x="2787" y="8336"/>
                </a:moveTo>
                <a:lnTo>
                  <a:pt x="3358" y="9146"/>
                </a:lnTo>
                <a:lnTo>
                  <a:pt x="2787" y="9955"/>
                </a:lnTo>
                <a:lnTo>
                  <a:pt x="739" y="9955"/>
                </a:lnTo>
                <a:lnTo>
                  <a:pt x="739" y="8336"/>
                </a:lnTo>
                <a:close/>
                <a:moveTo>
                  <a:pt x="5454" y="1"/>
                </a:moveTo>
                <a:lnTo>
                  <a:pt x="5454" y="1382"/>
                </a:lnTo>
                <a:cubicBezTo>
                  <a:pt x="5120" y="1501"/>
                  <a:pt x="4882" y="1739"/>
                  <a:pt x="4763" y="2049"/>
                </a:cubicBezTo>
                <a:lnTo>
                  <a:pt x="3906" y="2049"/>
                </a:lnTo>
                <a:lnTo>
                  <a:pt x="3096" y="930"/>
                </a:lnTo>
                <a:lnTo>
                  <a:pt x="0" y="930"/>
                </a:lnTo>
                <a:lnTo>
                  <a:pt x="0" y="3906"/>
                </a:lnTo>
                <a:lnTo>
                  <a:pt x="3096" y="3906"/>
                </a:lnTo>
                <a:lnTo>
                  <a:pt x="3906" y="2763"/>
                </a:lnTo>
                <a:lnTo>
                  <a:pt x="4763" y="2763"/>
                </a:lnTo>
                <a:cubicBezTo>
                  <a:pt x="4882" y="3097"/>
                  <a:pt x="5120" y="3335"/>
                  <a:pt x="5454" y="3454"/>
                </a:cubicBezTo>
                <a:lnTo>
                  <a:pt x="5454" y="4788"/>
                </a:lnTo>
                <a:cubicBezTo>
                  <a:pt x="5025" y="4954"/>
                  <a:pt x="4692" y="5335"/>
                  <a:pt x="4692" y="5812"/>
                </a:cubicBezTo>
                <a:cubicBezTo>
                  <a:pt x="4692" y="6288"/>
                  <a:pt x="5001" y="6669"/>
                  <a:pt x="5454" y="6812"/>
                </a:cubicBezTo>
                <a:lnTo>
                  <a:pt x="5454" y="8169"/>
                </a:lnTo>
                <a:cubicBezTo>
                  <a:pt x="5120" y="8288"/>
                  <a:pt x="4882" y="8526"/>
                  <a:pt x="4763" y="8836"/>
                </a:cubicBezTo>
                <a:lnTo>
                  <a:pt x="3906" y="8836"/>
                </a:lnTo>
                <a:lnTo>
                  <a:pt x="3096" y="7717"/>
                </a:lnTo>
                <a:lnTo>
                  <a:pt x="0" y="7717"/>
                </a:lnTo>
                <a:lnTo>
                  <a:pt x="0" y="10694"/>
                </a:lnTo>
                <a:lnTo>
                  <a:pt x="3096" y="10694"/>
                </a:lnTo>
                <a:lnTo>
                  <a:pt x="3906" y="9551"/>
                </a:lnTo>
                <a:lnTo>
                  <a:pt x="4763" y="9551"/>
                </a:lnTo>
                <a:cubicBezTo>
                  <a:pt x="4882" y="9884"/>
                  <a:pt x="5120" y="10122"/>
                  <a:pt x="5454" y="10241"/>
                </a:cubicBezTo>
                <a:lnTo>
                  <a:pt x="5454" y="11599"/>
                </a:lnTo>
                <a:lnTo>
                  <a:pt x="6121" y="11599"/>
                </a:lnTo>
                <a:lnTo>
                  <a:pt x="6121" y="10241"/>
                </a:lnTo>
                <a:cubicBezTo>
                  <a:pt x="6549" y="10098"/>
                  <a:pt x="6883" y="9717"/>
                  <a:pt x="6883" y="9217"/>
                </a:cubicBezTo>
                <a:cubicBezTo>
                  <a:pt x="6883" y="8741"/>
                  <a:pt x="6573" y="8360"/>
                  <a:pt x="6121" y="8217"/>
                </a:cubicBezTo>
                <a:lnTo>
                  <a:pt x="6121" y="6883"/>
                </a:lnTo>
                <a:cubicBezTo>
                  <a:pt x="6454" y="6764"/>
                  <a:pt x="6692" y="6526"/>
                  <a:pt x="6811" y="6193"/>
                </a:cubicBezTo>
                <a:lnTo>
                  <a:pt x="7669" y="6193"/>
                </a:lnTo>
                <a:lnTo>
                  <a:pt x="8478" y="7312"/>
                </a:lnTo>
                <a:lnTo>
                  <a:pt x="11574" y="7312"/>
                </a:lnTo>
                <a:lnTo>
                  <a:pt x="11574" y="4335"/>
                </a:lnTo>
                <a:lnTo>
                  <a:pt x="8454" y="4335"/>
                </a:lnTo>
                <a:lnTo>
                  <a:pt x="8454" y="4288"/>
                </a:lnTo>
                <a:lnTo>
                  <a:pt x="7645" y="5407"/>
                </a:lnTo>
                <a:lnTo>
                  <a:pt x="6811" y="5407"/>
                </a:lnTo>
                <a:cubicBezTo>
                  <a:pt x="6692" y="5097"/>
                  <a:pt x="6454" y="4859"/>
                  <a:pt x="6121" y="4740"/>
                </a:cubicBezTo>
                <a:lnTo>
                  <a:pt x="6121" y="3406"/>
                </a:lnTo>
                <a:cubicBezTo>
                  <a:pt x="6549" y="3240"/>
                  <a:pt x="6883" y="2859"/>
                  <a:pt x="6883" y="2382"/>
                </a:cubicBezTo>
                <a:cubicBezTo>
                  <a:pt x="6883" y="1906"/>
                  <a:pt x="6573" y="1525"/>
                  <a:pt x="6121" y="1382"/>
                </a:cubicBezTo>
                <a:lnTo>
                  <a:pt x="612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36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2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Procedimentos Implementados</a:t>
            </a:r>
            <a:endParaRPr dirty="0"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16514" y="1558508"/>
            <a:ext cx="6110972" cy="2464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6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019332" y="2348963"/>
            <a:ext cx="7439725" cy="180588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pt-BR" sz="4500" dirty="0">
                <a:solidFill>
                  <a:schemeClr val="dk2"/>
                </a:solidFill>
              </a:rPr>
              <a:t>Implementação do Sistema de</a:t>
            </a:r>
            <a:br>
              <a:rPr lang="pt-BR" sz="4500" dirty="0">
                <a:solidFill>
                  <a:schemeClr val="dk2"/>
                </a:solidFill>
              </a:rPr>
            </a:br>
            <a:r>
              <a:rPr lang="pt-BR" sz="4500" dirty="0">
                <a:solidFill>
                  <a:schemeClr val="dk2"/>
                </a:solidFill>
              </a:rPr>
              <a:t>Recolha de Dados</a:t>
            </a:r>
            <a:endParaRPr lang="pt-PT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8156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421068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331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8FBD99-61FC-D2D0-0941-B05BF9C1E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E435-7F72-B23D-6E15-6B603F45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e Modelo do Sistema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9603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Implementação do Sistema de Recolha</a:t>
            </a:r>
            <a:endParaRPr dirty="0"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93257" y="1312660"/>
            <a:ext cx="5957486" cy="2975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375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7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pt-BR" dirty="0"/>
              <a:t>Implementação do Sistema de Recolha</a:t>
            </a:r>
            <a:endParaRPr dirty="0"/>
          </a:p>
        </p:txBody>
      </p:sp>
      <p:sp>
        <p:nvSpPr>
          <p:cNvPr id="3136" name="Google Shape;3136;p7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2040-EABF-F76A-D4FD-8D86AF3C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192074" y="1121303"/>
            <a:ext cx="4759852" cy="3770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71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8FBD99-61FC-D2D0-0941-B05BF9C1E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E435-7F72-B23D-6E15-6B603F45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Sistema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719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019332" y="2348963"/>
            <a:ext cx="7439725" cy="180588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pt-BR" sz="4500" dirty="0">
                <a:solidFill>
                  <a:schemeClr val="dk2"/>
                </a:solidFill>
              </a:rPr>
              <a:t>Implementação do Sistema de</a:t>
            </a:r>
            <a:br>
              <a:rPr lang="pt-BR" sz="4500" dirty="0">
                <a:solidFill>
                  <a:schemeClr val="dk2"/>
                </a:solidFill>
              </a:rPr>
            </a:br>
            <a:r>
              <a:rPr lang="pt-BR" sz="4500" dirty="0">
                <a:solidFill>
                  <a:schemeClr val="dk2"/>
                </a:solidFill>
              </a:rPr>
              <a:t>Painéis de Análise</a:t>
            </a:r>
            <a:endParaRPr lang="pt-PT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8156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421068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0813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53E4AA-FF5B-09B1-4E2C-40EF4BD00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2DCA0C-F104-6E6A-50FF-6304FB11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e Caracterização da Vista de Dados para Análise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58638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53E4AA-FF5B-09B1-4E2C-40EF4BD00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2DCA0C-F104-6E6A-50FF-6304FB11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Povoamento das Estruturas de Dados para Análise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1963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53E4AA-FF5B-09B1-4E2C-40EF4BD00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2DCA0C-F104-6E6A-50FF-6304FB11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e Caracterização dos Dashboards Implementados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795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8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err="1"/>
              <a:t>Fundamentação</a:t>
            </a:r>
            <a:r>
              <a:rPr lang="en"/>
              <a:t> do Sistema</a:t>
            </a:r>
            <a:endParaRPr lang="pt-PT"/>
          </a:p>
        </p:txBody>
      </p:sp>
      <p:sp>
        <p:nvSpPr>
          <p:cNvPr id="3346" name="Google Shape;3346;p82"/>
          <p:cNvSpPr txBox="1">
            <a:spLocks noGrp="1"/>
          </p:cNvSpPr>
          <p:nvPr>
            <p:ph type="subTitle" idx="2"/>
          </p:nvPr>
        </p:nvSpPr>
        <p:spPr>
          <a:xfrm>
            <a:off x="3346611" y="2568999"/>
            <a:ext cx="2474400" cy="92042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fontAlgn="base"/>
            <a:r>
              <a:rPr lang="pt-BR"/>
              <a:t>Tem existido uma falta de</a:t>
            </a:r>
            <a:r>
              <a:rPr lang="en-US"/>
              <a:t>​</a:t>
            </a:r>
          </a:p>
          <a:p>
            <a:pPr fontAlgn="base"/>
            <a:r>
              <a:rPr lang="pt-BR"/>
              <a:t>organização grave em</a:t>
            </a:r>
            <a:r>
              <a:rPr lang="en-US"/>
              <a:t>​</a:t>
            </a:r>
          </a:p>
          <a:p>
            <a:pPr fontAlgn="base"/>
            <a:r>
              <a:rPr lang="pt-BR"/>
              <a:t>relação aos registos das</a:t>
            </a:r>
            <a:r>
              <a:rPr lang="en-US"/>
              <a:t>​</a:t>
            </a:r>
          </a:p>
          <a:p>
            <a:pPr fontAlgn="base"/>
            <a:r>
              <a:rPr lang="pt-BR"/>
              <a:t>compras, vendas e carros</a:t>
            </a:r>
            <a:r>
              <a:rPr lang="en-US"/>
              <a:t>​</a:t>
            </a:r>
          </a:p>
          <a:p>
            <a:pPr fontAlgn="base"/>
            <a:r>
              <a:rPr lang="pt-BR"/>
              <a:t>do stand.</a:t>
            </a:r>
            <a:r>
              <a:rPr lang="en-US"/>
              <a:t>​</a:t>
            </a:r>
          </a:p>
        </p:txBody>
      </p:sp>
      <p:sp>
        <p:nvSpPr>
          <p:cNvPr id="3348" name="Google Shape;3348;p82"/>
          <p:cNvSpPr txBox="1">
            <a:spLocks noGrp="1"/>
          </p:cNvSpPr>
          <p:nvPr>
            <p:ph type="subTitle" idx="4"/>
          </p:nvPr>
        </p:nvSpPr>
        <p:spPr>
          <a:xfrm>
            <a:off x="5977040" y="2568999"/>
            <a:ext cx="2474400" cy="154609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pt-BR"/>
              <a:t>Com a expansão do negócio, devido a ainda ser utilizados livros de registo, tem-se verificado cada vez mais erros por parte dos funcionários.​</a:t>
            </a:r>
            <a:endParaRPr/>
          </a:p>
        </p:txBody>
      </p:sp>
      <p:sp>
        <p:nvSpPr>
          <p:cNvPr id="3350" name="Google Shape;3350;p82"/>
          <p:cNvSpPr txBox="1">
            <a:spLocks noGrp="1"/>
          </p:cNvSpPr>
          <p:nvPr>
            <p:ph type="subTitle" idx="6"/>
          </p:nvPr>
        </p:nvSpPr>
        <p:spPr>
          <a:xfrm>
            <a:off x="715500" y="2568999"/>
            <a:ext cx="2474400" cy="92042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err="1"/>
              <a:t>Tem</a:t>
            </a:r>
            <a:r>
              <a:rPr lang="en-US"/>
              <a:t> </a:t>
            </a:r>
            <a:r>
              <a:rPr lang="en-US" err="1"/>
              <a:t>aumentado</a:t>
            </a:r>
            <a:r>
              <a:rPr lang="en-US"/>
              <a:t> o </a:t>
            </a:r>
            <a:r>
              <a:rPr lang="en-US" err="1"/>
              <a:t>número</a:t>
            </a:r>
            <a:r>
              <a:rPr lang="en-US"/>
              <a:t> </a:t>
            </a:r>
          </a:p>
          <a:p>
            <a:pPr marL="0" lvl="0" indent="0"/>
            <a:r>
              <a:rPr lang="en-US"/>
              <a:t>de </a:t>
            </a:r>
            <a:r>
              <a:rPr lang="en-US" err="1"/>
              <a:t>queixas</a:t>
            </a:r>
            <a:r>
              <a:rPr lang="en-US"/>
              <a:t> da </a:t>
            </a:r>
            <a:r>
              <a:rPr lang="en-US" err="1"/>
              <a:t>qualidade</a:t>
            </a:r>
            <a:r>
              <a:rPr lang="en-US"/>
              <a:t> do </a:t>
            </a:r>
          </a:p>
          <a:p>
            <a:pPr marL="0" lvl="0" indent="0"/>
            <a:r>
              <a:rPr lang="en-US" err="1"/>
              <a:t>serviço</a:t>
            </a:r>
            <a:r>
              <a:rPr lang="en-US"/>
              <a:t>.</a:t>
            </a:r>
            <a:endParaRPr/>
          </a:p>
        </p:txBody>
      </p:sp>
      <p:sp>
        <p:nvSpPr>
          <p:cNvPr id="3351" name="Google Shape;3351;p82"/>
          <p:cNvSpPr/>
          <p:nvPr/>
        </p:nvSpPr>
        <p:spPr>
          <a:xfrm>
            <a:off x="810195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2" name="Google Shape;3352;p82"/>
          <p:cNvSpPr/>
          <p:nvPr/>
        </p:nvSpPr>
        <p:spPr>
          <a:xfrm>
            <a:off x="3429470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3" name="Google Shape;3353;p82"/>
          <p:cNvSpPr/>
          <p:nvPr/>
        </p:nvSpPr>
        <p:spPr>
          <a:xfrm>
            <a:off x="6048745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4" name="Google Shape;3354;p82"/>
          <p:cNvGrpSpPr/>
          <p:nvPr/>
        </p:nvGrpSpPr>
        <p:grpSpPr>
          <a:xfrm flipH="1">
            <a:off x="9148986" y="905775"/>
            <a:ext cx="357454" cy="956304"/>
            <a:chOff x="357713" y="600975"/>
            <a:chExt cx="357454" cy="956304"/>
          </a:xfrm>
        </p:grpSpPr>
        <p:sp>
          <p:nvSpPr>
            <p:cNvPr id="3355" name="Google Shape;3355;p8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9" name="Google Shape;3359;p82"/>
          <p:cNvGrpSpPr/>
          <p:nvPr/>
        </p:nvGrpSpPr>
        <p:grpSpPr>
          <a:xfrm>
            <a:off x="4571988" y="1341371"/>
            <a:ext cx="793256" cy="182899"/>
            <a:chOff x="2685575" y="2835950"/>
            <a:chExt cx="433000" cy="99825"/>
          </a:xfrm>
        </p:grpSpPr>
        <p:sp>
          <p:nvSpPr>
            <p:cNvPr id="3360" name="Google Shape;3360;p8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4" name="Google Shape;3364;p82"/>
          <p:cNvGrpSpPr/>
          <p:nvPr/>
        </p:nvGrpSpPr>
        <p:grpSpPr>
          <a:xfrm flipH="1">
            <a:off x="5599463" y="-1060328"/>
            <a:ext cx="2019176" cy="2019176"/>
            <a:chOff x="1943325" y="-220375"/>
            <a:chExt cx="1298672" cy="1298672"/>
          </a:xfrm>
        </p:grpSpPr>
        <p:sp>
          <p:nvSpPr>
            <p:cNvPr id="3365" name="Google Shape;3365;p8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3" name="Google Shape;3413;p82"/>
          <p:cNvSpPr/>
          <p:nvPr/>
        </p:nvSpPr>
        <p:spPr>
          <a:xfrm flipH="1">
            <a:off x="7923741" y="7474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4" name="Google Shape;3414;p82"/>
          <p:cNvGrpSpPr/>
          <p:nvPr/>
        </p:nvGrpSpPr>
        <p:grpSpPr>
          <a:xfrm>
            <a:off x="6156409" y="1995865"/>
            <a:ext cx="328117" cy="328057"/>
            <a:chOff x="4534444" y="2479828"/>
            <a:chExt cx="375377" cy="375308"/>
          </a:xfrm>
        </p:grpSpPr>
        <p:sp>
          <p:nvSpPr>
            <p:cNvPr id="3415" name="Google Shape;3415;p82"/>
            <p:cNvSpPr/>
            <p:nvPr/>
          </p:nvSpPr>
          <p:spPr>
            <a:xfrm>
              <a:off x="4534444" y="2479828"/>
              <a:ext cx="375377" cy="375308"/>
            </a:xfrm>
            <a:custGeom>
              <a:avLst/>
              <a:gdLst/>
              <a:ahLst/>
              <a:cxnLst/>
              <a:rect l="l" t="t" r="r" b="b"/>
              <a:pathLst>
                <a:path w="20206" h="20205" extrusionOk="0">
                  <a:moveTo>
                    <a:pt x="2579" y="1188"/>
                  </a:moveTo>
                  <a:lnTo>
                    <a:pt x="2579" y="2585"/>
                  </a:lnTo>
                  <a:lnTo>
                    <a:pt x="1184" y="2585"/>
                  </a:lnTo>
                  <a:lnTo>
                    <a:pt x="1184" y="1188"/>
                  </a:lnTo>
                  <a:close/>
                  <a:moveTo>
                    <a:pt x="16443" y="1188"/>
                  </a:moveTo>
                  <a:lnTo>
                    <a:pt x="16443" y="2585"/>
                  </a:lnTo>
                  <a:lnTo>
                    <a:pt x="3763" y="2585"/>
                  </a:lnTo>
                  <a:lnTo>
                    <a:pt x="3763" y="1188"/>
                  </a:lnTo>
                  <a:close/>
                  <a:moveTo>
                    <a:pt x="19021" y="1188"/>
                  </a:moveTo>
                  <a:lnTo>
                    <a:pt x="19021" y="2585"/>
                  </a:lnTo>
                  <a:lnTo>
                    <a:pt x="17627" y="2585"/>
                  </a:lnTo>
                  <a:lnTo>
                    <a:pt x="17627" y="1188"/>
                  </a:lnTo>
                  <a:close/>
                  <a:moveTo>
                    <a:pt x="2579" y="3771"/>
                  </a:moveTo>
                  <a:lnTo>
                    <a:pt x="2579" y="11282"/>
                  </a:lnTo>
                  <a:lnTo>
                    <a:pt x="1184" y="11282"/>
                  </a:lnTo>
                  <a:lnTo>
                    <a:pt x="1184" y="3771"/>
                  </a:lnTo>
                  <a:close/>
                  <a:moveTo>
                    <a:pt x="16443" y="3771"/>
                  </a:moveTo>
                  <a:lnTo>
                    <a:pt x="16443" y="11282"/>
                  </a:lnTo>
                  <a:lnTo>
                    <a:pt x="12453" y="11282"/>
                  </a:lnTo>
                  <a:lnTo>
                    <a:pt x="9191" y="8571"/>
                  </a:lnTo>
                  <a:lnTo>
                    <a:pt x="9223" y="11282"/>
                  </a:lnTo>
                  <a:lnTo>
                    <a:pt x="3763" y="11282"/>
                  </a:lnTo>
                  <a:lnTo>
                    <a:pt x="3763" y="3771"/>
                  </a:lnTo>
                  <a:close/>
                  <a:moveTo>
                    <a:pt x="19021" y="3772"/>
                  </a:moveTo>
                  <a:lnTo>
                    <a:pt x="19021" y="11282"/>
                  </a:lnTo>
                  <a:lnTo>
                    <a:pt x="17627" y="11282"/>
                  </a:lnTo>
                  <a:lnTo>
                    <a:pt x="17627" y="3772"/>
                  </a:lnTo>
                  <a:close/>
                  <a:moveTo>
                    <a:pt x="2579" y="12469"/>
                  </a:moveTo>
                  <a:lnTo>
                    <a:pt x="2579" y="13866"/>
                  </a:lnTo>
                  <a:lnTo>
                    <a:pt x="1184" y="13866"/>
                  </a:lnTo>
                  <a:lnTo>
                    <a:pt x="1184" y="12469"/>
                  </a:lnTo>
                  <a:close/>
                  <a:moveTo>
                    <a:pt x="9236" y="12469"/>
                  </a:moveTo>
                  <a:lnTo>
                    <a:pt x="9252" y="13866"/>
                  </a:lnTo>
                  <a:lnTo>
                    <a:pt x="3763" y="13866"/>
                  </a:lnTo>
                  <a:lnTo>
                    <a:pt x="3763" y="12469"/>
                  </a:lnTo>
                  <a:close/>
                  <a:moveTo>
                    <a:pt x="16443" y="12469"/>
                  </a:moveTo>
                  <a:lnTo>
                    <a:pt x="16443" y="13866"/>
                  </a:lnTo>
                  <a:lnTo>
                    <a:pt x="15563" y="13866"/>
                  </a:lnTo>
                  <a:lnTo>
                    <a:pt x="13882" y="12469"/>
                  </a:lnTo>
                  <a:close/>
                  <a:moveTo>
                    <a:pt x="19021" y="12469"/>
                  </a:moveTo>
                  <a:lnTo>
                    <a:pt x="19021" y="13866"/>
                  </a:lnTo>
                  <a:lnTo>
                    <a:pt x="17627" y="13866"/>
                  </a:lnTo>
                  <a:lnTo>
                    <a:pt x="17627" y="12469"/>
                  </a:lnTo>
                  <a:close/>
                  <a:moveTo>
                    <a:pt x="10404" y="11119"/>
                  </a:moveTo>
                  <a:lnTo>
                    <a:pt x="14709" y="14698"/>
                  </a:lnTo>
                  <a:lnTo>
                    <a:pt x="13146" y="15445"/>
                  </a:lnTo>
                  <a:lnTo>
                    <a:pt x="14405" y="18089"/>
                  </a:lnTo>
                  <a:lnTo>
                    <a:pt x="13288" y="18623"/>
                  </a:lnTo>
                  <a:lnTo>
                    <a:pt x="12031" y="15981"/>
                  </a:lnTo>
                  <a:lnTo>
                    <a:pt x="10468" y="16727"/>
                  </a:lnTo>
                  <a:lnTo>
                    <a:pt x="10404" y="11119"/>
                  </a:lnTo>
                  <a:close/>
                  <a:moveTo>
                    <a:pt x="0" y="1"/>
                  </a:moveTo>
                  <a:lnTo>
                    <a:pt x="0" y="15053"/>
                  </a:lnTo>
                  <a:lnTo>
                    <a:pt x="9264" y="15053"/>
                  </a:lnTo>
                  <a:lnTo>
                    <a:pt x="9305" y="18598"/>
                  </a:lnTo>
                  <a:lnTo>
                    <a:pt x="11471" y="17562"/>
                  </a:lnTo>
                  <a:lnTo>
                    <a:pt x="12728" y="20204"/>
                  </a:lnTo>
                  <a:lnTo>
                    <a:pt x="15981" y="18649"/>
                  </a:lnTo>
                  <a:lnTo>
                    <a:pt x="14726" y="16006"/>
                  </a:lnTo>
                  <a:lnTo>
                    <a:pt x="16721" y="15053"/>
                  </a:lnTo>
                  <a:lnTo>
                    <a:pt x="20205" y="15053"/>
                  </a:lnTo>
                  <a:lnTo>
                    <a:pt x="20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82"/>
            <p:cNvSpPr/>
            <p:nvPr/>
          </p:nvSpPr>
          <p:spPr>
            <a:xfrm>
              <a:off x="4667180" y="2574263"/>
              <a:ext cx="113267" cy="22067"/>
            </a:xfrm>
            <a:custGeom>
              <a:avLst/>
              <a:gdLst/>
              <a:ahLst/>
              <a:cxnLst/>
              <a:rect l="l" t="t" r="r" b="b"/>
              <a:pathLst>
                <a:path w="6097" h="1188" extrusionOk="0">
                  <a:moveTo>
                    <a:pt x="1" y="0"/>
                  </a:moveTo>
                  <a:lnTo>
                    <a:pt x="1" y="1187"/>
                  </a:lnTo>
                  <a:lnTo>
                    <a:pt x="6097" y="1187"/>
                  </a:lnTo>
                  <a:lnTo>
                    <a:pt x="6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82"/>
            <p:cNvSpPr/>
            <p:nvPr/>
          </p:nvSpPr>
          <p:spPr>
            <a:xfrm>
              <a:off x="4646299" y="2615481"/>
              <a:ext cx="155029" cy="22067"/>
            </a:xfrm>
            <a:custGeom>
              <a:avLst/>
              <a:gdLst/>
              <a:ahLst/>
              <a:cxnLst/>
              <a:rect l="l" t="t" r="r" b="b"/>
              <a:pathLst>
                <a:path w="8345" h="1188" extrusionOk="0">
                  <a:moveTo>
                    <a:pt x="0" y="0"/>
                  </a:moveTo>
                  <a:lnTo>
                    <a:pt x="0" y="1187"/>
                  </a:lnTo>
                  <a:lnTo>
                    <a:pt x="8345" y="1187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8" name="Google Shape;3418;p82"/>
          <p:cNvGrpSpPr/>
          <p:nvPr/>
        </p:nvGrpSpPr>
        <p:grpSpPr>
          <a:xfrm>
            <a:off x="3537134" y="1987855"/>
            <a:ext cx="328085" cy="328057"/>
            <a:chOff x="2477933" y="3080134"/>
            <a:chExt cx="375340" cy="375308"/>
          </a:xfrm>
        </p:grpSpPr>
        <p:sp>
          <p:nvSpPr>
            <p:cNvPr id="3419" name="Google Shape;3419;p82"/>
            <p:cNvSpPr/>
            <p:nvPr/>
          </p:nvSpPr>
          <p:spPr>
            <a:xfrm>
              <a:off x="2716487" y="3155233"/>
              <a:ext cx="75685" cy="111097"/>
            </a:xfrm>
            <a:custGeom>
              <a:avLst/>
              <a:gdLst/>
              <a:ahLst/>
              <a:cxnLst/>
              <a:rect l="l" t="t" r="r" b="b"/>
              <a:pathLst>
                <a:path w="4074" h="5981" extrusionOk="0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82"/>
            <p:cNvSpPr/>
            <p:nvPr/>
          </p:nvSpPr>
          <p:spPr>
            <a:xfrm>
              <a:off x="2536508" y="3154880"/>
              <a:ext cx="91773" cy="112193"/>
            </a:xfrm>
            <a:custGeom>
              <a:avLst/>
              <a:gdLst/>
              <a:ahLst/>
              <a:cxnLst/>
              <a:rect l="l" t="t" r="r" b="b"/>
              <a:pathLst>
                <a:path w="4940" h="6040" extrusionOk="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82"/>
            <p:cNvSpPr/>
            <p:nvPr/>
          </p:nvSpPr>
          <p:spPr>
            <a:xfrm>
              <a:off x="2477933" y="3080134"/>
              <a:ext cx="375340" cy="375308"/>
            </a:xfrm>
            <a:custGeom>
              <a:avLst/>
              <a:gdLst/>
              <a:ahLst/>
              <a:cxnLst/>
              <a:rect l="l" t="t" r="r" b="b"/>
              <a:pathLst>
                <a:path w="20204" h="20205" extrusionOk="0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2" name="Google Shape;3422;p82"/>
          <p:cNvGrpSpPr/>
          <p:nvPr/>
        </p:nvGrpSpPr>
        <p:grpSpPr>
          <a:xfrm>
            <a:off x="917859" y="1982797"/>
            <a:ext cx="328117" cy="328073"/>
            <a:chOff x="1911245" y="3660176"/>
            <a:chExt cx="375377" cy="375326"/>
          </a:xfrm>
        </p:grpSpPr>
        <p:sp>
          <p:nvSpPr>
            <p:cNvPr id="3423" name="Google Shape;3423;p82"/>
            <p:cNvSpPr/>
            <p:nvPr/>
          </p:nvSpPr>
          <p:spPr>
            <a:xfrm>
              <a:off x="1911245" y="3660176"/>
              <a:ext cx="375377" cy="375326"/>
            </a:xfrm>
            <a:custGeom>
              <a:avLst/>
              <a:gdLst/>
              <a:ahLst/>
              <a:cxnLst/>
              <a:rect l="l" t="t" r="r" b="b"/>
              <a:pathLst>
                <a:path w="20206" h="20206" extrusionOk="0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82"/>
            <p:cNvSpPr/>
            <p:nvPr/>
          </p:nvSpPr>
          <p:spPr>
            <a:xfrm>
              <a:off x="2005191" y="3852279"/>
              <a:ext cx="57423" cy="22011"/>
            </a:xfrm>
            <a:custGeom>
              <a:avLst/>
              <a:gdLst/>
              <a:ahLst/>
              <a:cxnLst/>
              <a:rect l="l" t="t" r="r" b="b"/>
              <a:pathLst>
                <a:path w="3091" h="1185" extrusionOk="0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82"/>
            <p:cNvSpPr/>
            <p:nvPr/>
          </p:nvSpPr>
          <p:spPr>
            <a:xfrm>
              <a:off x="2135661" y="3835951"/>
              <a:ext cx="56160" cy="56152"/>
            </a:xfrm>
            <a:custGeom>
              <a:avLst/>
              <a:gdLst/>
              <a:ahLst/>
              <a:cxnLst/>
              <a:rect l="l" t="t" r="r" b="b"/>
              <a:pathLst>
                <a:path w="3023" h="3023" extrusionOk="0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82"/>
            <p:cNvSpPr/>
            <p:nvPr/>
          </p:nvSpPr>
          <p:spPr>
            <a:xfrm>
              <a:off x="2005191" y="3736724"/>
              <a:ext cx="57460" cy="57415"/>
            </a:xfrm>
            <a:custGeom>
              <a:avLst/>
              <a:gdLst/>
              <a:ahLst/>
              <a:cxnLst/>
              <a:rect l="l" t="t" r="r" b="b"/>
              <a:pathLst>
                <a:path w="3093" h="3091" extrusionOk="0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82"/>
            <p:cNvSpPr/>
            <p:nvPr/>
          </p:nvSpPr>
          <p:spPr>
            <a:xfrm>
              <a:off x="2135717" y="3737355"/>
              <a:ext cx="56160" cy="56152"/>
            </a:xfrm>
            <a:custGeom>
              <a:avLst/>
              <a:gdLst/>
              <a:ahLst/>
              <a:cxnLst/>
              <a:rect l="l" t="t" r="r" b="b"/>
              <a:pathLst>
                <a:path w="3023" h="3023" extrusionOk="0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3584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1000" fill="hold"/>
                                        <p:tgtEl>
                                          <p:spTgt spid="3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n" sz="5800" dirty="0"/>
              <a:t>Auto</a:t>
            </a:r>
            <a:br>
              <a:rPr lang="en" sz="5800" dirty="0"/>
            </a:br>
            <a:r>
              <a:rPr lang="en" sz="5800" dirty="0"/>
              <a:t>VrumVrum</a:t>
            </a:r>
            <a:endParaRPr lang="en" sz="5050" dirty="0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/>
              <a:t>Bases de Dados</a:t>
            </a:r>
            <a:endParaRPr lang="pt-PT"/>
          </a:p>
          <a:p>
            <a:pPr marL="0" indent="0"/>
            <a:r>
              <a:rPr lang="en"/>
              <a:t>Grupo 49</a:t>
            </a:r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5468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E9069C-F99B-10EF-9E76-D4DB752D320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49286" y="2037936"/>
            <a:ext cx="4563599" cy="1067627"/>
          </a:xfrm>
        </p:spPr>
        <p:txBody>
          <a:bodyPr/>
          <a:lstStyle/>
          <a:p>
            <a:pPr algn="l"/>
            <a:r>
              <a:rPr lang="pt-BR" dirty="0"/>
              <a:t>A gestão de dados é essencial para o funcionamento eficiente do stand de carro, facilitando a organização e acesso à informação</a:t>
            </a:r>
            <a:endParaRPr lang="pt-PT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443118-5367-38C2-D5C4-EF47DFD039E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49286" y="3237858"/>
            <a:ext cx="4563598" cy="857731"/>
          </a:xfrm>
        </p:spPr>
        <p:txBody>
          <a:bodyPr/>
          <a:lstStyle/>
          <a:p>
            <a:pPr algn="l"/>
            <a:r>
              <a:rPr lang="pt-BR" dirty="0"/>
              <a:t>O sistema permitirá que os funcionários do stand visualizem a informação relevante sobre</a:t>
            </a:r>
            <a:endParaRPr lang="pt-PT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9F61478-3AD8-B5A6-E001-7DA595A088C9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149288" y="1286351"/>
            <a:ext cx="4563600" cy="619289"/>
          </a:xfrm>
        </p:spPr>
        <p:txBody>
          <a:bodyPr/>
          <a:lstStyle/>
          <a:p>
            <a:pPr algn="l"/>
            <a:r>
              <a:rPr lang="pt-BR" dirty="0"/>
              <a:t>Foi-nos proposta a implementação de um sistema de base de dados para um stand de carros</a:t>
            </a:r>
            <a:endParaRPr lang="pt-PT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CD01D3C-7A46-1DAF-8C50-3011FADE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e Objetivos do Trabalho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924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BD9FB83D-E3A3-0A13-D6E8-783A3229C4A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 flipH="1">
            <a:off x="1742127" y="1411583"/>
            <a:ext cx="3446557" cy="412340"/>
          </a:xfrm>
        </p:spPr>
        <p:txBody>
          <a:bodyPr/>
          <a:lstStyle/>
          <a:p>
            <a:r>
              <a:rPr lang="pt-PT" sz="1800">
                <a:latin typeface="Bai Jamjuree"/>
              </a:rPr>
              <a:t>Melhor gestão de informação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27B5F15-7A61-F470-8AAF-D7750902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 Viabilidade do Processo</a:t>
            </a:r>
            <a:br>
              <a:rPr lang="pt-BR" dirty="0"/>
            </a:br>
            <a:endParaRPr lang="pt-PT" dirty="0"/>
          </a:p>
        </p:txBody>
      </p:sp>
      <p:sp>
        <p:nvSpPr>
          <p:cNvPr id="18" name="Subtítulo 3">
            <a:extLst>
              <a:ext uri="{FF2B5EF4-FFF2-40B4-BE49-F238E27FC236}">
                <a16:creationId xmlns:a16="http://schemas.microsoft.com/office/drawing/2014/main" id="{B0E95E23-5E6D-364E-5612-92955BC11ACD}"/>
              </a:ext>
            </a:extLst>
          </p:cNvPr>
          <p:cNvSpPr txBox="1">
            <a:spLocks/>
          </p:cNvSpPr>
          <p:nvPr/>
        </p:nvSpPr>
        <p:spPr>
          <a:xfrm flipH="1">
            <a:off x="1739228" y="1905641"/>
            <a:ext cx="4788339" cy="41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pt-PT" sz="1800">
                <a:latin typeface="Bai Jamjuree"/>
              </a:rPr>
              <a:t>Redução do número de erros humanos</a:t>
            </a:r>
            <a:endParaRPr lang="pt-PT"/>
          </a:p>
        </p:txBody>
      </p:sp>
      <p:sp>
        <p:nvSpPr>
          <p:cNvPr id="20" name="Subtítulo 3">
            <a:extLst>
              <a:ext uri="{FF2B5EF4-FFF2-40B4-BE49-F238E27FC236}">
                <a16:creationId xmlns:a16="http://schemas.microsoft.com/office/drawing/2014/main" id="{A554CC1E-9A9F-E309-D4D8-1CB431FFFAFD}"/>
              </a:ext>
            </a:extLst>
          </p:cNvPr>
          <p:cNvSpPr txBox="1">
            <a:spLocks/>
          </p:cNvSpPr>
          <p:nvPr/>
        </p:nvSpPr>
        <p:spPr>
          <a:xfrm flipH="1">
            <a:off x="1739228" y="2402598"/>
            <a:ext cx="3446557" cy="41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pt-PT" sz="1800">
                <a:latin typeface="Bai Jamjuree"/>
              </a:rPr>
              <a:t>Integridade da informação</a:t>
            </a:r>
            <a:endParaRPr lang="pt-PT"/>
          </a:p>
        </p:txBody>
      </p:sp>
      <p:sp>
        <p:nvSpPr>
          <p:cNvPr id="22" name="Subtítulo 3">
            <a:extLst>
              <a:ext uri="{FF2B5EF4-FFF2-40B4-BE49-F238E27FC236}">
                <a16:creationId xmlns:a16="http://schemas.microsoft.com/office/drawing/2014/main" id="{24F3683B-ECE6-A16B-0AB6-C4E60B9BFB85}"/>
              </a:ext>
            </a:extLst>
          </p:cNvPr>
          <p:cNvSpPr txBox="1">
            <a:spLocks/>
          </p:cNvSpPr>
          <p:nvPr/>
        </p:nvSpPr>
        <p:spPr>
          <a:xfrm flipH="1">
            <a:off x="1714380" y="2998945"/>
            <a:ext cx="3446557" cy="41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pt-PT" sz="1800">
                <a:latin typeface="Bai Jamjuree"/>
              </a:rPr>
              <a:t>Flexibilidade</a:t>
            </a:r>
            <a:endParaRPr lang="pt-PT"/>
          </a:p>
        </p:txBody>
      </p:sp>
      <p:sp>
        <p:nvSpPr>
          <p:cNvPr id="23" name="Subtítulo 3">
            <a:extLst>
              <a:ext uri="{FF2B5EF4-FFF2-40B4-BE49-F238E27FC236}">
                <a16:creationId xmlns:a16="http://schemas.microsoft.com/office/drawing/2014/main" id="{56064739-4329-D7D4-8A82-BD794331BF64}"/>
              </a:ext>
            </a:extLst>
          </p:cNvPr>
          <p:cNvSpPr txBox="1">
            <a:spLocks/>
          </p:cNvSpPr>
          <p:nvPr/>
        </p:nvSpPr>
        <p:spPr>
          <a:xfrm flipH="1">
            <a:off x="1739228" y="3508325"/>
            <a:ext cx="3446557" cy="41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pt-PT" sz="1800">
                <a:latin typeface="Bai Jamjuree"/>
              </a:rPr>
              <a:t>Acesso Múltiplo</a:t>
            </a:r>
          </a:p>
        </p:txBody>
      </p:sp>
      <p:pic>
        <p:nvPicPr>
          <p:cNvPr id="26" name="Imagem 26" descr="Uma imagem com texto, clipart&#10;&#10;Descrição gerada automaticamente">
            <a:extLst>
              <a:ext uri="{FF2B5EF4-FFF2-40B4-BE49-F238E27FC236}">
                <a16:creationId xmlns:a16="http://schemas.microsoft.com/office/drawing/2014/main" id="{7BE9938D-8491-944A-453A-02549A1CA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60" y="1405353"/>
            <a:ext cx="431939" cy="431939"/>
          </a:xfrm>
          <a:prstGeom prst="rect">
            <a:avLst/>
          </a:prstGeom>
        </p:spPr>
      </p:pic>
      <p:pic>
        <p:nvPicPr>
          <p:cNvPr id="28" name="Imagem 26" descr="Uma imagem com texto, clipart&#10;&#10;Descrição gerada automaticamente">
            <a:extLst>
              <a:ext uri="{FF2B5EF4-FFF2-40B4-BE49-F238E27FC236}">
                <a16:creationId xmlns:a16="http://schemas.microsoft.com/office/drawing/2014/main" id="{E4D12454-AA0E-1730-A2FA-36EFC4A0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60" y="2442748"/>
            <a:ext cx="431939" cy="431939"/>
          </a:xfrm>
          <a:prstGeom prst="rect">
            <a:avLst/>
          </a:prstGeom>
        </p:spPr>
      </p:pic>
      <p:pic>
        <p:nvPicPr>
          <p:cNvPr id="29" name="Imagem 26" descr="Uma imagem com texto, clipart&#10;&#10;Descrição gerada automaticamente">
            <a:extLst>
              <a:ext uri="{FF2B5EF4-FFF2-40B4-BE49-F238E27FC236}">
                <a16:creationId xmlns:a16="http://schemas.microsoft.com/office/drawing/2014/main" id="{69DDF4D4-CA95-AE24-8414-1517856FF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59" y="1908520"/>
            <a:ext cx="431939" cy="431939"/>
          </a:xfrm>
          <a:prstGeom prst="rect">
            <a:avLst/>
          </a:prstGeom>
        </p:spPr>
      </p:pic>
      <p:pic>
        <p:nvPicPr>
          <p:cNvPr id="30" name="Imagem 26" descr="Uma imagem com texto, clipart&#10;&#10;Descrição gerada automaticamente">
            <a:extLst>
              <a:ext uri="{FF2B5EF4-FFF2-40B4-BE49-F238E27FC236}">
                <a16:creationId xmlns:a16="http://schemas.microsoft.com/office/drawing/2014/main" id="{60CC27C9-91F5-B31D-0A3E-C2191BA3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59" y="2976977"/>
            <a:ext cx="431939" cy="431939"/>
          </a:xfrm>
          <a:prstGeom prst="rect">
            <a:avLst/>
          </a:prstGeom>
        </p:spPr>
      </p:pic>
      <p:pic>
        <p:nvPicPr>
          <p:cNvPr id="31" name="Imagem 26" descr="Uma imagem com texto, clipart&#10;&#10;Descrição gerada automaticamente">
            <a:extLst>
              <a:ext uri="{FF2B5EF4-FFF2-40B4-BE49-F238E27FC236}">
                <a16:creationId xmlns:a16="http://schemas.microsoft.com/office/drawing/2014/main" id="{A50D4840-7FD3-DD6B-0C87-A9A01A9BD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59" y="3511206"/>
            <a:ext cx="431939" cy="43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3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7" name="Google Shape;4877;p11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Equipa de Trabalho</a:t>
            </a:r>
            <a:endParaRPr dirty="0"/>
          </a:p>
        </p:txBody>
      </p:sp>
      <p:sp>
        <p:nvSpPr>
          <p:cNvPr id="4878" name="Google Shape;4878;p112"/>
          <p:cNvSpPr txBox="1">
            <a:spLocks noGrp="1"/>
          </p:cNvSpPr>
          <p:nvPr>
            <p:ph type="subTitle" idx="1"/>
          </p:nvPr>
        </p:nvSpPr>
        <p:spPr>
          <a:xfrm>
            <a:off x="2439200" y="3075305"/>
            <a:ext cx="2099100" cy="5993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Lara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Ferreira</a:t>
            </a:r>
            <a:endParaRPr dirty="0"/>
          </a:p>
        </p:txBody>
      </p:sp>
      <p:sp>
        <p:nvSpPr>
          <p:cNvPr id="4879" name="Google Shape;4879;p112"/>
          <p:cNvSpPr txBox="1">
            <a:spLocks noGrp="1"/>
          </p:cNvSpPr>
          <p:nvPr>
            <p:ph type="subTitle" idx="2"/>
          </p:nvPr>
        </p:nvSpPr>
        <p:spPr>
          <a:xfrm>
            <a:off x="2439201" y="3674665"/>
            <a:ext cx="2099100" cy="405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A95454</a:t>
            </a:r>
            <a:endParaRPr/>
          </a:p>
        </p:txBody>
      </p:sp>
      <p:sp>
        <p:nvSpPr>
          <p:cNvPr id="4880" name="Google Shape;4880;p112"/>
          <p:cNvSpPr txBox="1">
            <a:spLocks noGrp="1"/>
          </p:cNvSpPr>
          <p:nvPr>
            <p:ph type="subTitle" idx="3"/>
          </p:nvPr>
        </p:nvSpPr>
        <p:spPr>
          <a:xfrm>
            <a:off x="2439209" y="1551799"/>
            <a:ext cx="2099100" cy="668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/>
              <a:t>Francisco </a:t>
            </a:r>
            <a:r>
              <a:rPr lang="en-US" err="1"/>
              <a:t>Lameirão</a:t>
            </a:r>
            <a:endParaRPr/>
          </a:p>
        </p:txBody>
      </p:sp>
      <p:sp>
        <p:nvSpPr>
          <p:cNvPr id="4881" name="Google Shape;4881;p112"/>
          <p:cNvSpPr txBox="1">
            <a:spLocks noGrp="1"/>
          </p:cNvSpPr>
          <p:nvPr>
            <p:ph type="subTitle" idx="4"/>
          </p:nvPr>
        </p:nvSpPr>
        <p:spPr>
          <a:xfrm>
            <a:off x="2439205" y="2197395"/>
            <a:ext cx="2099100" cy="3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A97504</a:t>
            </a:r>
            <a:endParaRPr/>
          </a:p>
        </p:txBody>
      </p:sp>
      <p:pic>
        <p:nvPicPr>
          <p:cNvPr id="4882" name="Google Shape;4882;p112"/>
          <p:cNvPicPr preferRelativeResize="0"/>
          <p:nvPr/>
        </p:nvPicPr>
        <p:blipFill>
          <a:blip r:embed="rId3"/>
          <a:srcRect t="1124" b="1124"/>
          <a:stretch/>
        </p:blipFill>
        <p:spPr>
          <a:xfrm>
            <a:off x="1185180" y="1432734"/>
            <a:ext cx="1107300" cy="10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83" name="Google Shape;4883;p112"/>
          <p:cNvPicPr preferRelativeResize="0"/>
          <p:nvPr/>
        </p:nvPicPr>
        <p:blipFill>
          <a:blip r:embed="rId4"/>
          <a:srcRect t="1124" b="1124"/>
          <a:stretch/>
        </p:blipFill>
        <p:spPr>
          <a:xfrm>
            <a:off x="1185180" y="2951566"/>
            <a:ext cx="1107300" cy="10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884" name="Google Shape;4884;p112"/>
          <p:cNvGrpSpPr/>
          <p:nvPr/>
        </p:nvGrpSpPr>
        <p:grpSpPr>
          <a:xfrm>
            <a:off x="4464669" y="669580"/>
            <a:ext cx="793256" cy="182899"/>
            <a:chOff x="2685575" y="2835950"/>
            <a:chExt cx="433000" cy="99825"/>
          </a:xfrm>
        </p:grpSpPr>
        <p:sp>
          <p:nvSpPr>
            <p:cNvPr id="4885" name="Google Shape;4885;p11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11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11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11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9" name="Google Shape;4889;p112"/>
          <p:cNvGrpSpPr/>
          <p:nvPr/>
        </p:nvGrpSpPr>
        <p:grpSpPr>
          <a:xfrm>
            <a:off x="5408739" y="-838628"/>
            <a:ext cx="2019176" cy="2019176"/>
            <a:chOff x="1943325" y="-220375"/>
            <a:chExt cx="1298672" cy="1298672"/>
          </a:xfrm>
        </p:grpSpPr>
        <p:sp>
          <p:nvSpPr>
            <p:cNvPr id="4890" name="Google Shape;4890;p11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11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11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11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11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11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11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11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11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11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11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11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11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11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11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11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11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11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11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11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11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11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11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11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11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11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11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11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11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11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11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11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11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11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11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11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11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11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11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11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11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11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11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11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11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11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11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11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43" name="Google Shape;4943;p112"/>
          <p:cNvPicPr preferRelativeResize="0"/>
          <p:nvPr/>
        </p:nvPicPr>
        <p:blipFill>
          <a:blip r:embed="rId5"/>
          <a:srcRect t="1124" b="1124"/>
          <a:stretch/>
        </p:blipFill>
        <p:spPr>
          <a:xfrm>
            <a:off x="4646955" y="1432734"/>
            <a:ext cx="1107300" cy="10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944" name="Google Shape;4944;p112"/>
          <p:cNvPicPr preferRelativeResize="0"/>
          <p:nvPr/>
        </p:nvPicPr>
        <p:blipFill>
          <a:blip r:embed="rId6"/>
          <a:srcRect t="1124" b="1124"/>
          <a:stretch/>
        </p:blipFill>
        <p:spPr>
          <a:xfrm>
            <a:off x="4646955" y="2951566"/>
            <a:ext cx="1107300" cy="108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47" name="Google Shape;4947;p112"/>
          <p:cNvSpPr txBox="1">
            <a:spLocks noGrp="1"/>
          </p:cNvSpPr>
          <p:nvPr>
            <p:ph type="subTitle" idx="7"/>
          </p:nvPr>
        </p:nvSpPr>
        <p:spPr>
          <a:xfrm>
            <a:off x="5979484" y="1551800"/>
            <a:ext cx="2297014" cy="650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João </a:t>
            </a:r>
          </a:p>
          <a:p>
            <a:pPr marL="0" lvl="0" indent="0"/>
            <a:r>
              <a:rPr lang="en-US" dirty="0"/>
              <a:t>Gonçalves</a:t>
            </a:r>
            <a:endParaRPr dirty="0"/>
          </a:p>
        </p:txBody>
      </p:sp>
      <p:sp>
        <p:nvSpPr>
          <p:cNvPr id="4948" name="Google Shape;4948;p112"/>
          <p:cNvSpPr txBox="1">
            <a:spLocks noGrp="1"/>
          </p:cNvSpPr>
          <p:nvPr>
            <p:ph type="subTitle" idx="8"/>
          </p:nvPr>
        </p:nvSpPr>
        <p:spPr>
          <a:xfrm>
            <a:off x="5979480" y="2197393"/>
            <a:ext cx="2099100" cy="359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A97321</a:t>
            </a:r>
            <a:endParaRPr/>
          </a:p>
        </p:txBody>
      </p:sp>
      <p:sp>
        <p:nvSpPr>
          <p:cNvPr id="8" name="Google Shape;4880;p112">
            <a:extLst>
              <a:ext uri="{FF2B5EF4-FFF2-40B4-BE49-F238E27FC236}">
                <a16:creationId xmlns:a16="http://schemas.microsoft.com/office/drawing/2014/main" id="{C512ABA7-9938-C2E3-4A7A-DD897F61155D}"/>
              </a:ext>
            </a:extLst>
          </p:cNvPr>
          <p:cNvSpPr txBox="1">
            <a:spLocks/>
          </p:cNvSpPr>
          <p:nvPr/>
        </p:nvSpPr>
        <p:spPr>
          <a:xfrm>
            <a:off x="6009634" y="3029070"/>
            <a:ext cx="2099100" cy="66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US" dirty="0"/>
              <a:t>Matilde Fernandes</a:t>
            </a:r>
          </a:p>
        </p:txBody>
      </p:sp>
      <p:sp>
        <p:nvSpPr>
          <p:cNvPr id="9" name="Google Shape;4881;p112">
            <a:extLst>
              <a:ext uri="{FF2B5EF4-FFF2-40B4-BE49-F238E27FC236}">
                <a16:creationId xmlns:a16="http://schemas.microsoft.com/office/drawing/2014/main" id="{CD127DFC-6FD7-72D6-8BFC-981A6F204EAF}"/>
              </a:ext>
            </a:extLst>
          </p:cNvPr>
          <p:cNvSpPr txBox="1">
            <a:spLocks/>
          </p:cNvSpPr>
          <p:nvPr/>
        </p:nvSpPr>
        <p:spPr>
          <a:xfrm>
            <a:off x="6009630" y="3674666"/>
            <a:ext cx="2099100" cy="3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US"/>
              <a:t>A95319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000" fill="hold"/>
                                        <p:tgtEl>
                                          <p:spTgt spid="48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4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4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4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4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4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A885-5721-456B-A254-4A97B76D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de Execução do Projeto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E9263D-78B1-7157-1C98-2617EE4F0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" y="1069470"/>
            <a:ext cx="7897091" cy="376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4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189536" y="2651480"/>
            <a:ext cx="6764928" cy="1208053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pt-BR" sz="4500" dirty="0">
                <a:solidFill>
                  <a:schemeClr val="dk2"/>
                </a:solidFill>
              </a:rPr>
              <a:t>Levantamento e Análise de Requisitos</a:t>
            </a:r>
            <a:endParaRPr lang="pt-PT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903540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940864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8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1288</Words>
  <Application>Microsoft Office PowerPoint</Application>
  <PresentationFormat>On-screen Show (16:9)</PresentationFormat>
  <Paragraphs>278</Paragraphs>
  <Slides>40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Aldrich</vt:lpstr>
      <vt:lpstr>Arial</vt:lpstr>
      <vt:lpstr>Anaheim</vt:lpstr>
      <vt:lpstr>Bai Jamjuree</vt:lpstr>
      <vt:lpstr>Data Science Project Proposal XL by Slidesgo</vt:lpstr>
      <vt:lpstr>Auto VrumVrum</vt:lpstr>
      <vt:lpstr>Definição do  Sistema</vt:lpstr>
      <vt:lpstr>Contexto de Aplicação </vt:lpstr>
      <vt:lpstr>Fundamentação do Sistema</vt:lpstr>
      <vt:lpstr>Motivação e Objetivos do Trabalho</vt:lpstr>
      <vt:lpstr>Análise da Viabilidade do Processo </vt:lpstr>
      <vt:lpstr>Equipa de Trabalho</vt:lpstr>
      <vt:lpstr>Plano de Execução do Projeto</vt:lpstr>
      <vt:lpstr>Levantamento e Análise de Requisitos</vt:lpstr>
      <vt:lpstr>Método de levantamento requisitos </vt:lpstr>
      <vt:lpstr>Requisitos de Descrição</vt:lpstr>
      <vt:lpstr>Requisitos de Manipulação</vt:lpstr>
      <vt:lpstr>Requisitos de Controlo</vt:lpstr>
      <vt:lpstr>Análise e validação geral  dos requisitos </vt:lpstr>
      <vt:lpstr>Modelação Conceptual</vt:lpstr>
      <vt:lpstr>Identificação das Entidades</vt:lpstr>
      <vt:lpstr>Identificação dos Relacionamentos</vt:lpstr>
      <vt:lpstr>Identificação dos Atributos</vt:lpstr>
      <vt:lpstr>Modelo Concetual</vt:lpstr>
      <vt:lpstr>Modelação Lógica</vt:lpstr>
      <vt:lpstr>Construção e Validação do Modelo de Dados Lógico</vt:lpstr>
      <vt:lpstr>Normalização de Dados</vt:lpstr>
      <vt:lpstr>Modelo Lógico</vt:lpstr>
      <vt:lpstr>Validação do Modelo com Interrogações do Utilizador</vt:lpstr>
      <vt:lpstr>Implementação Física</vt:lpstr>
      <vt:lpstr>Modelo Físico</vt:lpstr>
      <vt:lpstr>Interrogações do Utilizador para SQL</vt:lpstr>
      <vt:lpstr>Cálculo do Espaço da Bases de Dados</vt:lpstr>
      <vt:lpstr>Indexação do Sistema de Dados</vt:lpstr>
      <vt:lpstr>Procedimentos Implementados</vt:lpstr>
      <vt:lpstr>Implementação do Sistema de Recolha de Dados</vt:lpstr>
      <vt:lpstr>Apresentação e Modelo do Sistema</vt:lpstr>
      <vt:lpstr>Implementação do Sistema de Recolha</vt:lpstr>
      <vt:lpstr>Implementação do Sistema de Recolha</vt:lpstr>
      <vt:lpstr>Funcionamento do Sistema</vt:lpstr>
      <vt:lpstr>Implementação do Sistema de Painéis de Análise</vt:lpstr>
      <vt:lpstr>Definição e Caracterização da Vista de Dados para Análise</vt:lpstr>
      <vt:lpstr>Povoamento das Estruturas de Dados para Análise</vt:lpstr>
      <vt:lpstr>Apresentação e Caracterização dos Dashboards Implementados</vt:lpstr>
      <vt:lpstr>Auto VrumVrum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Proposal</dc:title>
  <dc:creator>Matilde Fernandes</dc:creator>
  <cp:lastModifiedBy>Lara Beatriz Pinto Ferreira</cp:lastModifiedBy>
  <cp:revision>7</cp:revision>
  <dcterms:modified xsi:type="dcterms:W3CDTF">2023-06-04T23:29:19Z</dcterms:modified>
</cp:coreProperties>
</file>