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0"/>
  </p:notesMasterIdLst>
  <p:sldIdLst>
    <p:sldId id="256" r:id="rId3"/>
    <p:sldId id="257" r:id="rId4"/>
    <p:sldId id="318" r:id="rId5"/>
    <p:sldId id="323" r:id="rId6"/>
    <p:sldId id="322" r:id="rId7"/>
    <p:sldId id="324" r:id="rId8"/>
    <p:sldId id="321" r:id="rId9"/>
  </p:sldIdLst>
  <p:sldSz cx="9144000" cy="5143500" type="screen16x9"/>
  <p:notesSz cx="6858000" cy="9144000"/>
  <p:embeddedFontLst>
    <p:embeddedFont>
      <p:font typeface="Chakra Petch Medium" panose="020B0604020202020204" charset="-34"/>
      <p:regular r:id="rId11"/>
      <p:bold r:id="rId12"/>
      <p:italic r:id="rId13"/>
      <p:boldItalic r:id="rId14"/>
    </p:embeddedFont>
    <p:embeddedFont>
      <p:font typeface="Fira Code" panose="020B0809050000020004" pitchFamily="49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9456E-BBA0-5850-9151-72B27B1F7444}" v="561" dt="2023-01-19T12:22:14.586"/>
  </p1510:revLst>
</p1510:revInfo>
</file>

<file path=ppt/tableStyles.xml><?xml version="1.0" encoding="utf-8"?>
<a:tblStyleLst xmlns:a="http://schemas.openxmlformats.org/drawingml/2006/main" def="{4BCCCCA4-1DEB-4697-BE7D-B235D8D1AC25}">
  <a:tblStyle styleId="{4BCCCCA4-1DEB-4697-BE7D-B235D8D1AC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Beatriz Pinto Ferreira" userId="S::a95454@uminho.pt::7a063250-7944-4616-b8f3-1f29de638fb7" providerId="AD" clId="Web-{63D9456E-BBA0-5850-9151-72B27B1F7444}"/>
    <pc:docChg chg="addSld delSld modSld sldOrd">
      <pc:chgData name="Lara Beatriz Pinto Ferreira" userId="S::a95454@uminho.pt::7a063250-7944-4616-b8f3-1f29de638fb7" providerId="AD" clId="Web-{63D9456E-BBA0-5850-9151-72B27B1F7444}" dt="2023-01-19T12:22:14.586" v="468"/>
      <pc:docMkLst>
        <pc:docMk/>
      </pc:docMkLst>
      <pc:sldChg chg="addSp modSp">
        <pc:chgData name="Lara Beatriz Pinto Ferreira" userId="S::a95454@uminho.pt::7a063250-7944-4616-b8f3-1f29de638fb7" providerId="AD" clId="Web-{63D9456E-BBA0-5850-9151-72B27B1F7444}" dt="2023-01-19T02:55:38.248" v="394"/>
        <pc:sldMkLst>
          <pc:docMk/>
          <pc:sldMk cId="0" sldId="256"/>
        </pc:sldMkLst>
        <pc:spChg chg="add">
          <ac:chgData name="Lara Beatriz Pinto Ferreira" userId="S::a95454@uminho.pt::7a063250-7944-4616-b8f3-1f29de638fb7" providerId="AD" clId="Web-{63D9456E-BBA0-5850-9151-72B27B1F7444}" dt="2023-01-19T02:55:38.248" v="394"/>
          <ac:spMkLst>
            <pc:docMk/>
            <pc:sldMk cId="0" sldId="256"/>
            <ac:spMk id="3" creationId="{D5B4B492-2664-DEBE-854E-3B37E77A4B7C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22:03.971" v="18" actId="14100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21:46.189" v="13" actId="20577"/>
          <ac:spMkLst>
            <pc:docMk/>
            <pc:sldMk cId="0" sldId="256"/>
            <ac:spMk id="666" creationId="{00000000-0000-0000-0000-000000000000}"/>
          </ac:spMkLst>
        </pc:spChg>
      </pc:sldChg>
      <pc:sldChg chg="addSp delSp modSp">
        <pc:chgData name="Lara Beatriz Pinto Ferreira" userId="S::a95454@uminho.pt::7a063250-7944-4616-b8f3-1f29de638fb7" providerId="AD" clId="Web-{63D9456E-BBA0-5850-9151-72B27B1F7444}" dt="2023-01-19T02:55:39.810" v="395"/>
        <pc:sldMkLst>
          <pc:docMk/>
          <pc:sldMk cId="0" sldId="257"/>
        </pc:sldMkLst>
        <pc:spChg chg="add">
          <ac:chgData name="Lara Beatriz Pinto Ferreira" userId="S::a95454@uminho.pt::7a063250-7944-4616-b8f3-1f29de638fb7" providerId="AD" clId="Web-{63D9456E-BBA0-5850-9151-72B27B1F7444}" dt="2023-01-19T02:55:39.810" v="395"/>
          <ac:spMkLst>
            <pc:docMk/>
            <pc:sldMk cId="0" sldId="257"/>
            <ac:spMk id="4" creationId="{EFA84A8B-369B-0973-3B42-B80D64CD81C1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22:54.270" v="40" actId="20577"/>
          <ac:spMkLst>
            <pc:docMk/>
            <pc:sldMk cId="0" sldId="257"/>
            <ac:spMk id="696" creationId="{00000000-0000-0000-0000-000000000000}"/>
          </ac:spMkLst>
        </pc:spChg>
        <pc:spChg chg="del mod">
          <ac:chgData name="Lara Beatriz Pinto Ferreira" userId="S::a95454@uminho.pt::7a063250-7944-4616-b8f3-1f29de638fb7" providerId="AD" clId="Web-{63D9456E-BBA0-5850-9151-72B27B1F7444}" dt="2023-01-19T02:36:02.378" v="323"/>
          <ac:spMkLst>
            <pc:docMk/>
            <pc:sldMk cId="0" sldId="257"/>
            <ac:spMk id="697" creationId="{00000000-0000-0000-0000-000000000000}"/>
          </ac:spMkLst>
        </pc:spChg>
        <pc:picChg chg="add mod">
          <ac:chgData name="Lara Beatriz Pinto Ferreira" userId="S::a95454@uminho.pt::7a063250-7944-4616-b8f3-1f29de638fb7" providerId="AD" clId="Web-{63D9456E-BBA0-5850-9151-72B27B1F7444}" dt="2023-01-19T02:36:26.270" v="331" actId="1076"/>
          <ac:picMkLst>
            <pc:docMk/>
            <pc:sldMk cId="0" sldId="257"/>
            <ac:picMk id="2" creationId="{30EA58A9-D7DB-7816-A846-2FC612517B07}"/>
          </ac:picMkLst>
        </pc:picChg>
      </pc:sldChg>
      <pc:sldChg chg="del">
        <pc:chgData name="Lara Beatriz Pinto Ferreira" userId="S::a95454@uminho.pt::7a063250-7944-4616-b8f3-1f29de638fb7" providerId="AD" clId="Web-{63D9456E-BBA0-5850-9151-72B27B1F7444}" dt="2023-01-19T02:23:18.349" v="44"/>
        <pc:sldMkLst>
          <pc:docMk/>
          <pc:sldMk cId="0" sldId="258"/>
        </pc:sldMkLst>
      </pc:sldChg>
      <pc:sldChg chg="addSp modSp del ord">
        <pc:chgData name="Lara Beatriz Pinto Ferreira" userId="S::a95454@uminho.pt::7a063250-7944-4616-b8f3-1f29de638fb7" providerId="AD" clId="Web-{63D9456E-BBA0-5850-9151-72B27B1F7444}" dt="2023-01-19T12:22:13.696" v="467"/>
        <pc:sldMkLst>
          <pc:docMk/>
          <pc:sldMk cId="0" sldId="259"/>
        </pc:sldMkLst>
        <pc:spChg chg="add mod">
          <ac:chgData name="Lara Beatriz Pinto Ferreira" userId="S::a95454@uminho.pt::7a063250-7944-4616-b8f3-1f29de638fb7" providerId="AD" clId="Web-{63D9456E-BBA0-5850-9151-72B27B1F7444}" dt="2023-01-19T02:55:34.763" v="393" actId="1076"/>
          <ac:spMkLst>
            <pc:docMk/>
            <pc:sldMk cId="0" sldId="259"/>
            <ac:spMk id="3" creationId="{89451D25-D745-43BB-AD4B-F9DA91CA45D4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23:01.645" v="43" actId="20577"/>
          <ac:spMkLst>
            <pc:docMk/>
            <pc:sldMk cId="0" sldId="259"/>
            <ac:spMk id="744" creationId="{00000000-0000-0000-0000-000000000000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57:47.581" v="455" actId="20577"/>
          <ac:spMkLst>
            <pc:docMk/>
            <pc:sldMk cId="0" sldId="259"/>
            <ac:spMk id="745" creationId="{00000000-0000-0000-0000-000000000000}"/>
          </ac:spMkLst>
        </pc:spChg>
      </pc:sldChg>
      <pc:sldChg chg="del">
        <pc:chgData name="Lara Beatriz Pinto Ferreira" userId="S::a95454@uminho.pt::7a063250-7944-4616-b8f3-1f29de638fb7" providerId="AD" clId="Web-{63D9456E-BBA0-5850-9151-72B27B1F7444}" dt="2023-01-19T02:23:22.021" v="45"/>
        <pc:sldMkLst>
          <pc:docMk/>
          <pc:sldMk cId="0" sldId="260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3:25.036" v="46"/>
        <pc:sldMkLst>
          <pc:docMk/>
          <pc:sldMk cId="0" sldId="261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3:57.319" v="52"/>
        <pc:sldMkLst>
          <pc:docMk/>
          <pc:sldMk cId="0" sldId="262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601" v="101"/>
        <pc:sldMkLst>
          <pc:docMk/>
          <pc:sldMk cId="0" sldId="263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85" v="100"/>
        <pc:sldMkLst>
          <pc:docMk/>
          <pc:sldMk cId="0" sldId="264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85" v="99"/>
        <pc:sldMkLst>
          <pc:docMk/>
          <pc:sldMk cId="0" sldId="265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85" v="98"/>
        <pc:sldMkLst>
          <pc:docMk/>
          <pc:sldMk cId="0" sldId="266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85" v="97"/>
        <pc:sldMkLst>
          <pc:docMk/>
          <pc:sldMk cId="0" sldId="267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85" v="96"/>
        <pc:sldMkLst>
          <pc:docMk/>
          <pc:sldMk cId="0" sldId="268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85" v="95"/>
        <pc:sldMkLst>
          <pc:docMk/>
          <pc:sldMk cId="0" sldId="269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85" v="94"/>
        <pc:sldMkLst>
          <pc:docMk/>
          <pc:sldMk cId="0" sldId="270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85" v="93"/>
        <pc:sldMkLst>
          <pc:docMk/>
          <pc:sldMk cId="0" sldId="271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70" v="92"/>
        <pc:sldMkLst>
          <pc:docMk/>
          <pc:sldMk cId="0" sldId="272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70" v="91"/>
        <pc:sldMkLst>
          <pc:docMk/>
          <pc:sldMk cId="0" sldId="273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70" v="90"/>
        <pc:sldMkLst>
          <pc:docMk/>
          <pc:sldMk cId="0" sldId="274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54" v="89"/>
        <pc:sldMkLst>
          <pc:docMk/>
          <pc:sldMk cId="0" sldId="275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54" v="88"/>
        <pc:sldMkLst>
          <pc:docMk/>
          <pc:sldMk cId="0" sldId="276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54" v="87"/>
        <pc:sldMkLst>
          <pc:docMk/>
          <pc:sldMk cId="0" sldId="277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54" v="86"/>
        <pc:sldMkLst>
          <pc:docMk/>
          <pc:sldMk cId="0" sldId="278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54" v="85"/>
        <pc:sldMkLst>
          <pc:docMk/>
          <pc:sldMk cId="0" sldId="279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54" v="84"/>
        <pc:sldMkLst>
          <pc:docMk/>
          <pc:sldMk cId="0" sldId="280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54" v="83"/>
        <pc:sldMkLst>
          <pc:docMk/>
          <pc:sldMk cId="0" sldId="281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38" v="82"/>
        <pc:sldMkLst>
          <pc:docMk/>
          <pc:sldMk cId="0" sldId="282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38" v="81"/>
        <pc:sldMkLst>
          <pc:docMk/>
          <pc:sldMk cId="0" sldId="283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38" v="80"/>
        <pc:sldMkLst>
          <pc:docMk/>
          <pc:sldMk cId="0" sldId="284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38" v="79"/>
        <pc:sldMkLst>
          <pc:docMk/>
          <pc:sldMk cId="0" sldId="285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38" v="78"/>
        <pc:sldMkLst>
          <pc:docMk/>
          <pc:sldMk cId="0" sldId="286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23" v="77"/>
        <pc:sldMkLst>
          <pc:docMk/>
          <pc:sldMk cId="0" sldId="287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23" v="76"/>
        <pc:sldMkLst>
          <pc:docMk/>
          <pc:sldMk cId="0" sldId="288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23" v="75"/>
        <pc:sldMkLst>
          <pc:docMk/>
          <pc:sldMk cId="0" sldId="289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23" v="74"/>
        <pc:sldMkLst>
          <pc:docMk/>
          <pc:sldMk cId="0" sldId="290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507" v="73"/>
        <pc:sldMkLst>
          <pc:docMk/>
          <pc:sldMk cId="0" sldId="291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491" v="72"/>
        <pc:sldMkLst>
          <pc:docMk/>
          <pc:sldMk cId="0" sldId="292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491" v="71"/>
        <pc:sldMkLst>
          <pc:docMk/>
          <pc:sldMk cId="0" sldId="293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491" v="70"/>
        <pc:sldMkLst>
          <pc:docMk/>
          <pc:sldMk cId="0" sldId="294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491" v="69"/>
        <pc:sldMkLst>
          <pc:docMk/>
          <pc:sldMk cId="0" sldId="295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491" v="68"/>
        <pc:sldMkLst>
          <pc:docMk/>
          <pc:sldMk cId="0" sldId="296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491" v="67"/>
        <pc:sldMkLst>
          <pc:docMk/>
          <pc:sldMk cId="0" sldId="297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476" v="66"/>
        <pc:sldMkLst>
          <pc:docMk/>
          <pc:sldMk cId="0" sldId="298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460" v="65"/>
        <pc:sldMkLst>
          <pc:docMk/>
          <pc:sldMk cId="0" sldId="299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132" v="64"/>
        <pc:sldMkLst>
          <pc:docMk/>
          <pc:sldMk cId="0" sldId="300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116" v="63"/>
        <pc:sldMkLst>
          <pc:docMk/>
          <pc:sldMk cId="0" sldId="301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101" v="62"/>
        <pc:sldMkLst>
          <pc:docMk/>
          <pc:sldMk cId="0" sldId="302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085" v="61"/>
        <pc:sldMkLst>
          <pc:docMk/>
          <pc:sldMk cId="0" sldId="303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070" v="60"/>
        <pc:sldMkLst>
          <pc:docMk/>
          <pc:sldMk cId="0" sldId="304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054" v="59"/>
        <pc:sldMkLst>
          <pc:docMk/>
          <pc:sldMk cId="0" sldId="305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2.023" v="58"/>
        <pc:sldMkLst>
          <pc:docMk/>
          <pc:sldMk cId="0" sldId="306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1.991" v="57"/>
        <pc:sldMkLst>
          <pc:docMk/>
          <pc:sldMk cId="0" sldId="307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1.960" v="56"/>
        <pc:sldMkLst>
          <pc:docMk/>
          <pc:sldMk cId="0" sldId="308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1.945" v="55"/>
        <pc:sldMkLst>
          <pc:docMk/>
          <pc:sldMk cId="0" sldId="309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1.929" v="54"/>
        <pc:sldMkLst>
          <pc:docMk/>
          <pc:sldMk cId="0" sldId="310"/>
        </pc:sldMkLst>
      </pc:sldChg>
      <pc:sldChg chg="del">
        <pc:chgData name="Lara Beatriz Pinto Ferreira" userId="S::a95454@uminho.pt::7a063250-7944-4616-b8f3-1f29de638fb7" providerId="AD" clId="Web-{63D9456E-BBA0-5850-9151-72B27B1F7444}" dt="2023-01-19T02:24:21.913" v="53"/>
        <pc:sldMkLst>
          <pc:docMk/>
          <pc:sldMk cId="0" sldId="311"/>
        </pc:sldMkLst>
      </pc:sldChg>
      <pc:sldChg chg="new del">
        <pc:chgData name="Lara Beatriz Pinto Ferreira" userId="S::a95454@uminho.pt::7a063250-7944-4616-b8f3-1f29de638fb7" providerId="AD" clId="Web-{63D9456E-BBA0-5850-9151-72B27B1F7444}" dt="2023-01-19T02:23:52.819" v="51"/>
        <pc:sldMkLst>
          <pc:docMk/>
          <pc:sldMk cId="1937632978" sldId="312"/>
        </pc:sldMkLst>
      </pc:sldChg>
      <pc:sldChg chg="new del">
        <pc:chgData name="Lara Beatriz Pinto Ferreira" userId="S::a95454@uminho.pt::7a063250-7944-4616-b8f3-1f29de638fb7" providerId="AD" clId="Web-{63D9456E-BBA0-5850-9151-72B27B1F7444}" dt="2023-01-19T02:23:52.647" v="50"/>
        <pc:sldMkLst>
          <pc:docMk/>
          <pc:sldMk cId="3511705652" sldId="313"/>
        </pc:sldMkLst>
      </pc:sldChg>
      <pc:sldChg chg="addSp delSp modSp new del">
        <pc:chgData name="Lara Beatriz Pinto Ferreira" userId="S::a95454@uminho.pt::7a063250-7944-4616-b8f3-1f29de638fb7" providerId="AD" clId="Web-{63D9456E-BBA0-5850-9151-72B27B1F7444}" dt="2023-01-19T02:35:55.284" v="322"/>
        <pc:sldMkLst>
          <pc:docMk/>
          <pc:sldMk cId="1262783434" sldId="314"/>
        </pc:sldMkLst>
        <pc:spChg chg="mod">
          <ac:chgData name="Lara Beatriz Pinto Ferreira" userId="S::a95454@uminho.pt::7a063250-7944-4616-b8f3-1f29de638fb7" providerId="AD" clId="Web-{63D9456E-BBA0-5850-9151-72B27B1F7444}" dt="2023-01-19T02:24:57.133" v="118" actId="20577"/>
          <ac:spMkLst>
            <pc:docMk/>
            <pc:sldMk cId="1262783434" sldId="314"/>
            <ac:spMk id="2" creationId="{01023D7B-9660-23F8-9075-6167F0575A5C}"/>
          </ac:spMkLst>
        </pc:spChg>
        <pc:spChg chg="del">
          <ac:chgData name="Lara Beatriz Pinto Ferreira" userId="S::a95454@uminho.pt::7a063250-7944-4616-b8f3-1f29de638fb7" providerId="AD" clId="Web-{63D9456E-BBA0-5850-9151-72B27B1F7444}" dt="2023-01-19T02:33:19.295" v="266"/>
          <ac:spMkLst>
            <pc:docMk/>
            <pc:sldMk cId="1262783434" sldId="314"/>
            <ac:spMk id="3" creationId="{C8703001-CAAF-8B2A-70EE-A47C15D3DC04}"/>
          </ac:spMkLst>
        </pc:spChg>
        <pc:picChg chg="add mod">
          <ac:chgData name="Lara Beatriz Pinto Ferreira" userId="S::a95454@uminho.pt::7a063250-7944-4616-b8f3-1f29de638fb7" providerId="AD" clId="Web-{63D9456E-BBA0-5850-9151-72B27B1F7444}" dt="2023-01-19T02:33:27.670" v="272" actId="1076"/>
          <ac:picMkLst>
            <pc:docMk/>
            <pc:sldMk cId="1262783434" sldId="314"/>
            <ac:picMk id="4" creationId="{C890603E-D3A3-B45F-DC3B-C9910C0C0324}"/>
          </ac:picMkLst>
        </pc:picChg>
      </pc:sldChg>
      <pc:sldChg chg="addSp modSp add del ord replId">
        <pc:chgData name="Lara Beatriz Pinto Ferreira" userId="S::a95454@uminho.pt::7a063250-7944-4616-b8f3-1f29de638fb7" providerId="AD" clId="Web-{63D9456E-BBA0-5850-9151-72B27B1F7444}" dt="2023-01-19T12:22:14.586" v="468"/>
        <pc:sldMkLst>
          <pc:docMk/>
          <pc:sldMk cId="1060052467" sldId="315"/>
        </pc:sldMkLst>
        <pc:spChg chg="add">
          <ac:chgData name="Lara Beatriz Pinto Ferreira" userId="S::a95454@uminho.pt::7a063250-7944-4616-b8f3-1f29de638fb7" providerId="AD" clId="Web-{63D9456E-BBA0-5850-9151-72B27B1F7444}" dt="2023-01-19T02:55:46.123" v="400"/>
          <ac:spMkLst>
            <pc:docMk/>
            <pc:sldMk cId="1060052467" sldId="315"/>
            <ac:spMk id="3" creationId="{41637C60-79DB-B5FB-63A6-38A0DA5A0853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24:38.617" v="106" actId="20577"/>
          <ac:spMkLst>
            <pc:docMk/>
            <pc:sldMk cId="1060052467" sldId="315"/>
            <ac:spMk id="744" creationId="{00000000-0000-0000-0000-000000000000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57:59.800" v="466" actId="20577"/>
          <ac:spMkLst>
            <pc:docMk/>
            <pc:sldMk cId="1060052467" sldId="315"/>
            <ac:spMk id="745" creationId="{00000000-0000-0000-0000-000000000000}"/>
          </ac:spMkLst>
        </pc:spChg>
      </pc:sldChg>
      <pc:sldChg chg="modSp add del replId">
        <pc:chgData name="Lara Beatriz Pinto Ferreira" userId="S::a95454@uminho.pt::7a063250-7944-4616-b8f3-1f29de638fb7" providerId="AD" clId="Web-{63D9456E-BBA0-5850-9151-72B27B1F7444}" dt="2023-01-19T02:31:18.353" v="229"/>
        <pc:sldMkLst>
          <pc:docMk/>
          <pc:sldMk cId="3379104388" sldId="316"/>
        </pc:sldMkLst>
        <pc:spChg chg="mod">
          <ac:chgData name="Lara Beatriz Pinto Ferreira" userId="S::a95454@uminho.pt::7a063250-7944-4616-b8f3-1f29de638fb7" providerId="AD" clId="Web-{63D9456E-BBA0-5850-9151-72B27B1F7444}" dt="2023-01-19T02:25:19.556" v="126" actId="20577"/>
          <ac:spMkLst>
            <pc:docMk/>
            <pc:sldMk cId="3379104388" sldId="316"/>
            <ac:spMk id="2" creationId="{01023D7B-9660-23F8-9075-6167F0575A5C}"/>
          </ac:spMkLst>
        </pc:spChg>
      </pc:sldChg>
      <pc:sldChg chg="modSp add del replId">
        <pc:chgData name="Lara Beatriz Pinto Ferreira" userId="S::a95454@uminho.pt::7a063250-7944-4616-b8f3-1f29de638fb7" providerId="AD" clId="Web-{63D9456E-BBA0-5850-9151-72B27B1F7444}" dt="2023-01-19T02:31:17.493" v="228"/>
        <pc:sldMkLst>
          <pc:docMk/>
          <pc:sldMk cId="1799050759" sldId="317"/>
        </pc:sldMkLst>
        <pc:spChg chg="mod">
          <ac:chgData name="Lara Beatriz Pinto Ferreira" userId="S::a95454@uminho.pt::7a063250-7944-4616-b8f3-1f29de638fb7" providerId="AD" clId="Web-{63D9456E-BBA0-5850-9151-72B27B1F7444}" dt="2023-01-19T02:25:21.806" v="127" actId="20577"/>
          <ac:spMkLst>
            <pc:docMk/>
            <pc:sldMk cId="1799050759" sldId="317"/>
            <ac:spMk id="2" creationId="{01023D7B-9660-23F8-9075-6167F0575A5C}"/>
          </ac:spMkLst>
        </pc:spChg>
      </pc:sldChg>
      <pc:sldChg chg="addSp delSp modSp add replId">
        <pc:chgData name="Lara Beatriz Pinto Ferreira" userId="S::a95454@uminho.pt::7a063250-7944-4616-b8f3-1f29de638fb7" providerId="AD" clId="Web-{63D9456E-BBA0-5850-9151-72B27B1F7444}" dt="2023-01-19T02:55:41.248" v="396"/>
        <pc:sldMkLst>
          <pc:docMk/>
          <pc:sldMk cId="2428692743" sldId="318"/>
        </pc:sldMkLst>
        <pc:spChg chg="mod">
          <ac:chgData name="Lara Beatriz Pinto Ferreira" userId="S::a95454@uminho.pt::7a063250-7944-4616-b8f3-1f29de638fb7" providerId="AD" clId="Web-{63D9456E-BBA0-5850-9151-72B27B1F7444}" dt="2023-01-19T02:33:45.717" v="279" actId="20577"/>
          <ac:spMkLst>
            <pc:docMk/>
            <pc:sldMk cId="2428692743" sldId="318"/>
            <ac:spMk id="2" creationId="{01023D7B-9660-23F8-9075-6167F0575A5C}"/>
          </ac:spMkLst>
        </pc:spChg>
        <pc:spChg chg="del">
          <ac:chgData name="Lara Beatriz Pinto Ferreira" userId="S::a95454@uminho.pt::7a063250-7944-4616-b8f3-1f29de638fb7" providerId="AD" clId="Web-{63D9456E-BBA0-5850-9151-72B27B1F7444}" dt="2023-01-19T02:26:03.745" v="145"/>
          <ac:spMkLst>
            <pc:docMk/>
            <pc:sldMk cId="2428692743" sldId="318"/>
            <ac:spMk id="3" creationId="{C8703001-CAAF-8B2A-70EE-A47C15D3DC04}"/>
          </ac:spMkLst>
        </pc:spChg>
        <pc:spChg chg="add del">
          <ac:chgData name="Lara Beatriz Pinto Ferreira" userId="S::a95454@uminho.pt::7a063250-7944-4616-b8f3-1f29de638fb7" providerId="AD" clId="Web-{63D9456E-BBA0-5850-9151-72B27B1F7444}" dt="2023-01-19T02:26:51.028" v="153"/>
          <ac:spMkLst>
            <pc:docMk/>
            <pc:sldMk cId="2428692743" sldId="318"/>
            <ac:spMk id="5" creationId="{9B26FDF7-E12E-F303-AE5A-F23CF756030F}"/>
          </ac:spMkLst>
        </pc:spChg>
        <pc:spChg chg="add del mod">
          <ac:chgData name="Lara Beatriz Pinto Ferreira" userId="S::a95454@uminho.pt::7a063250-7944-4616-b8f3-1f29de638fb7" providerId="AD" clId="Web-{63D9456E-BBA0-5850-9151-72B27B1F7444}" dt="2023-01-19T02:28:01.062" v="171"/>
          <ac:spMkLst>
            <pc:docMk/>
            <pc:sldMk cId="2428692743" sldId="318"/>
            <ac:spMk id="7" creationId="{05E5FCDB-CDDA-795C-1CC3-B68AA757DE7D}"/>
          </ac:spMkLst>
        </pc:spChg>
        <pc:spChg chg="add del mod">
          <ac:chgData name="Lara Beatriz Pinto Ferreira" userId="S::a95454@uminho.pt::7a063250-7944-4616-b8f3-1f29de638fb7" providerId="AD" clId="Web-{63D9456E-BBA0-5850-9151-72B27B1F7444}" dt="2023-01-19T02:33:36.155" v="274"/>
          <ac:spMkLst>
            <pc:docMk/>
            <pc:sldMk cId="2428692743" sldId="318"/>
            <ac:spMk id="9" creationId="{3C15BE0D-C51B-041C-4E6B-E0E479C81D89}"/>
          </ac:spMkLst>
        </pc:spChg>
        <pc:spChg chg="add mod">
          <ac:chgData name="Lara Beatriz Pinto Ferreira" userId="S::a95454@uminho.pt::7a063250-7944-4616-b8f3-1f29de638fb7" providerId="AD" clId="Web-{63D9456E-BBA0-5850-9151-72B27B1F7444}" dt="2023-01-19T02:35:52.769" v="321" actId="1076"/>
          <ac:spMkLst>
            <pc:docMk/>
            <pc:sldMk cId="2428692743" sldId="318"/>
            <ac:spMk id="11" creationId="{3B8D97F2-90AD-055E-ABD3-7C4352A71509}"/>
          </ac:spMkLst>
        </pc:spChg>
        <pc:spChg chg="add mod">
          <ac:chgData name="Lara Beatriz Pinto Ferreira" userId="S::a95454@uminho.pt::7a063250-7944-4616-b8f3-1f29de638fb7" providerId="AD" clId="Web-{63D9456E-BBA0-5850-9151-72B27B1F7444}" dt="2023-01-19T02:35:35.424" v="319" actId="1076"/>
          <ac:spMkLst>
            <pc:docMk/>
            <pc:sldMk cId="2428692743" sldId="318"/>
            <ac:spMk id="12" creationId="{00403CE7-DC8A-C769-FC1B-1F0998AE64D0}"/>
          </ac:spMkLst>
        </pc:spChg>
        <pc:spChg chg="add">
          <ac:chgData name="Lara Beatriz Pinto Ferreira" userId="S::a95454@uminho.pt::7a063250-7944-4616-b8f3-1f29de638fb7" providerId="AD" clId="Web-{63D9456E-BBA0-5850-9151-72B27B1F7444}" dt="2023-01-19T02:55:41.248" v="396"/>
          <ac:spMkLst>
            <pc:docMk/>
            <pc:sldMk cId="2428692743" sldId="318"/>
            <ac:spMk id="19" creationId="{558DC828-06DB-03D0-ED98-BBFE1266AA97}"/>
          </ac:spMkLst>
        </pc:spChg>
        <pc:picChg chg="add del mod">
          <ac:chgData name="Lara Beatriz Pinto Ferreira" userId="S::a95454@uminho.pt::7a063250-7944-4616-b8f3-1f29de638fb7" providerId="AD" clId="Web-{63D9456E-BBA0-5850-9151-72B27B1F7444}" dt="2023-01-19T02:32:43.825" v="259"/>
          <ac:picMkLst>
            <pc:docMk/>
            <pc:sldMk cId="2428692743" sldId="318"/>
            <ac:picMk id="4" creationId="{F64B675F-8AAB-1756-8DDF-DAF8052DCD3C}"/>
          </ac:picMkLst>
        </pc:picChg>
        <pc:picChg chg="add del mod">
          <ac:chgData name="Lara Beatriz Pinto Ferreira" userId="S::a95454@uminho.pt::7a063250-7944-4616-b8f3-1f29de638fb7" providerId="AD" clId="Web-{63D9456E-BBA0-5850-9151-72B27B1F7444}" dt="2023-01-19T02:32:49.622" v="261"/>
          <ac:picMkLst>
            <pc:docMk/>
            <pc:sldMk cId="2428692743" sldId="318"/>
            <ac:picMk id="10" creationId="{81377D4F-53B7-F530-B4BD-76919BC1F22E}"/>
          </ac:picMkLst>
        </pc:picChg>
        <pc:picChg chg="add del mod">
          <ac:chgData name="Lara Beatriz Pinto Ferreira" userId="S::a95454@uminho.pt::7a063250-7944-4616-b8f3-1f29de638fb7" providerId="AD" clId="Web-{63D9456E-BBA0-5850-9151-72B27B1F7444}" dt="2023-01-19T02:33:59.218" v="283"/>
          <ac:picMkLst>
            <pc:docMk/>
            <pc:sldMk cId="2428692743" sldId="318"/>
            <ac:picMk id="13" creationId="{61D4278F-0643-029A-F785-2BD561F338B4}"/>
          </ac:picMkLst>
        </pc:picChg>
        <pc:picChg chg="add del mod">
          <ac:chgData name="Lara Beatriz Pinto Ferreira" userId="S::a95454@uminho.pt::7a063250-7944-4616-b8f3-1f29de638fb7" providerId="AD" clId="Web-{63D9456E-BBA0-5850-9151-72B27B1F7444}" dt="2023-01-19T02:34:14.937" v="288"/>
          <ac:picMkLst>
            <pc:docMk/>
            <pc:sldMk cId="2428692743" sldId="318"/>
            <ac:picMk id="14" creationId="{5BCE3202-7D76-C468-FD7B-4AD5B3102D6F}"/>
          </ac:picMkLst>
        </pc:picChg>
        <pc:picChg chg="add mod">
          <ac:chgData name="Lara Beatriz Pinto Ferreira" userId="S::a95454@uminho.pt::7a063250-7944-4616-b8f3-1f29de638fb7" providerId="AD" clId="Web-{63D9456E-BBA0-5850-9151-72B27B1F7444}" dt="2023-01-19T02:33:57.421" v="282" actId="14100"/>
          <ac:picMkLst>
            <pc:docMk/>
            <pc:sldMk cId="2428692743" sldId="318"/>
            <ac:picMk id="16" creationId="{72E45B5A-CCD0-EE60-226A-7843BDB700E9}"/>
          </ac:picMkLst>
        </pc:picChg>
        <pc:picChg chg="add mod">
          <ac:chgData name="Lara Beatriz Pinto Ferreira" userId="S::a95454@uminho.pt::7a063250-7944-4616-b8f3-1f29de638fb7" providerId="AD" clId="Web-{63D9456E-BBA0-5850-9151-72B27B1F7444}" dt="2023-01-19T02:34:13.765" v="287" actId="14100"/>
          <ac:picMkLst>
            <pc:docMk/>
            <pc:sldMk cId="2428692743" sldId="318"/>
            <ac:picMk id="17" creationId="{860BE36E-8097-93FC-BC69-386C0E49861B}"/>
          </ac:picMkLst>
        </pc:picChg>
      </pc:sldChg>
      <pc:sldChg chg="modSp add del replId">
        <pc:chgData name="Lara Beatriz Pinto Ferreira" userId="S::a95454@uminho.pt::7a063250-7944-4616-b8f3-1f29de638fb7" providerId="AD" clId="Web-{63D9456E-BBA0-5850-9151-72B27B1F7444}" dt="2023-01-19T02:36:29.754" v="332"/>
        <pc:sldMkLst>
          <pc:docMk/>
          <pc:sldMk cId="516228298" sldId="319"/>
        </pc:sldMkLst>
        <pc:spChg chg="mod">
          <ac:chgData name="Lara Beatriz Pinto Ferreira" userId="S::a95454@uminho.pt::7a063250-7944-4616-b8f3-1f29de638fb7" providerId="AD" clId="Web-{63D9456E-BBA0-5850-9151-72B27B1F7444}" dt="2023-01-19T02:25:31.166" v="130" actId="20577"/>
          <ac:spMkLst>
            <pc:docMk/>
            <pc:sldMk cId="516228298" sldId="319"/>
            <ac:spMk id="2" creationId="{01023D7B-9660-23F8-9075-6167F0575A5C}"/>
          </ac:spMkLst>
        </pc:spChg>
      </pc:sldChg>
      <pc:sldChg chg="delSp modSp add del replId">
        <pc:chgData name="Lara Beatriz Pinto Ferreira" userId="S::a95454@uminho.pt::7a063250-7944-4616-b8f3-1f29de638fb7" providerId="AD" clId="Web-{63D9456E-BBA0-5850-9151-72B27B1F7444}" dt="2023-01-19T02:39:08.322" v="378"/>
        <pc:sldMkLst>
          <pc:docMk/>
          <pc:sldMk cId="2612416637" sldId="320"/>
        </pc:sldMkLst>
        <pc:spChg chg="mod">
          <ac:chgData name="Lara Beatriz Pinto Ferreira" userId="S::a95454@uminho.pt::7a063250-7944-4616-b8f3-1f29de638fb7" providerId="AD" clId="Web-{63D9456E-BBA0-5850-9151-72B27B1F7444}" dt="2023-01-19T02:25:38.791" v="140" actId="20577"/>
          <ac:spMkLst>
            <pc:docMk/>
            <pc:sldMk cId="2612416637" sldId="320"/>
            <ac:spMk id="2" creationId="{01023D7B-9660-23F8-9075-6167F0575A5C}"/>
          </ac:spMkLst>
        </pc:spChg>
        <pc:spChg chg="del">
          <ac:chgData name="Lara Beatriz Pinto Ferreira" userId="S::a95454@uminho.pt::7a063250-7944-4616-b8f3-1f29de638fb7" providerId="AD" clId="Web-{63D9456E-BBA0-5850-9151-72B27B1F7444}" dt="2023-01-19T02:36:38.036" v="333"/>
          <ac:spMkLst>
            <pc:docMk/>
            <pc:sldMk cId="2612416637" sldId="320"/>
            <ac:spMk id="3" creationId="{C8703001-CAAF-8B2A-70EE-A47C15D3DC04}"/>
          </ac:spMkLst>
        </pc:spChg>
      </pc:sldChg>
      <pc:sldChg chg="add del replId">
        <pc:chgData name="Lara Beatriz Pinto Ferreira" userId="S::a95454@uminho.pt::7a063250-7944-4616-b8f3-1f29de638fb7" providerId="AD" clId="Web-{63D9456E-BBA0-5850-9151-72B27B1F7444}" dt="2023-01-19T02:25:41.854" v="141"/>
        <pc:sldMkLst>
          <pc:docMk/>
          <pc:sldMk cId="575896993" sldId="321"/>
        </pc:sldMkLst>
      </pc:sldChg>
      <pc:sldChg chg="addSp add replId">
        <pc:chgData name="Lara Beatriz Pinto Ferreira" userId="S::a95454@uminho.pt::7a063250-7944-4616-b8f3-1f29de638fb7" providerId="AD" clId="Web-{63D9456E-BBA0-5850-9151-72B27B1F7444}" dt="2023-01-19T02:55:47.092" v="401"/>
        <pc:sldMkLst>
          <pc:docMk/>
          <pc:sldMk cId="4131213543" sldId="321"/>
        </pc:sldMkLst>
        <pc:spChg chg="add">
          <ac:chgData name="Lara Beatriz Pinto Ferreira" userId="S::a95454@uminho.pt::7a063250-7944-4616-b8f3-1f29de638fb7" providerId="AD" clId="Web-{63D9456E-BBA0-5850-9151-72B27B1F7444}" dt="2023-01-19T02:55:47.092" v="401"/>
          <ac:spMkLst>
            <pc:docMk/>
            <pc:sldMk cId="4131213543" sldId="321"/>
            <ac:spMk id="3" creationId="{E5D6CA26-EF11-03B4-CA90-48AC02DB2646}"/>
          </ac:spMkLst>
        </pc:spChg>
      </pc:sldChg>
      <pc:sldChg chg="addSp add replId">
        <pc:chgData name="Lara Beatriz Pinto Ferreira" userId="S::a95454@uminho.pt::7a063250-7944-4616-b8f3-1f29de638fb7" providerId="AD" clId="Web-{63D9456E-BBA0-5850-9151-72B27B1F7444}" dt="2023-01-19T02:55:43.342" v="398"/>
        <pc:sldMkLst>
          <pc:docMk/>
          <pc:sldMk cId="2175125065" sldId="322"/>
        </pc:sldMkLst>
        <pc:spChg chg="add">
          <ac:chgData name="Lara Beatriz Pinto Ferreira" userId="S::a95454@uminho.pt::7a063250-7944-4616-b8f3-1f29de638fb7" providerId="AD" clId="Web-{63D9456E-BBA0-5850-9151-72B27B1F7444}" dt="2023-01-19T02:55:43.342" v="398"/>
          <ac:spMkLst>
            <pc:docMk/>
            <pc:sldMk cId="2175125065" sldId="322"/>
            <ac:spMk id="5" creationId="{D1AE8218-4529-0078-8F9E-E4C48F550E59}"/>
          </ac:spMkLst>
        </pc:spChg>
      </pc:sldChg>
      <pc:sldChg chg="add del replId">
        <pc:chgData name="Lara Beatriz Pinto Ferreira" userId="S::a95454@uminho.pt::7a063250-7944-4616-b8f3-1f29de638fb7" providerId="AD" clId="Web-{63D9456E-BBA0-5850-9151-72B27B1F7444}" dt="2023-01-19T02:25:43.276" v="142"/>
        <pc:sldMkLst>
          <pc:docMk/>
          <pc:sldMk cId="3255298339" sldId="322"/>
        </pc:sldMkLst>
      </pc:sldChg>
      <pc:sldChg chg="addSp add replId">
        <pc:chgData name="Lara Beatriz Pinto Ferreira" userId="S::a95454@uminho.pt::7a063250-7944-4616-b8f3-1f29de638fb7" providerId="AD" clId="Web-{63D9456E-BBA0-5850-9151-72B27B1F7444}" dt="2023-01-19T02:55:42.357" v="397"/>
        <pc:sldMkLst>
          <pc:docMk/>
          <pc:sldMk cId="3299188788" sldId="323"/>
        </pc:sldMkLst>
        <pc:spChg chg="add">
          <ac:chgData name="Lara Beatriz Pinto Ferreira" userId="S::a95454@uminho.pt::7a063250-7944-4616-b8f3-1f29de638fb7" providerId="AD" clId="Web-{63D9456E-BBA0-5850-9151-72B27B1F7444}" dt="2023-01-19T02:55:42.357" v="397"/>
          <ac:spMkLst>
            <pc:docMk/>
            <pc:sldMk cId="3299188788" sldId="323"/>
            <ac:spMk id="4" creationId="{FB2B0418-39C0-E416-0E7B-19FDE872CCBC}"/>
          </ac:spMkLst>
        </pc:spChg>
      </pc:sldChg>
      <pc:sldChg chg="addSp delSp modSp add replId">
        <pc:chgData name="Lara Beatriz Pinto Ferreira" userId="S::a95454@uminho.pt::7a063250-7944-4616-b8f3-1f29de638fb7" providerId="AD" clId="Web-{63D9456E-BBA0-5850-9151-72B27B1F7444}" dt="2023-01-19T02:55:44.545" v="399"/>
        <pc:sldMkLst>
          <pc:docMk/>
          <pc:sldMk cId="927768500" sldId="324"/>
        </pc:sldMkLst>
        <pc:spChg chg="mod">
          <ac:chgData name="Lara Beatriz Pinto Ferreira" userId="S::a95454@uminho.pt::7a063250-7944-4616-b8f3-1f29de638fb7" providerId="AD" clId="Web-{63D9456E-BBA0-5850-9151-72B27B1F7444}" dt="2023-01-19T02:37:11.943" v="339" actId="20577"/>
          <ac:spMkLst>
            <pc:docMk/>
            <pc:sldMk cId="927768500" sldId="324"/>
            <ac:spMk id="2" creationId="{01023D7B-9660-23F8-9075-6167F0575A5C}"/>
          </ac:spMkLst>
        </pc:spChg>
        <pc:spChg chg="add">
          <ac:chgData name="Lara Beatriz Pinto Ferreira" userId="S::a95454@uminho.pt::7a063250-7944-4616-b8f3-1f29de638fb7" providerId="AD" clId="Web-{63D9456E-BBA0-5850-9151-72B27B1F7444}" dt="2023-01-19T02:55:44.545" v="399"/>
          <ac:spMkLst>
            <pc:docMk/>
            <pc:sldMk cId="927768500" sldId="324"/>
            <ac:spMk id="8" creationId="{0C9F223A-133C-87E3-FB0B-FDA5683243BD}"/>
          </ac:spMkLst>
        </pc:spChg>
        <pc:spChg chg="del">
          <ac:chgData name="Lara Beatriz Pinto Ferreira" userId="S::a95454@uminho.pt::7a063250-7944-4616-b8f3-1f29de638fb7" providerId="AD" clId="Web-{63D9456E-BBA0-5850-9151-72B27B1F7444}" dt="2023-01-19T02:36:59.302" v="337"/>
          <ac:spMkLst>
            <pc:docMk/>
            <pc:sldMk cId="927768500" sldId="324"/>
            <ac:spMk id="9" creationId="{3C15BE0D-C51B-041C-4E6B-E0E479C81D89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39:05.979" v="377" actId="1076"/>
          <ac:spMkLst>
            <pc:docMk/>
            <pc:sldMk cId="927768500" sldId="324"/>
            <ac:spMk id="11" creationId="{3B8D97F2-90AD-055E-ABD3-7C4352A71509}"/>
          </ac:spMkLst>
        </pc:spChg>
        <pc:spChg chg="mod">
          <ac:chgData name="Lara Beatriz Pinto Ferreira" userId="S::a95454@uminho.pt::7a063250-7944-4616-b8f3-1f29de638fb7" providerId="AD" clId="Web-{63D9456E-BBA0-5850-9151-72B27B1F7444}" dt="2023-01-19T02:38:52.400" v="375" actId="1076"/>
          <ac:spMkLst>
            <pc:docMk/>
            <pc:sldMk cId="927768500" sldId="324"/>
            <ac:spMk id="12" creationId="{00403CE7-DC8A-C769-FC1B-1F0998AE64D0}"/>
          </ac:spMkLst>
        </pc:spChg>
        <pc:picChg chg="add mod">
          <ac:chgData name="Lara Beatriz Pinto Ferreira" userId="S::a95454@uminho.pt::7a063250-7944-4616-b8f3-1f29de638fb7" providerId="AD" clId="Web-{63D9456E-BBA0-5850-9151-72B27B1F7444}" dt="2023-01-19T02:37:29.850" v="344" actId="1076"/>
          <ac:picMkLst>
            <pc:docMk/>
            <pc:sldMk cId="927768500" sldId="324"/>
            <ac:picMk id="3" creationId="{06C98865-05DD-E29B-6C8D-E678FD5A5EF2}"/>
          </ac:picMkLst>
        </pc:picChg>
        <pc:picChg chg="del">
          <ac:chgData name="Lara Beatriz Pinto Ferreira" userId="S::a95454@uminho.pt::7a063250-7944-4616-b8f3-1f29de638fb7" providerId="AD" clId="Web-{63D9456E-BBA0-5850-9151-72B27B1F7444}" dt="2023-01-19T02:37:26.475" v="343"/>
          <ac:picMkLst>
            <pc:docMk/>
            <pc:sldMk cId="927768500" sldId="324"/>
            <ac:picMk id="4" creationId="{F64B675F-8AAB-1756-8DDF-DAF8052DCD3C}"/>
          </ac:picMkLst>
        </pc:picChg>
        <pc:picChg chg="add del mod">
          <ac:chgData name="Lara Beatriz Pinto Ferreira" userId="S::a95454@uminho.pt::7a063250-7944-4616-b8f3-1f29de638fb7" providerId="AD" clId="Web-{63D9456E-BBA0-5850-9151-72B27B1F7444}" dt="2023-01-19T02:38:18.383" v="362"/>
          <ac:picMkLst>
            <pc:docMk/>
            <pc:sldMk cId="927768500" sldId="324"/>
            <ac:picMk id="5" creationId="{29311F53-9B2E-6C9B-4653-8A7E71190665}"/>
          </ac:picMkLst>
        </pc:picChg>
        <pc:picChg chg="add mod">
          <ac:chgData name="Lara Beatriz Pinto Ferreira" userId="S::a95454@uminho.pt::7a063250-7944-4616-b8f3-1f29de638fb7" providerId="AD" clId="Web-{63D9456E-BBA0-5850-9151-72B27B1F7444}" dt="2023-01-19T02:38:36.368" v="368" actId="1076"/>
          <ac:picMkLst>
            <pc:docMk/>
            <pc:sldMk cId="927768500" sldId="324"/>
            <ac:picMk id="6" creationId="{8F72D342-F5CB-4BC0-F4A6-629AC5F2528E}"/>
          </ac:picMkLst>
        </pc:picChg>
        <pc:picChg chg="add del">
          <ac:chgData name="Lara Beatriz Pinto Ferreira" userId="S::a95454@uminho.pt::7a063250-7944-4616-b8f3-1f29de638fb7" providerId="AD" clId="Web-{63D9456E-BBA0-5850-9151-72B27B1F7444}" dt="2023-01-19T02:38:29.102" v="367"/>
          <ac:picMkLst>
            <pc:docMk/>
            <pc:sldMk cId="927768500" sldId="324"/>
            <ac:picMk id="10" creationId="{81377D4F-53B7-F530-B4BD-76919BC1F22E}"/>
          </ac:picMkLst>
        </pc:picChg>
      </pc:sldChg>
      <pc:sldChg chg="add del replId">
        <pc:chgData name="Lara Beatriz Pinto Ferreira" userId="S::a95454@uminho.pt::7a063250-7944-4616-b8f3-1f29de638fb7" providerId="AD" clId="Web-{63D9456E-BBA0-5850-9151-72B27B1F7444}" dt="2023-01-19T02:54:53.090" v="380"/>
        <pc:sldMkLst>
          <pc:docMk/>
          <pc:sldMk cId="1079630410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61526d799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61526d799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79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59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2244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5400" b="1" cap="all" dirty="0">
                <a:solidFill>
                  <a:schemeClr val="tx1"/>
                </a:solidFill>
              </a:rPr>
              <a:t>INTELIGÊNCIA</a:t>
            </a:r>
            <a:r>
              <a:rPr lang="en-US" sz="5400" b="1" cap="all" dirty="0">
                <a:solidFill>
                  <a:schemeClr val="tx1"/>
                </a:solidFill>
              </a:rPr>
              <a:t> </a:t>
            </a:r>
            <a:br>
              <a:rPr lang="en-US" sz="5400" b="1" cap="all" dirty="0"/>
            </a:br>
            <a:r>
              <a:rPr lang="en-US" sz="5400" b="1" cap="all" dirty="0">
                <a:solidFill>
                  <a:schemeClr val="tx1"/>
                </a:solidFill>
              </a:rPr>
              <a:t>ARTIFICIAL</a:t>
            </a:r>
            <a:endParaRPr lang="pt-PT" sz="4800" dirty="0">
              <a:solidFill>
                <a:schemeClr val="tx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50" y="3186071"/>
            <a:ext cx="7713600" cy="1600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</a:rPr>
              <a:t>Grupo 49</a:t>
            </a:r>
          </a:p>
          <a:p>
            <a:pPr marL="0" indent="0"/>
            <a:r>
              <a:rPr lang="en" dirty="0">
                <a:solidFill>
                  <a:schemeClr val="tx1"/>
                </a:solidFill>
              </a:rPr>
              <a:t>Artur Carneiro Neto de Nóbrega Luís A95414</a:t>
            </a:r>
          </a:p>
          <a:p>
            <a:pPr marL="0" indent="0"/>
            <a:r>
              <a:rPr lang="en" dirty="0">
                <a:solidFill>
                  <a:schemeClr val="tx1"/>
                </a:solidFill>
              </a:rPr>
              <a:t>Francisco Pinto </a:t>
            </a:r>
            <a:r>
              <a:rPr lang="en" dirty="0" err="1">
                <a:solidFill>
                  <a:schemeClr val="tx1"/>
                </a:solidFill>
              </a:rPr>
              <a:t>Lameirão</a:t>
            </a:r>
            <a:r>
              <a:rPr lang="en" dirty="0">
                <a:solidFill>
                  <a:schemeClr val="tx1"/>
                </a:solidFill>
              </a:rPr>
              <a:t> A97504</a:t>
            </a:r>
          </a:p>
          <a:p>
            <a:pPr marL="0" indent="0"/>
            <a:r>
              <a:rPr lang="en" dirty="0">
                <a:solidFill>
                  <a:schemeClr val="tx1"/>
                </a:solidFill>
              </a:rPr>
              <a:t>Lara Beatriz Pinto Ferreira A95454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45;p39">
            <a:extLst>
              <a:ext uri="{FF2B5EF4-FFF2-40B4-BE49-F238E27FC236}">
                <a16:creationId xmlns:a16="http://schemas.microsoft.com/office/drawing/2014/main" id="{D5B4B492-2664-DEBE-854E-3B37E77A4B7C}"/>
              </a:ext>
            </a:extLst>
          </p:cNvPr>
          <p:cNvSpPr txBox="1">
            <a:spLocks/>
          </p:cNvSpPr>
          <p:nvPr/>
        </p:nvSpPr>
        <p:spPr>
          <a:xfrm>
            <a:off x="6803957" y="29447"/>
            <a:ext cx="1796457" cy="41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 err="1"/>
              <a:t>RaceTracker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lang="pt-PT" dirty="0"/>
          </a:p>
        </p:txBody>
      </p:sp>
      <p:pic>
        <p:nvPicPr>
          <p:cNvPr id="2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30EA58A9-D7DB-7816-A846-2FC612517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8" y="1014791"/>
            <a:ext cx="4827876" cy="3919212"/>
          </a:xfrm>
          <a:prstGeom prst="rect">
            <a:avLst/>
          </a:prstGeom>
        </p:spPr>
      </p:pic>
      <p:sp>
        <p:nvSpPr>
          <p:cNvPr id="4" name="Google Shape;745;p39">
            <a:extLst>
              <a:ext uri="{FF2B5EF4-FFF2-40B4-BE49-F238E27FC236}">
                <a16:creationId xmlns:a16="http://schemas.microsoft.com/office/drawing/2014/main" id="{EFA84A8B-369B-0973-3B42-B80D64CD81C1}"/>
              </a:ext>
            </a:extLst>
          </p:cNvPr>
          <p:cNvSpPr txBox="1">
            <a:spLocks/>
          </p:cNvSpPr>
          <p:nvPr/>
        </p:nvSpPr>
        <p:spPr>
          <a:xfrm>
            <a:off x="6803957" y="29447"/>
            <a:ext cx="1796457" cy="41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 err="1"/>
              <a:t>RaceTracker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23D7B-9660-23F8-9075-6167F05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624865" cy="572700"/>
          </a:xfrm>
        </p:spPr>
        <p:txBody>
          <a:bodyPr/>
          <a:lstStyle/>
          <a:p>
            <a:r>
              <a:rPr lang="pt-PT" dirty="0"/>
              <a:t>MAPAS ALEATÓRIOS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D97F2-90AD-055E-ABD3-7C4352A71509}"/>
              </a:ext>
            </a:extLst>
          </p:cNvPr>
          <p:cNvSpPr txBox="1"/>
          <p:nvPr/>
        </p:nvSpPr>
        <p:spPr>
          <a:xfrm>
            <a:off x="1486316" y="3937160"/>
            <a:ext cx="23176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Fira Code"/>
              </a:rPr>
              <a:t>Mapa Aleatório 10x10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403CE7-DC8A-C769-FC1B-1F0998AE64D0}"/>
              </a:ext>
            </a:extLst>
          </p:cNvPr>
          <p:cNvSpPr txBox="1"/>
          <p:nvPr/>
        </p:nvSpPr>
        <p:spPr>
          <a:xfrm>
            <a:off x="5349394" y="3956643"/>
            <a:ext cx="23172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Fira Code"/>
              </a:rPr>
              <a:t>Mapa Aleatório 15x10</a:t>
            </a:r>
          </a:p>
        </p:txBody>
      </p:sp>
      <p:pic>
        <p:nvPicPr>
          <p:cNvPr id="16" name="Imagem 4">
            <a:extLst>
              <a:ext uri="{FF2B5EF4-FFF2-40B4-BE49-F238E27FC236}">
                <a16:creationId xmlns:a16="http://schemas.microsoft.com/office/drawing/2014/main" id="{72E45B5A-CCD0-EE60-226A-7843BDB7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79" y="1432300"/>
            <a:ext cx="3645910" cy="2382808"/>
          </a:xfrm>
          <a:prstGeom prst="rect">
            <a:avLst/>
          </a:prstGeom>
        </p:spPr>
      </p:pic>
      <p:pic>
        <p:nvPicPr>
          <p:cNvPr id="17" name="Imagem 17" descr="Uma imagem com seta&#10;&#10;Descrição gerada automaticamente">
            <a:extLst>
              <a:ext uri="{FF2B5EF4-FFF2-40B4-BE49-F238E27FC236}">
                <a16:creationId xmlns:a16="http://schemas.microsoft.com/office/drawing/2014/main" id="{860BE36E-8097-93FC-BC69-386C0E498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10" y="1432300"/>
            <a:ext cx="3671887" cy="2408785"/>
          </a:xfrm>
          <a:prstGeom prst="rect">
            <a:avLst/>
          </a:prstGeom>
        </p:spPr>
      </p:pic>
      <p:sp>
        <p:nvSpPr>
          <p:cNvPr id="19" name="Google Shape;745;p39">
            <a:extLst>
              <a:ext uri="{FF2B5EF4-FFF2-40B4-BE49-F238E27FC236}">
                <a16:creationId xmlns:a16="http://schemas.microsoft.com/office/drawing/2014/main" id="{558DC828-06DB-03D0-ED98-BBFE1266AA97}"/>
              </a:ext>
            </a:extLst>
          </p:cNvPr>
          <p:cNvSpPr txBox="1">
            <a:spLocks/>
          </p:cNvSpPr>
          <p:nvPr/>
        </p:nvSpPr>
        <p:spPr>
          <a:xfrm>
            <a:off x="6803957" y="29447"/>
            <a:ext cx="1796457" cy="41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 err="1"/>
              <a:t>RaceTracker</a:t>
            </a:r>
          </a:p>
        </p:txBody>
      </p:sp>
    </p:spTree>
    <p:extLst>
      <p:ext uri="{BB962C8B-B14F-4D97-AF65-F5344CB8AC3E}">
        <p14:creationId xmlns:p14="http://schemas.microsoft.com/office/powerpoint/2010/main" val="242869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23D7B-9660-23F8-9075-6167F05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3851667" cy="572700"/>
          </a:xfrm>
        </p:spPr>
        <p:txBody>
          <a:bodyPr/>
          <a:lstStyle/>
          <a:p>
            <a:r>
              <a:rPr lang="pt-PT" dirty="0"/>
              <a:t>DFS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C15BE0D-C51B-041C-4E6B-E0E479C81D89}"/>
              </a:ext>
            </a:extLst>
          </p:cNvPr>
          <p:cNvSpPr txBox="1">
            <a:spLocks/>
          </p:cNvSpPr>
          <p:nvPr/>
        </p:nvSpPr>
        <p:spPr>
          <a:xfrm>
            <a:off x="4569511" y="442203"/>
            <a:ext cx="38728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pt-PT" dirty="0"/>
              <a:t>BFS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D97F2-90AD-055E-ABD3-7C4352A71509}"/>
              </a:ext>
            </a:extLst>
          </p:cNvPr>
          <p:cNvSpPr txBox="1"/>
          <p:nvPr/>
        </p:nvSpPr>
        <p:spPr>
          <a:xfrm>
            <a:off x="1213555" y="4183944"/>
            <a:ext cx="28631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Fira Code"/>
              </a:rPr>
              <a:t>Procura Não Informada DFS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403CE7-DC8A-C769-FC1B-1F0998AE64D0}"/>
              </a:ext>
            </a:extLst>
          </p:cNvPr>
          <p:cNvSpPr txBox="1"/>
          <p:nvPr/>
        </p:nvSpPr>
        <p:spPr>
          <a:xfrm>
            <a:off x="5037667" y="4183944"/>
            <a:ext cx="29407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Fira Code"/>
              </a:rPr>
              <a:t>Procura Não Informada BFS</a:t>
            </a:r>
          </a:p>
        </p:txBody>
      </p:sp>
      <p:pic>
        <p:nvPicPr>
          <p:cNvPr id="13" name="Imagem 13" descr="Uma imagem com seta&#10;&#10;Descrição gerada automaticamente">
            <a:extLst>
              <a:ext uri="{FF2B5EF4-FFF2-40B4-BE49-F238E27FC236}">
                <a16:creationId xmlns:a16="http://schemas.microsoft.com/office/drawing/2014/main" id="{61D4278F-0643-029A-F785-2BD561F3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7" y="1432855"/>
            <a:ext cx="3646311" cy="2623511"/>
          </a:xfrm>
          <a:prstGeom prst="rect">
            <a:avLst/>
          </a:prstGeom>
        </p:spPr>
      </p:pic>
      <p:pic>
        <p:nvPicPr>
          <p:cNvPr id="14" name="Imagem 14" descr="Uma imagem com seta&#10;&#10;Descrição gerada automaticamente">
            <a:extLst>
              <a:ext uri="{FF2B5EF4-FFF2-40B4-BE49-F238E27FC236}">
                <a16:creationId xmlns:a16="http://schemas.microsoft.com/office/drawing/2014/main" id="{5BCE3202-7D76-C468-FD7B-4AD5B310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11" y="1432855"/>
            <a:ext cx="3667477" cy="2623511"/>
          </a:xfrm>
          <a:prstGeom prst="rect">
            <a:avLst/>
          </a:prstGeom>
        </p:spPr>
      </p:pic>
      <p:sp>
        <p:nvSpPr>
          <p:cNvPr id="4" name="Google Shape;745;p39">
            <a:extLst>
              <a:ext uri="{FF2B5EF4-FFF2-40B4-BE49-F238E27FC236}">
                <a16:creationId xmlns:a16="http://schemas.microsoft.com/office/drawing/2014/main" id="{FB2B0418-39C0-E416-0E7B-19FDE872CCBC}"/>
              </a:ext>
            </a:extLst>
          </p:cNvPr>
          <p:cNvSpPr txBox="1">
            <a:spLocks/>
          </p:cNvSpPr>
          <p:nvPr/>
        </p:nvSpPr>
        <p:spPr>
          <a:xfrm>
            <a:off x="6803957" y="29447"/>
            <a:ext cx="1796457" cy="41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 err="1"/>
              <a:t>RaceTracker</a:t>
            </a:r>
          </a:p>
        </p:txBody>
      </p:sp>
    </p:spTree>
    <p:extLst>
      <p:ext uri="{BB962C8B-B14F-4D97-AF65-F5344CB8AC3E}">
        <p14:creationId xmlns:p14="http://schemas.microsoft.com/office/powerpoint/2010/main" val="329918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23D7B-9660-23F8-9075-6167F05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3851667" cy="572700"/>
          </a:xfrm>
        </p:spPr>
        <p:txBody>
          <a:bodyPr/>
          <a:lstStyle/>
          <a:p>
            <a:r>
              <a:rPr lang="pt-PT" dirty="0"/>
              <a:t>A*</a:t>
            </a:r>
          </a:p>
        </p:txBody>
      </p:sp>
      <p:pic>
        <p:nvPicPr>
          <p:cNvPr id="4" name="Imagem 4" descr="Uma imagem com seta&#10;&#10;Descrição gerada automaticamente">
            <a:extLst>
              <a:ext uri="{FF2B5EF4-FFF2-40B4-BE49-F238E27FC236}">
                <a16:creationId xmlns:a16="http://schemas.microsoft.com/office/drawing/2014/main" id="{F64B675F-8AAB-1756-8DDF-DAF8052D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9" y="1434057"/>
            <a:ext cx="3663467" cy="262343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C15BE0D-C51B-041C-4E6B-E0E479C81D89}"/>
              </a:ext>
            </a:extLst>
          </p:cNvPr>
          <p:cNvSpPr txBox="1">
            <a:spLocks/>
          </p:cNvSpPr>
          <p:nvPr/>
        </p:nvSpPr>
        <p:spPr>
          <a:xfrm>
            <a:off x="4569511" y="442203"/>
            <a:ext cx="38728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pt-PT" dirty="0"/>
              <a:t>GREEDY</a:t>
            </a:r>
          </a:p>
        </p:txBody>
      </p:sp>
      <p:pic>
        <p:nvPicPr>
          <p:cNvPr id="10" name="Imagem 10" descr="Uma imagem com seta&#10;&#10;Descrição gerada automaticamente">
            <a:extLst>
              <a:ext uri="{FF2B5EF4-FFF2-40B4-BE49-F238E27FC236}">
                <a16:creationId xmlns:a16="http://schemas.microsoft.com/office/drawing/2014/main" id="{81377D4F-53B7-F530-B4BD-76919BC1F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11" y="1432855"/>
            <a:ext cx="3667477" cy="26235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D97F2-90AD-055E-ABD3-7C4352A71509}"/>
              </a:ext>
            </a:extLst>
          </p:cNvPr>
          <p:cNvSpPr txBox="1"/>
          <p:nvPr/>
        </p:nvSpPr>
        <p:spPr>
          <a:xfrm>
            <a:off x="1460499" y="4183944"/>
            <a:ext cx="2376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Fira Code"/>
              </a:rPr>
              <a:t>Procura Informada A*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403CE7-DC8A-C769-FC1B-1F0998AE64D0}"/>
              </a:ext>
            </a:extLst>
          </p:cNvPr>
          <p:cNvSpPr txBox="1"/>
          <p:nvPr/>
        </p:nvSpPr>
        <p:spPr>
          <a:xfrm>
            <a:off x="5122333" y="4183944"/>
            <a:ext cx="27643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Fira Code"/>
              </a:rPr>
              <a:t>Procura Informada </a:t>
            </a:r>
            <a:r>
              <a:rPr lang="pt-PT" dirty="0" err="1">
                <a:latin typeface="Fira Code"/>
              </a:rPr>
              <a:t>Greedy</a:t>
            </a:r>
          </a:p>
        </p:txBody>
      </p:sp>
      <p:sp>
        <p:nvSpPr>
          <p:cNvPr id="5" name="Google Shape;745;p39">
            <a:extLst>
              <a:ext uri="{FF2B5EF4-FFF2-40B4-BE49-F238E27FC236}">
                <a16:creationId xmlns:a16="http://schemas.microsoft.com/office/drawing/2014/main" id="{D1AE8218-4529-0078-8F9E-E4C48F550E59}"/>
              </a:ext>
            </a:extLst>
          </p:cNvPr>
          <p:cNvSpPr txBox="1">
            <a:spLocks/>
          </p:cNvSpPr>
          <p:nvPr/>
        </p:nvSpPr>
        <p:spPr>
          <a:xfrm>
            <a:off x="6803957" y="29447"/>
            <a:ext cx="1796457" cy="41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 err="1"/>
              <a:t>RaceTracker</a:t>
            </a:r>
          </a:p>
        </p:txBody>
      </p:sp>
    </p:spTree>
    <p:extLst>
      <p:ext uri="{BB962C8B-B14F-4D97-AF65-F5344CB8AC3E}">
        <p14:creationId xmlns:p14="http://schemas.microsoft.com/office/powerpoint/2010/main" val="21751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23D7B-9660-23F8-9075-6167F05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624865" cy="572700"/>
          </a:xfrm>
        </p:spPr>
        <p:txBody>
          <a:bodyPr/>
          <a:lstStyle/>
          <a:p>
            <a:r>
              <a:rPr lang="pt-PT" dirty="0"/>
              <a:t>MODO COMPETITIVO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D97F2-90AD-055E-ABD3-7C4352A71509}"/>
              </a:ext>
            </a:extLst>
          </p:cNvPr>
          <p:cNvSpPr txBox="1"/>
          <p:nvPr/>
        </p:nvSpPr>
        <p:spPr>
          <a:xfrm>
            <a:off x="1954067" y="4183944"/>
            <a:ext cx="1187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Fira Code"/>
              </a:rPr>
              <a:t>BFS </a:t>
            </a:r>
            <a:r>
              <a:rPr lang="pt-PT" dirty="0" err="1">
                <a:latin typeface="Fira Code"/>
              </a:rPr>
              <a:t>vs</a:t>
            </a:r>
            <a:r>
              <a:rPr lang="pt-PT" dirty="0">
                <a:latin typeface="Fira Code"/>
              </a:rPr>
              <a:t> A*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403CE7-DC8A-C769-FC1B-1F0998AE64D0}"/>
              </a:ext>
            </a:extLst>
          </p:cNvPr>
          <p:cNvSpPr txBox="1"/>
          <p:nvPr/>
        </p:nvSpPr>
        <p:spPr>
          <a:xfrm>
            <a:off x="5895157" y="4183944"/>
            <a:ext cx="14979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BFS </a:t>
            </a:r>
            <a:r>
              <a:rPr lang="pt-PT" dirty="0" err="1"/>
              <a:t>vs</a:t>
            </a:r>
            <a:r>
              <a:rPr lang="pt-PT" dirty="0"/>
              <a:t> </a:t>
            </a:r>
            <a:r>
              <a:rPr lang="pt-PT" dirty="0" err="1">
                <a:latin typeface="Fira Code"/>
              </a:rPr>
              <a:t>Greedy</a:t>
            </a:r>
          </a:p>
        </p:txBody>
      </p:sp>
      <p:pic>
        <p:nvPicPr>
          <p:cNvPr id="3" name="Imagem 4" descr="Uma imagem com seta&#10;&#10;Descrição gerada automaticamente">
            <a:extLst>
              <a:ext uri="{FF2B5EF4-FFF2-40B4-BE49-F238E27FC236}">
                <a16:creationId xmlns:a16="http://schemas.microsoft.com/office/drawing/2014/main" id="{06C98865-05DD-E29B-6C8D-E678FD5A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32" y="1433581"/>
            <a:ext cx="3314700" cy="2627030"/>
          </a:xfrm>
          <a:prstGeom prst="rect">
            <a:avLst/>
          </a:prstGeom>
        </p:spPr>
      </p:pic>
      <p:pic>
        <p:nvPicPr>
          <p:cNvPr id="6" name="Imagem 6" descr="Uma imagem com seta&#10;&#10;Descrição gerada automaticamente">
            <a:extLst>
              <a:ext uri="{FF2B5EF4-FFF2-40B4-BE49-F238E27FC236}">
                <a16:creationId xmlns:a16="http://schemas.microsoft.com/office/drawing/2014/main" id="{8F72D342-F5CB-4BC0-F4A6-629AC5F2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1436062"/>
            <a:ext cx="3314700" cy="2622069"/>
          </a:xfrm>
          <a:prstGeom prst="rect">
            <a:avLst/>
          </a:prstGeom>
        </p:spPr>
      </p:pic>
      <p:sp>
        <p:nvSpPr>
          <p:cNvPr id="8" name="Google Shape;745;p39">
            <a:extLst>
              <a:ext uri="{FF2B5EF4-FFF2-40B4-BE49-F238E27FC236}">
                <a16:creationId xmlns:a16="http://schemas.microsoft.com/office/drawing/2014/main" id="{0C9F223A-133C-87E3-FB0B-FDA5683243BD}"/>
              </a:ext>
            </a:extLst>
          </p:cNvPr>
          <p:cNvSpPr txBox="1">
            <a:spLocks/>
          </p:cNvSpPr>
          <p:nvPr/>
        </p:nvSpPr>
        <p:spPr>
          <a:xfrm>
            <a:off x="6803957" y="29447"/>
            <a:ext cx="1796457" cy="41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 err="1"/>
              <a:t>RaceTracker</a:t>
            </a:r>
          </a:p>
        </p:txBody>
      </p:sp>
    </p:spTree>
    <p:extLst>
      <p:ext uri="{BB962C8B-B14F-4D97-AF65-F5344CB8AC3E}">
        <p14:creationId xmlns:p14="http://schemas.microsoft.com/office/powerpoint/2010/main" val="92776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2244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5400" b="1" cap="all" dirty="0">
                <a:solidFill>
                  <a:schemeClr val="tx1"/>
                </a:solidFill>
              </a:rPr>
              <a:t>INTELIGÊNCIA</a:t>
            </a:r>
            <a:r>
              <a:rPr lang="en-US" sz="5400" b="1" cap="all" dirty="0">
                <a:solidFill>
                  <a:schemeClr val="tx1"/>
                </a:solidFill>
              </a:rPr>
              <a:t> </a:t>
            </a:r>
            <a:br>
              <a:rPr lang="en-US" sz="5400" b="1" cap="all" dirty="0"/>
            </a:br>
            <a:r>
              <a:rPr lang="en-US" sz="5400" b="1" cap="all" dirty="0">
                <a:solidFill>
                  <a:schemeClr val="tx1"/>
                </a:solidFill>
              </a:rPr>
              <a:t>ARTIFICIAL</a:t>
            </a:r>
            <a:endParaRPr lang="pt-PT" sz="4800" dirty="0">
              <a:solidFill>
                <a:schemeClr val="tx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50" y="3186071"/>
            <a:ext cx="7713600" cy="1600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rgbClr val="FFFFFF"/>
                </a:solidFill>
                <a:highlight>
                  <a:srgbClr val="000000"/>
                </a:highlight>
              </a:rPr>
              <a:t>Grupo 49</a:t>
            </a:r>
          </a:p>
          <a:p>
            <a:pPr marL="0" indent="0"/>
            <a:r>
              <a:rPr lang="en" dirty="0">
                <a:solidFill>
                  <a:schemeClr val="tx1"/>
                </a:solidFill>
              </a:rPr>
              <a:t>Artur Carneiro Neto de Nóbrega Luís A95414</a:t>
            </a:r>
          </a:p>
          <a:p>
            <a:pPr marL="0" indent="0"/>
            <a:r>
              <a:rPr lang="en" dirty="0">
                <a:solidFill>
                  <a:schemeClr val="tx1"/>
                </a:solidFill>
              </a:rPr>
              <a:t>Francisco Pinto </a:t>
            </a:r>
            <a:r>
              <a:rPr lang="en" dirty="0" err="1">
                <a:solidFill>
                  <a:schemeClr val="tx1"/>
                </a:solidFill>
              </a:rPr>
              <a:t>Lameirão</a:t>
            </a:r>
            <a:r>
              <a:rPr lang="en" dirty="0">
                <a:solidFill>
                  <a:schemeClr val="tx1"/>
                </a:solidFill>
              </a:rPr>
              <a:t> A97504</a:t>
            </a:r>
          </a:p>
          <a:p>
            <a:pPr marL="0" indent="0"/>
            <a:r>
              <a:rPr lang="en" dirty="0">
                <a:solidFill>
                  <a:schemeClr val="tx1"/>
                </a:solidFill>
              </a:rPr>
              <a:t>Lara Beatriz Pinto Ferreira A95454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45;p39">
            <a:extLst>
              <a:ext uri="{FF2B5EF4-FFF2-40B4-BE49-F238E27FC236}">
                <a16:creationId xmlns:a16="http://schemas.microsoft.com/office/drawing/2014/main" id="{E5D6CA26-EF11-03B4-CA90-48AC02DB2646}"/>
              </a:ext>
            </a:extLst>
          </p:cNvPr>
          <p:cNvSpPr txBox="1">
            <a:spLocks/>
          </p:cNvSpPr>
          <p:nvPr/>
        </p:nvSpPr>
        <p:spPr>
          <a:xfrm>
            <a:off x="6803957" y="29447"/>
            <a:ext cx="1796457" cy="41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 err="1"/>
              <a:t>RaceTracker</a:t>
            </a:r>
          </a:p>
        </p:txBody>
      </p:sp>
    </p:spTree>
    <p:extLst>
      <p:ext uri="{BB962C8B-B14F-4D97-AF65-F5344CB8AC3E}">
        <p14:creationId xmlns:p14="http://schemas.microsoft.com/office/powerpoint/2010/main" val="413121354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7</Slides>
  <Notes>3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9" baseType="lpstr">
      <vt:lpstr>Computer Science &amp; Mathematics Major for College: Software &amp; Media Applications by Slidesgo</vt:lpstr>
      <vt:lpstr>Slidesgo Final Pages</vt:lpstr>
      <vt:lpstr>INTELIGÊNCIA  ARTIFICIAL</vt:lpstr>
      <vt:lpstr>MENU</vt:lpstr>
      <vt:lpstr>MAPAS ALEATÓRIOS</vt:lpstr>
      <vt:lpstr>DFS</vt:lpstr>
      <vt:lpstr>A*</vt:lpstr>
      <vt:lpstr>MODO COMPETITIVO</vt:lpstr>
      <vt:lpstr>INTELIGÊNCIA 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 ARTIFICIAL</dc:title>
  <cp:revision>157</cp:revision>
  <dcterms:modified xsi:type="dcterms:W3CDTF">2023-01-19T12:22:15Z</dcterms:modified>
</cp:coreProperties>
</file>