
<file path=[Content_Types].xml><?xml version="1.0" encoding="utf-8"?>
<Types xmlns="http://schemas.openxmlformats.org/package/2006/content-types">
  <Default Extension="fntdata" ContentType="application/x-fontdata"/>
  <Default Extension="jfif" ContentType="image/pn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0.jfif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8"/>
  </p:notesMasterIdLst>
  <p:sldIdLst>
    <p:sldId id="256" r:id="rId2"/>
    <p:sldId id="323" r:id="rId3"/>
    <p:sldId id="288" r:id="rId4"/>
    <p:sldId id="265" r:id="rId5"/>
    <p:sldId id="296" r:id="rId6"/>
    <p:sldId id="297" r:id="rId7"/>
    <p:sldId id="263" r:id="rId8"/>
    <p:sldId id="271" r:id="rId9"/>
    <p:sldId id="279" r:id="rId10"/>
    <p:sldId id="330" r:id="rId11"/>
    <p:sldId id="289" r:id="rId12"/>
    <p:sldId id="268" r:id="rId13"/>
    <p:sldId id="281" r:id="rId14"/>
    <p:sldId id="299" r:id="rId15"/>
    <p:sldId id="331" r:id="rId16"/>
    <p:sldId id="290" r:id="rId17"/>
    <p:sldId id="283" r:id="rId18"/>
    <p:sldId id="285" r:id="rId19"/>
    <p:sldId id="284" r:id="rId20"/>
    <p:sldId id="286" r:id="rId21"/>
    <p:sldId id="287" r:id="rId22"/>
    <p:sldId id="332" r:id="rId23"/>
    <p:sldId id="291" r:id="rId24"/>
    <p:sldId id="282" r:id="rId25"/>
    <p:sldId id="333" r:id="rId26"/>
    <p:sldId id="292" r:id="rId27"/>
    <p:sldId id="302" r:id="rId28"/>
    <p:sldId id="303" r:id="rId29"/>
    <p:sldId id="304" r:id="rId30"/>
    <p:sldId id="305" r:id="rId31"/>
    <p:sldId id="334" r:id="rId32"/>
    <p:sldId id="313" r:id="rId33"/>
    <p:sldId id="310" r:id="rId34"/>
    <p:sldId id="309" r:id="rId35"/>
    <p:sldId id="300" r:id="rId36"/>
    <p:sldId id="329" r:id="rId37"/>
  </p:sldIdLst>
  <p:sldSz cx="9144000" cy="5143500" type="screen16x9"/>
  <p:notesSz cx="6858000" cy="9144000"/>
  <p:embeddedFontLst>
    <p:embeddedFont>
      <p:font typeface="Anaheim" panose="020B0604020202020204" charset="0"/>
      <p:regular r:id="rId39"/>
    </p:embeddedFont>
    <p:embeddedFont>
      <p:font typeface="Zen Dots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5BB"/>
    <a:srgbClr val="0190D0"/>
    <a:srgbClr val="2F2B19"/>
    <a:srgbClr val="F2FAFF"/>
    <a:srgbClr val="9EA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34827-E4C2-4530-918D-90282AF1AC5F}" v="1" dt="2023-02-05T00:19:19.771"/>
    <p1510:client id="{D5F107E8-90D5-4FD3-B592-5869A43BC1E2}" v="34" dt="2023-02-04T21:27:56.178"/>
    <p1510:client id="{DB0D4C14-F4E2-43F5-B8F0-64DDC6B85ACB}" v="940" dt="2023-02-05T01:59:41.149"/>
  </p1510:revLst>
</p1510:revInfo>
</file>

<file path=ppt/tableStyles.xml><?xml version="1.0" encoding="utf-8"?>
<a:tblStyleLst xmlns:a="http://schemas.openxmlformats.org/drawingml/2006/main" def="{B74CCDF6-DDA7-4579-BD31-97B192D4B8BA}">
  <a:tblStyle styleId="{B74CCDF6-DDA7-4579-BD31-97B192D4B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0799" autoAdjust="0"/>
  </p:normalViewPr>
  <p:slideViewPr>
    <p:cSldViewPr snapToGrid="0">
      <p:cViewPr>
        <p:scale>
          <a:sx n="125" d="100"/>
          <a:sy n="125" d="100"/>
        </p:scale>
        <p:origin x="1332" y="228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e129d2a63f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e129d2a63f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39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7869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965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8006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065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642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52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81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5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e129d2a63f_0_2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e129d2a63f_0_2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e129d2a63f_0_2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e129d2a63f_0_2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85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e129d2a63f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e129d2a63f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e129d2a63f_0_2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e129d2a63f_0_2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129d2a63f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129d2a63f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3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06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4" name="Google Shape;94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subTitle" idx="1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0"/>
          <p:cNvSpPr txBox="1">
            <a:spLocks noGrp="1"/>
          </p:cNvSpPr>
          <p:nvPr>
            <p:ph type="title" idx="7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2" name="Google Shape;952;p20"/>
          <p:cNvSpPr txBox="1">
            <a:spLocks noGrp="1"/>
          </p:cNvSpPr>
          <p:nvPr>
            <p:ph type="subTitle" idx="8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0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4" name="Google Shape;954;p20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title" idx="14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6" name="Google Shape;956;p20"/>
          <p:cNvSpPr txBox="1">
            <a:spLocks noGrp="1"/>
          </p:cNvSpPr>
          <p:nvPr>
            <p:ph type="subTitle" idx="15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5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title" idx="2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1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 idx="3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4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 idx="5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6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title" idx="7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8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8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9" r:id="rId4"/>
    <p:sldLayoutId id="2147483671" r:id="rId5"/>
    <p:sldLayoutId id="2147483673" r:id="rId6"/>
    <p:sldLayoutId id="2147483674" r:id="rId7"/>
    <p:sldLayoutId id="2147483675" r:id="rId8"/>
    <p:sldLayoutId id="2147483678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7" Type="http://schemas.openxmlformats.org/officeDocument/2006/relationships/image" Target="../media/image10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190D0"/>
                </a:solidFill>
              </a:rPr>
              <a:t>MARKET</a:t>
            </a:r>
            <a:br>
              <a:rPr lang="en" sz="6000" dirty="0">
                <a:solidFill>
                  <a:srgbClr val="0190D0"/>
                </a:solidFill>
              </a:rPr>
            </a:br>
            <a:r>
              <a:rPr lang="en" sz="6000" dirty="0">
                <a:solidFill>
                  <a:srgbClr val="0190D0"/>
                </a:solidFill>
              </a:rPr>
              <a:t>FOR YOU</a:t>
            </a:r>
            <a:br>
              <a:rPr lang="en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" sz="14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Laboratórios de Informática IV</a:t>
            </a:r>
            <a:br>
              <a:rPr lang="en" sz="14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" sz="9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Grupo 25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0D23D4B-457B-183A-0AD5-F7D3CB4A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4" y="290286"/>
            <a:ext cx="1113064" cy="111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10574" y="2923654"/>
            <a:ext cx="2336400" cy="745575"/>
            <a:chOff x="3403800" y="2937200"/>
            <a:chExt cx="2336400" cy="745575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94374" y="2923654"/>
            <a:ext cx="2336400" cy="745575"/>
            <a:chOff x="6087600" y="3013400"/>
            <a:chExt cx="2336400" cy="745575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94374" y="1663199"/>
            <a:ext cx="2336400" cy="745575"/>
            <a:chOff x="6087600" y="1123025"/>
            <a:chExt cx="2336400" cy="745575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6774" y="2923654"/>
            <a:ext cx="2336400" cy="745575"/>
            <a:chOff x="720000" y="3013400"/>
            <a:chExt cx="2336400" cy="745575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6774" y="1663199"/>
            <a:ext cx="2336400" cy="745575"/>
            <a:chOff x="720000" y="1123025"/>
            <a:chExt cx="2336400" cy="761658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761658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10574" y="1663199"/>
            <a:ext cx="2336400" cy="745575"/>
            <a:chOff x="3403800" y="1123025"/>
            <a:chExt cx="2336400" cy="745575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67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Contexto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943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95BB"/>
                </a:solidFill>
              </a:rPr>
              <a:t>Modelos do Sistema</a:t>
            </a: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67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</a:rPr>
              <a:t>Base de Dados</a:t>
            </a:r>
            <a:endParaRPr lang="pt-PT" dirty="0">
              <a:solidFill>
                <a:srgbClr val="6895BB"/>
              </a:solidFill>
            </a:endParaRP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105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Maquetes</a:t>
            </a:r>
            <a:r>
              <a:rPr lang="en-US" dirty="0">
                <a:solidFill>
                  <a:srgbClr val="6895BB"/>
                </a:solidFill>
              </a:rPr>
              <a:t> do Sistema</a:t>
            </a:r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943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Implementação</a:t>
            </a:r>
            <a:r>
              <a:rPr lang="en-US" dirty="0">
                <a:solidFill>
                  <a:srgbClr val="6895BB"/>
                </a:solidFill>
              </a:rPr>
              <a:t> da </a:t>
            </a:r>
            <a:r>
              <a:rPr lang="en-US" dirty="0" err="1">
                <a:solidFill>
                  <a:srgbClr val="6895BB"/>
                </a:solidFill>
              </a:rPr>
              <a:t>Aplicação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78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716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554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78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716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554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5836A-580D-AE67-31D4-EACED721450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10574" y="1881074"/>
            <a:ext cx="2336400" cy="527700"/>
          </a:xfrm>
        </p:spPr>
        <p:txBody>
          <a:bodyPr/>
          <a:lstStyle/>
          <a:p>
            <a:r>
              <a:rPr lang="en-US" dirty="0" err="1">
                <a:solidFill>
                  <a:srgbClr val="6895BB"/>
                </a:solidFill>
              </a:rPr>
              <a:t>Análise</a:t>
            </a:r>
            <a:r>
              <a:rPr lang="en-US" dirty="0">
                <a:solidFill>
                  <a:srgbClr val="6895BB"/>
                </a:solidFill>
              </a:rPr>
              <a:t> de </a:t>
            </a:r>
            <a:r>
              <a:rPr lang="en-US" dirty="0" err="1">
                <a:solidFill>
                  <a:srgbClr val="6895BB"/>
                </a:solidFill>
              </a:rPr>
              <a:t>Requisitos</a:t>
            </a:r>
            <a:endParaRPr lang="en-US" dirty="0">
              <a:solidFill>
                <a:srgbClr val="689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5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8;p36">
            <a:extLst>
              <a:ext uri="{FF2B5EF4-FFF2-40B4-BE49-F238E27FC236}">
                <a16:creationId xmlns:a16="http://schemas.microsoft.com/office/drawing/2014/main" id="{C8BA6C54-9AD3-F9F4-5CD6-E4FE48E17BA4}"/>
              </a:ext>
            </a:extLst>
          </p:cNvPr>
          <p:cNvGrpSpPr/>
          <p:nvPr/>
        </p:nvGrpSpPr>
        <p:grpSpPr>
          <a:xfrm>
            <a:off x="1495532" y="2041627"/>
            <a:ext cx="6152935" cy="1060245"/>
            <a:chOff x="1708175" y="1932750"/>
            <a:chExt cx="5727600" cy="1060245"/>
          </a:xfrm>
        </p:grpSpPr>
        <p:sp>
          <p:nvSpPr>
            <p:cNvPr id="3" name="Google Shape;1339;p36">
              <a:extLst>
                <a:ext uri="{FF2B5EF4-FFF2-40B4-BE49-F238E27FC236}">
                  <a16:creationId xmlns:a16="http://schemas.microsoft.com/office/drawing/2014/main" id="{CF0AFB79-BBAA-2361-DFC5-5ACCE607EA7A}"/>
                </a:ext>
              </a:extLst>
            </p:cNvPr>
            <p:cNvSpPr/>
            <p:nvPr/>
          </p:nvSpPr>
          <p:spPr>
            <a:xfrm>
              <a:off x="1708175" y="1932750"/>
              <a:ext cx="5727600" cy="106024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40;p36">
              <a:extLst>
                <a:ext uri="{FF2B5EF4-FFF2-40B4-BE49-F238E27FC236}">
                  <a16:creationId xmlns:a16="http://schemas.microsoft.com/office/drawing/2014/main" id="{CD7A9E9A-907C-CCC9-0109-CE0384D89AAE}"/>
                </a:ext>
              </a:extLst>
            </p:cNvPr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rgbClr val="2F2B19"/>
            </a:solidFill>
            <a:ln w="9525" cap="flat" cmpd="sng">
              <a:solidFill>
                <a:srgbClr val="2F2B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1;p36">
              <a:extLst>
                <a:ext uri="{FF2B5EF4-FFF2-40B4-BE49-F238E27FC236}">
                  <a16:creationId xmlns:a16="http://schemas.microsoft.com/office/drawing/2014/main" id="{A31845BE-FF62-73C0-CF3B-D0E77D5D691A}"/>
                </a:ext>
              </a:extLst>
            </p:cNvPr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2;p36">
              <a:extLst>
                <a:ext uri="{FF2B5EF4-FFF2-40B4-BE49-F238E27FC236}">
                  <a16:creationId xmlns:a16="http://schemas.microsoft.com/office/drawing/2014/main" id="{59DBB80D-CF7B-3F48-3660-E81143DA6532}"/>
                </a:ext>
              </a:extLst>
            </p:cNvPr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3;p36">
              <a:extLst>
                <a:ext uri="{FF2B5EF4-FFF2-40B4-BE49-F238E27FC236}">
                  <a16:creationId xmlns:a16="http://schemas.microsoft.com/office/drawing/2014/main" id="{79ADC744-98B2-1EB2-2E9C-F7EC91DFBFC3}"/>
                </a:ext>
              </a:extLst>
            </p:cNvPr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44;p36">
            <a:extLst>
              <a:ext uri="{FF2B5EF4-FFF2-40B4-BE49-F238E27FC236}">
                <a16:creationId xmlns:a16="http://schemas.microsoft.com/office/drawing/2014/main" id="{C96CDA50-1FCF-FE15-72CB-EB6DCE57B001}"/>
              </a:ext>
            </a:extLst>
          </p:cNvPr>
          <p:cNvSpPr txBox="1">
            <a:spLocks/>
          </p:cNvSpPr>
          <p:nvPr/>
        </p:nvSpPr>
        <p:spPr>
          <a:xfrm>
            <a:off x="1495533" y="2260072"/>
            <a:ext cx="6152935" cy="841800"/>
          </a:xfrm>
          <a:prstGeom prst="rect">
            <a:avLst/>
          </a:prstGeom>
          <a:ln>
            <a:solidFill>
              <a:srgbClr val="2F2B1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err="1">
                <a:solidFill>
                  <a:srgbClr val="2F2B19"/>
                </a:solidFill>
                <a:latin typeface="Zen Dots" panose="020B0604020202020204" charset="0"/>
              </a:rPr>
              <a:t>Análise</a:t>
            </a:r>
            <a:r>
              <a:rPr lang="en-US" sz="3200" dirty="0">
                <a:solidFill>
                  <a:srgbClr val="2F2B19"/>
                </a:solidFill>
                <a:latin typeface="Zen Dots" panose="020B0604020202020204" charset="0"/>
              </a:rPr>
              <a:t> de </a:t>
            </a:r>
            <a:r>
              <a:rPr lang="en-US" sz="3200" dirty="0" err="1">
                <a:solidFill>
                  <a:srgbClr val="2F2B19"/>
                </a:solidFill>
                <a:latin typeface="Zen Dots" panose="020B0604020202020204" charset="0"/>
              </a:rPr>
              <a:t>Requisitos</a:t>
            </a:r>
            <a:endParaRPr lang="en-US" sz="3200" dirty="0">
              <a:solidFill>
                <a:srgbClr val="2F2B19"/>
              </a:solidFill>
              <a:latin typeface="Zen Dot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1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4"/>
          <p:cNvSpPr/>
          <p:nvPr/>
        </p:nvSpPr>
        <p:spPr>
          <a:xfrm>
            <a:off x="719876" y="1494571"/>
            <a:ext cx="2952873" cy="61315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AFF"/>
              </a:solidFill>
            </a:endParaRPr>
          </a:p>
        </p:txBody>
      </p:sp>
      <p:sp>
        <p:nvSpPr>
          <p:cNvPr id="1905" name="Google Shape;190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03792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0190D0"/>
                </a:solidFill>
              </a:rPr>
              <a:t>Estratégias de Levantamento de Requisitos </a:t>
            </a:r>
            <a:endParaRPr sz="2200" dirty="0">
              <a:solidFill>
                <a:srgbClr val="0190D0"/>
              </a:solidFill>
            </a:endParaRPr>
          </a:p>
        </p:txBody>
      </p:sp>
      <p:sp>
        <p:nvSpPr>
          <p:cNvPr id="1907" name="Google Shape;1907;p44"/>
          <p:cNvSpPr txBox="1">
            <a:spLocks noGrp="1"/>
          </p:cNvSpPr>
          <p:nvPr>
            <p:ph type="subTitle" idx="1"/>
          </p:nvPr>
        </p:nvSpPr>
        <p:spPr>
          <a:xfrm>
            <a:off x="719965" y="1503227"/>
            <a:ext cx="2952874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2FAFF"/>
                </a:solidFill>
              </a:rPr>
              <a:t>Pesquisas</a:t>
            </a:r>
            <a:r>
              <a:rPr lang="en-US" sz="1600" dirty="0">
                <a:solidFill>
                  <a:srgbClr val="F2FAFF"/>
                </a:solidFill>
              </a:rPr>
              <a:t> </a:t>
            </a:r>
            <a:r>
              <a:rPr lang="en-US" sz="1600" dirty="0" err="1">
                <a:solidFill>
                  <a:srgbClr val="F2FAFF"/>
                </a:solidFill>
              </a:rPr>
              <a:t>sobre</a:t>
            </a:r>
            <a:r>
              <a:rPr lang="en-US" sz="1600" dirty="0">
                <a:solidFill>
                  <a:srgbClr val="F2FAFF"/>
                </a:solidFill>
              </a:rPr>
              <a:t> </a:t>
            </a:r>
            <a:r>
              <a:rPr lang="en-US" sz="1600" dirty="0" err="1">
                <a:solidFill>
                  <a:srgbClr val="F2FAFF"/>
                </a:solidFill>
              </a:rPr>
              <a:t>feiras</a:t>
            </a:r>
            <a:r>
              <a:rPr lang="en-US" sz="1600" dirty="0">
                <a:solidFill>
                  <a:srgbClr val="F2FAFF"/>
                </a:solidFill>
              </a:rPr>
              <a:t> online</a:t>
            </a:r>
            <a:endParaRPr sz="1600" dirty="0">
              <a:solidFill>
                <a:srgbClr val="F2FAFF"/>
              </a:solidFill>
            </a:endParaRPr>
          </a:p>
        </p:txBody>
      </p:sp>
      <p:grpSp>
        <p:nvGrpSpPr>
          <p:cNvPr id="2" name="Google Shape;1923;p45">
            <a:extLst>
              <a:ext uri="{FF2B5EF4-FFF2-40B4-BE49-F238E27FC236}">
                <a16:creationId xmlns:a16="http://schemas.microsoft.com/office/drawing/2014/main" id="{E9C441CF-FA5B-5A8C-04A8-6117748C550F}"/>
              </a:ext>
            </a:extLst>
          </p:cNvPr>
          <p:cNvGrpSpPr/>
          <p:nvPr/>
        </p:nvGrpSpPr>
        <p:grpSpPr>
          <a:xfrm>
            <a:off x="4766681" y="1730521"/>
            <a:ext cx="3489106" cy="2762860"/>
            <a:chOff x="5072850" y="1998050"/>
            <a:chExt cx="2813400" cy="2227800"/>
          </a:xfrm>
        </p:grpSpPr>
        <p:sp>
          <p:nvSpPr>
            <p:cNvPr id="3" name="Google Shape;1924;p45">
              <a:extLst>
                <a:ext uri="{FF2B5EF4-FFF2-40B4-BE49-F238E27FC236}">
                  <a16:creationId xmlns:a16="http://schemas.microsoft.com/office/drawing/2014/main" id="{16F88EDC-7830-A2CC-E341-8EFDB80FC1F9}"/>
                </a:ext>
              </a:extLst>
            </p:cNvPr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25;p45">
              <a:extLst>
                <a:ext uri="{FF2B5EF4-FFF2-40B4-BE49-F238E27FC236}">
                  <a16:creationId xmlns:a16="http://schemas.microsoft.com/office/drawing/2014/main" id="{7324FC13-DCB5-7F2A-FD91-9864DBF088D9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oogle Shape;1928;p45">
            <a:extLst>
              <a:ext uri="{FF2B5EF4-FFF2-40B4-BE49-F238E27FC236}">
                <a16:creationId xmlns:a16="http://schemas.microsoft.com/office/drawing/2014/main" id="{B0A2CCFA-14A3-BA06-5610-A6B8800EA324}"/>
              </a:ext>
            </a:extLst>
          </p:cNvPr>
          <p:cNvPicPr preferRelativeResize="0"/>
          <p:nvPr/>
        </p:nvPicPr>
        <p:blipFill>
          <a:blip r:embed="rId3"/>
          <a:srcRect l="5484" r="5484"/>
          <a:stretch/>
        </p:blipFill>
        <p:spPr>
          <a:xfrm>
            <a:off x="4934894" y="1689644"/>
            <a:ext cx="3489106" cy="26139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1929;p45">
            <a:extLst>
              <a:ext uri="{FF2B5EF4-FFF2-40B4-BE49-F238E27FC236}">
                <a16:creationId xmlns:a16="http://schemas.microsoft.com/office/drawing/2014/main" id="{0A5A57D5-DF8E-95BD-C0FD-C0A876412481}"/>
              </a:ext>
            </a:extLst>
          </p:cNvPr>
          <p:cNvGrpSpPr/>
          <p:nvPr/>
        </p:nvGrpSpPr>
        <p:grpSpPr>
          <a:xfrm>
            <a:off x="4934894" y="1460039"/>
            <a:ext cx="3489106" cy="270482"/>
            <a:chOff x="1290775" y="1427525"/>
            <a:chExt cx="2813400" cy="218100"/>
          </a:xfrm>
        </p:grpSpPr>
        <p:sp>
          <p:nvSpPr>
            <p:cNvPr id="7" name="Google Shape;1930;p45">
              <a:extLst>
                <a:ext uri="{FF2B5EF4-FFF2-40B4-BE49-F238E27FC236}">
                  <a16:creationId xmlns:a16="http://schemas.microsoft.com/office/drawing/2014/main" id="{0D0EFFAC-8B43-D189-2B49-F4278FD7D046}"/>
                </a:ext>
              </a:extLst>
            </p:cNvPr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31;p45">
              <a:extLst>
                <a:ext uri="{FF2B5EF4-FFF2-40B4-BE49-F238E27FC236}">
                  <a16:creationId xmlns:a16="http://schemas.microsoft.com/office/drawing/2014/main" id="{00023E0D-8528-B145-83E1-2CB497DF292A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32;p45">
              <a:extLst>
                <a:ext uri="{FF2B5EF4-FFF2-40B4-BE49-F238E27FC236}">
                  <a16:creationId xmlns:a16="http://schemas.microsoft.com/office/drawing/2014/main" id="{3B8A51D1-63C9-CAAC-FCCA-0DAFEC96CF72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33;p45">
              <a:extLst>
                <a:ext uri="{FF2B5EF4-FFF2-40B4-BE49-F238E27FC236}">
                  <a16:creationId xmlns:a16="http://schemas.microsoft.com/office/drawing/2014/main" id="{2F8986F3-3BA9-9B54-7A1E-C169731B0550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383;p52">
            <a:extLst>
              <a:ext uri="{FF2B5EF4-FFF2-40B4-BE49-F238E27FC236}">
                <a16:creationId xmlns:a16="http://schemas.microsoft.com/office/drawing/2014/main" id="{A67439A0-EF98-201D-1A8F-A1AAFE283081}"/>
              </a:ext>
            </a:extLst>
          </p:cNvPr>
          <p:cNvGrpSpPr/>
          <p:nvPr/>
        </p:nvGrpSpPr>
        <p:grpSpPr>
          <a:xfrm>
            <a:off x="719966" y="1285388"/>
            <a:ext cx="2952874" cy="218100"/>
            <a:chOff x="1290775" y="1427529"/>
            <a:chExt cx="2867100" cy="218100"/>
          </a:xfrm>
        </p:grpSpPr>
        <p:sp>
          <p:nvSpPr>
            <p:cNvPr id="13" name="Google Shape;2384;p52">
              <a:extLst>
                <a:ext uri="{FF2B5EF4-FFF2-40B4-BE49-F238E27FC236}">
                  <a16:creationId xmlns:a16="http://schemas.microsoft.com/office/drawing/2014/main" id="{F507C805-C9E0-555B-FCBC-7CAB3F3ECA39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85;p52">
              <a:extLst>
                <a:ext uri="{FF2B5EF4-FFF2-40B4-BE49-F238E27FC236}">
                  <a16:creationId xmlns:a16="http://schemas.microsoft.com/office/drawing/2014/main" id="{03293D78-E726-CD62-03B8-668B3DB09237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86;p52">
              <a:extLst>
                <a:ext uri="{FF2B5EF4-FFF2-40B4-BE49-F238E27FC236}">
                  <a16:creationId xmlns:a16="http://schemas.microsoft.com/office/drawing/2014/main" id="{A8CA3EE5-18D8-99DF-3F80-BC3FA01C38EE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87;p52">
              <a:extLst>
                <a:ext uri="{FF2B5EF4-FFF2-40B4-BE49-F238E27FC236}">
                  <a16:creationId xmlns:a16="http://schemas.microsoft.com/office/drawing/2014/main" id="{8BDCB0A8-CDD0-3638-8928-5ECDB0973958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869;p44">
            <a:extLst>
              <a:ext uri="{FF2B5EF4-FFF2-40B4-BE49-F238E27FC236}">
                <a16:creationId xmlns:a16="http://schemas.microsoft.com/office/drawing/2014/main" id="{8849B312-1AAD-1650-29FE-4A069E50A9FC}"/>
              </a:ext>
            </a:extLst>
          </p:cNvPr>
          <p:cNvSpPr/>
          <p:nvPr/>
        </p:nvSpPr>
        <p:spPr>
          <a:xfrm>
            <a:off x="719697" y="2675168"/>
            <a:ext cx="2952873" cy="61315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AFF"/>
              </a:solidFill>
            </a:endParaRPr>
          </a:p>
        </p:txBody>
      </p:sp>
      <p:sp>
        <p:nvSpPr>
          <p:cNvPr id="43" name="Google Shape;1907;p44">
            <a:extLst>
              <a:ext uri="{FF2B5EF4-FFF2-40B4-BE49-F238E27FC236}">
                <a16:creationId xmlns:a16="http://schemas.microsoft.com/office/drawing/2014/main" id="{008286E7-1222-3247-1527-5E3192E90534}"/>
              </a:ext>
            </a:extLst>
          </p:cNvPr>
          <p:cNvSpPr txBox="1">
            <a:spLocks/>
          </p:cNvSpPr>
          <p:nvPr/>
        </p:nvSpPr>
        <p:spPr>
          <a:xfrm>
            <a:off x="719786" y="2683824"/>
            <a:ext cx="2952874" cy="61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2FAFF"/>
                </a:solidFill>
              </a:rPr>
              <a:t>Pesquisas sobre aplicações de exposição</a:t>
            </a:r>
          </a:p>
        </p:txBody>
      </p:sp>
      <p:grpSp>
        <p:nvGrpSpPr>
          <p:cNvPr id="44" name="Google Shape;2383;p52">
            <a:extLst>
              <a:ext uri="{FF2B5EF4-FFF2-40B4-BE49-F238E27FC236}">
                <a16:creationId xmlns:a16="http://schemas.microsoft.com/office/drawing/2014/main" id="{DDED5CD1-5518-BA00-58A2-293CABD54E41}"/>
              </a:ext>
            </a:extLst>
          </p:cNvPr>
          <p:cNvGrpSpPr/>
          <p:nvPr/>
        </p:nvGrpSpPr>
        <p:grpSpPr>
          <a:xfrm>
            <a:off x="719787" y="2465985"/>
            <a:ext cx="2952874" cy="218100"/>
            <a:chOff x="1290775" y="1427529"/>
            <a:chExt cx="2867100" cy="218100"/>
          </a:xfrm>
        </p:grpSpPr>
        <p:sp>
          <p:nvSpPr>
            <p:cNvPr id="45" name="Google Shape;2384;p52">
              <a:extLst>
                <a:ext uri="{FF2B5EF4-FFF2-40B4-BE49-F238E27FC236}">
                  <a16:creationId xmlns:a16="http://schemas.microsoft.com/office/drawing/2014/main" id="{F3B72650-0BF2-D7C2-1596-BFFA51A900E9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85;p52">
              <a:extLst>
                <a:ext uri="{FF2B5EF4-FFF2-40B4-BE49-F238E27FC236}">
                  <a16:creationId xmlns:a16="http://schemas.microsoft.com/office/drawing/2014/main" id="{851B8B9B-7FDE-D0FE-E212-0E0B71EACF30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86;p52">
              <a:extLst>
                <a:ext uri="{FF2B5EF4-FFF2-40B4-BE49-F238E27FC236}">
                  <a16:creationId xmlns:a16="http://schemas.microsoft.com/office/drawing/2014/main" id="{D3C7DD13-BF52-7673-E0B5-E55ABB7A5C2B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7;p52">
              <a:extLst>
                <a:ext uri="{FF2B5EF4-FFF2-40B4-BE49-F238E27FC236}">
                  <a16:creationId xmlns:a16="http://schemas.microsoft.com/office/drawing/2014/main" id="{E9E35D48-2711-8784-B617-D2CD6C0DA2E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869;p44">
            <a:extLst>
              <a:ext uri="{FF2B5EF4-FFF2-40B4-BE49-F238E27FC236}">
                <a16:creationId xmlns:a16="http://schemas.microsoft.com/office/drawing/2014/main" id="{10D7A10F-1761-8024-CC5A-69B1460B3D26}"/>
              </a:ext>
            </a:extLst>
          </p:cNvPr>
          <p:cNvSpPr/>
          <p:nvPr/>
        </p:nvSpPr>
        <p:spPr>
          <a:xfrm>
            <a:off x="719786" y="3871525"/>
            <a:ext cx="2952873" cy="61315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AFF"/>
              </a:solidFill>
            </a:endParaRPr>
          </a:p>
        </p:txBody>
      </p:sp>
      <p:sp>
        <p:nvSpPr>
          <p:cNvPr id="50" name="Google Shape;1907;p44">
            <a:extLst>
              <a:ext uri="{FF2B5EF4-FFF2-40B4-BE49-F238E27FC236}">
                <a16:creationId xmlns:a16="http://schemas.microsoft.com/office/drawing/2014/main" id="{A2250550-CCF3-3DCC-2471-30CF94374E40}"/>
              </a:ext>
            </a:extLst>
          </p:cNvPr>
          <p:cNvSpPr txBox="1">
            <a:spLocks/>
          </p:cNvSpPr>
          <p:nvPr/>
        </p:nvSpPr>
        <p:spPr>
          <a:xfrm>
            <a:off x="719875" y="3880181"/>
            <a:ext cx="2952874" cy="61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2FAFF"/>
                </a:solidFill>
              </a:rPr>
              <a:t>Entrevistas informais a feirantes e clientes de feiras </a:t>
            </a:r>
          </a:p>
        </p:txBody>
      </p:sp>
      <p:grpSp>
        <p:nvGrpSpPr>
          <p:cNvPr id="51" name="Google Shape;2383;p52">
            <a:extLst>
              <a:ext uri="{FF2B5EF4-FFF2-40B4-BE49-F238E27FC236}">
                <a16:creationId xmlns:a16="http://schemas.microsoft.com/office/drawing/2014/main" id="{2B088955-03D0-A5E1-5E6E-06A49684EF9C}"/>
              </a:ext>
            </a:extLst>
          </p:cNvPr>
          <p:cNvGrpSpPr/>
          <p:nvPr/>
        </p:nvGrpSpPr>
        <p:grpSpPr>
          <a:xfrm>
            <a:off x="719876" y="3662342"/>
            <a:ext cx="2952874" cy="218100"/>
            <a:chOff x="1290775" y="1427529"/>
            <a:chExt cx="2867100" cy="218100"/>
          </a:xfrm>
        </p:grpSpPr>
        <p:sp>
          <p:nvSpPr>
            <p:cNvPr id="52" name="Google Shape;2384;p52">
              <a:extLst>
                <a:ext uri="{FF2B5EF4-FFF2-40B4-BE49-F238E27FC236}">
                  <a16:creationId xmlns:a16="http://schemas.microsoft.com/office/drawing/2014/main" id="{4F935E97-4597-A791-F480-573E6405D235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5;p52">
              <a:extLst>
                <a:ext uri="{FF2B5EF4-FFF2-40B4-BE49-F238E27FC236}">
                  <a16:creationId xmlns:a16="http://schemas.microsoft.com/office/drawing/2014/main" id="{53D7559D-5D52-7C50-1000-908E224CC155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6;p52">
              <a:extLst>
                <a:ext uri="{FF2B5EF4-FFF2-40B4-BE49-F238E27FC236}">
                  <a16:creationId xmlns:a16="http://schemas.microsoft.com/office/drawing/2014/main" id="{6DE8024D-5797-5B66-1C19-F413F84DE658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7;p52">
              <a:extLst>
                <a:ext uri="{FF2B5EF4-FFF2-40B4-BE49-F238E27FC236}">
                  <a16:creationId xmlns:a16="http://schemas.microsoft.com/office/drawing/2014/main" id="{B0888B5A-94BA-4686-8B14-5F448D92EBC8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155;p49">
            <a:extLst>
              <a:ext uri="{FF2B5EF4-FFF2-40B4-BE49-F238E27FC236}">
                <a16:creationId xmlns:a16="http://schemas.microsoft.com/office/drawing/2014/main" id="{E5B18E59-0D06-BA4D-7D7B-5AD8387B24D0}"/>
              </a:ext>
            </a:extLst>
          </p:cNvPr>
          <p:cNvSpPr/>
          <p:nvPr/>
        </p:nvSpPr>
        <p:spPr>
          <a:xfrm>
            <a:off x="3417772" y="2816371"/>
            <a:ext cx="2342815" cy="127598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35" name="Google Shape;2156;p49">
            <a:extLst>
              <a:ext uri="{FF2B5EF4-FFF2-40B4-BE49-F238E27FC236}">
                <a16:creationId xmlns:a16="http://schemas.microsoft.com/office/drawing/2014/main" id="{FEE7F94D-B2A6-428E-3442-E20D108A8DBB}"/>
              </a:ext>
            </a:extLst>
          </p:cNvPr>
          <p:cNvGrpSpPr/>
          <p:nvPr/>
        </p:nvGrpSpPr>
        <p:grpSpPr>
          <a:xfrm>
            <a:off x="3414614" y="2598361"/>
            <a:ext cx="2346024" cy="218100"/>
            <a:chOff x="1290775" y="1427529"/>
            <a:chExt cx="2328300" cy="218100"/>
          </a:xfrm>
        </p:grpSpPr>
        <p:sp>
          <p:nvSpPr>
            <p:cNvPr id="36" name="Google Shape;2145;p49">
              <a:extLst>
                <a:ext uri="{FF2B5EF4-FFF2-40B4-BE49-F238E27FC236}">
                  <a16:creationId xmlns:a16="http://schemas.microsoft.com/office/drawing/2014/main" id="{3BCE0CAB-CCD7-CD6A-83C4-AAAB96BAF54E}"/>
                </a:ext>
              </a:extLst>
            </p:cNvPr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7" name="Google Shape;2157;p49">
              <a:extLst>
                <a:ext uri="{FF2B5EF4-FFF2-40B4-BE49-F238E27FC236}">
                  <a16:creationId xmlns:a16="http://schemas.microsoft.com/office/drawing/2014/main" id="{E384899E-1A5A-682E-CF9D-EF3DC691C0A1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8" name="Google Shape;2158;p49">
              <a:extLst>
                <a:ext uri="{FF2B5EF4-FFF2-40B4-BE49-F238E27FC236}">
                  <a16:creationId xmlns:a16="http://schemas.microsoft.com/office/drawing/2014/main" id="{72BD2476-B722-D27B-42BA-EE42A0CCD14B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9" name="Google Shape;2159;p49">
              <a:extLst>
                <a:ext uri="{FF2B5EF4-FFF2-40B4-BE49-F238E27FC236}">
                  <a16:creationId xmlns:a16="http://schemas.microsoft.com/office/drawing/2014/main" id="{B414C25E-4494-B783-EBB4-4700BAD18766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52" name="Google Shape;2171;p49">
            <a:extLst>
              <a:ext uri="{FF2B5EF4-FFF2-40B4-BE49-F238E27FC236}">
                <a16:creationId xmlns:a16="http://schemas.microsoft.com/office/drawing/2014/main" id="{C1E68B8A-6511-682B-7BB9-97BAFCFA5FB9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Requisitos</a:t>
            </a:r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 </a:t>
            </a:r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Levantados</a:t>
            </a:r>
            <a:endParaRPr lang="en-US" sz="2800" dirty="0">
              <a:solidFill>
                <a:srgbClr val="0190D0"/>
              </a:solidFill>
              <a:latin typeface="Zen Dots" panose="020B0604020202020204" charset="0"/>
            </a:endParaRPr>
          </a:p>
        </p:txBody>
      </p:sp>
      <p:sp>
        <p:nvSpPr>
          <p:cNvPr id="79" name="Google Shape;2166;p49">
            <a:extLst>
              <a:ext uri="{FF2B5EF4-FFF2-40B4-BE49-F238E27FC236}">
                <a16:creationId xmlns:a16="http://schemas.microsoft.com/office/drawing/2014/main" id="{3028B04F-4A8D-EEAC-C0EF-E5CDF354C121}"/>
              </a:ext>
            </a:extLst>
          </p:cNvPr>
          <p:cNvSpPr txBox="1">
            <a:spLocks/>
          </p:cNvSpPr>
          <p:nvPr/>
        </p:nvSpPr>
        <p:spPr>
          <a:xfrm>
            <a:off x="3416063" y="3344135"/>
            <a:ext cx="2336400" cy="74821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Filtrar as pesquisas de feiras por categoria, data, localização e/ou empresas</a:t>
            </a:r>
          </a:p>
        </p:txBody>
      </p:sp>
      <p:sp>
        <p:nvSpPr>
          <p:cNvPr id="90" name="Google Shape;2155;p49">
            <a:extLst>
              <a:ext uri="{FF2B5EF4-FFF2-40B4-BE49-F238E27FC236}">
                <a16:creationId xmlns:a16="http://schemas.microsoft.com/office/drawing/2014/main" id="{8E9D9AD2-17D8-BF90-9D84-A28F09B10BA0}"/>
              </a:ext>
            </a:extLst>
          </p:cNvPr>
          <p:cNvSpPr/>
          <p:nvPr/>
        </p:nvSpPr>
        <p:spPr>
          <a:xfrm>
            <a:off x="743102" y="2816371"/>
            <a:ext cx="2344775" cy="148040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91" name="Google Shape;2156;p49">
            <a:extLst>
              <a:ext uri="{FF2B5EF4-FFF2-40B4-BE49-F238E27FC236}">
                <a16:creationId xmlns:a16="http://schemas.microsoft.com/office/drawing/2014/main" id="{DCB77523-F377-EC27-E7FE-21E9292E2C98}"/>
              </a:ext>
            </a:extLst>
          </p:cNvPr>
          <p:cNvGrpSpPr/>
          <p:nvPr/>
        </p:nvGrpSpPr>
        <p:grpSpPr>
          <a:xfrm>
            <a:off x="744648" y="2598329"/>
            <a:ext cx="2343229" cy="218100"/>
            <a:chOff x="1290775" y="1427529"/>
            <a:chExt cx="2328300" cy="218100"/>
          </a:xfrm>
        </p:grpSpPr>
        <p:sp>
          <p:nvSpPr>
            <p:cNvPr id="92" name="Google Shape;2145;p49">
              <a:extLst>
                <a:ext uri="{FF2B5EF4-FFF2-40B4-BE49-F238E27FC236}">
                  <a16:creationId xmlns:a16="http://schemas.microsoft.com/office/drawing/2014/main" id="{BACFE591-0795-A5D0-16DF-02E207932E1A}"/>
                </a:ext>
              </a:extLst>
            </p:cNvPr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93" name="Google Shape;2157;p49">
              <a:extLst>
                <a:ext uri="{FF2B5EF4-FFF2-40B4-BE49-F238E27FC236}">
                  <a16:creationId xmlns:a16="http://schemas.microsoft.com/office/drawing/2014/main" id="{0A1A0B3A-DD6C-9744-A65C-3789EF6BEB94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94" name="Google Shape;2158;p49">
              <a:extLst>
                <a:ext uri="{FF2B5EF4-FFF2-40B4-BE49-F238E27FC236}">
                  <a16:creationId xmlns:a16="http://schemas.microsoft.com/office/drawing/2014/main" id="{EC720C8C-BFCE-9946-6D9D-3B9D2943968A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95" name="Google Shape;2159;p49">
              <a:extLst>
                <a:ext uri="{FF2B5EF4-FFF2-40B4-BE49-F238E27FC236}">
                  <a16:creationId xmlns:a16="http://schemas.microsoft.com/office/drawing/2014/main" id="{3D562BA9-4661-8F92-312A-AE0B8B940E54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97" name="Google Shape;2169;p49">
            <a:extLst>
              <a:ext uri="{FF2B5EF4-FFF2-40B4-BE49-F238E27FC236}">
                <a16:creationId xmlns:a16="http://schemas.microsoft.com/office/drawing/2014/main" id="{50064000-28E1-AAC7-6B83-B2643FCBC1E3}"/>
              </a:ext>
            </a:extLst>
          </p:cNvPr>
          <p:cNvSpPr txBox="1">
            <a:spLocks/>
          </p:cNvSpPr>
          <p:nvPr/>
        </p:nvSpPr>
        <p:spPr>
          <a:xfrm>
            <a:off x="744950" y="2816454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400" b="1" dirty="0">
                <a:solidFill>
                  <a:srgbClr val="F2FAFF"/>
                </a:solidFill>
                <a:latin typeface="Anaheim" panose="020B0604020202020204" charset="0"/>
                <a:cs typeface="Calibri Light"/>
              </a:rPr>
              <a:t>Registar utilizador, efetuar login</a:t>
            </a:r>
            <a:r>
              <a:rPr lang="pt-PT" sz="1400" b="1" dirty="0">
                <a:solidFill>
                  <a:srgbClr val="F2FAFF"/>
                </a:solidFill>
                <a:latin typeface="Anaheim" panose="020B0604020202020204" charset="0"/>
              </a:rPr>
              <a:t> </a:t>
            </a:r>
            <a:r>
              <a:rPr lang="pt-PT" sz="1400" b="1" dirty="0">
                <a:solidFill>
                  <a:srgbClr val="F2FAFF"/>
                </a:solidFill>
                <a:latin typeface="Anaheim" panose="020B0604020202020204" charset="0"/>
                <a:cs typeface="Calibri Light" panose="020F0302020204030204" pitchFamily="34" charset="0"/>
              </a:rPr>
              <a:t>e</a:t>
            </a:r>
            <a:r>
              <a:rPr lang="pt-PT" sz="1400" b="1" dirty="0">
                <a:solidFill>
                  <a:srgbClr val="F2FAFF"/>
                </a:solidFill>
                <a:latin typeface="Anaheim" panose="020B0604020202020204" charset="0"/>
                <a:cs typeface="Calibri Light"/>
              </a:rPr>
              <a:t> terminar sessão</a:t>
            </a:r>
          </a:p>
        </p:txBody>
      </p:sp>
      <p:sp>
        <p:nvSpPr>
          <p:cNvPr id="98" name="Google Shape;2166;p49">
            <a:extLst>
              <a:ext uri="{FF2B5EF4-FFF2-40B4-BE49-F238E27FC236}">
                <a16:creationId xmlns:a16="http://schemas.microsoft.com/office/drawing/2014/main" id="{CF113081-685B-027C-C4E1-32A19F5EB7C9}"/>
              </a:ext>
            </a:extLst>
          </p:cNvPr>
          <p:cNvSpPr txBox="1">
            <a:spLocks/>
          </p:cNvSpPr>
          <p:nvPr/>
        </p:nvSpPr>
        <p:spPr>
          <a:xfrm>
            <a:off x="744649" y="3732555"/>
            <a:ext cx="2336400" cy="5643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Permitir a existência de administradores</a:t>
            </a:r>
          </a:p>
        </p:txBody>
      </p:sp>
      <p:cxnSp>
        <p:nvCxnSpPr>
          <p:cNvPr id="125" name="Google Shape;2241;p51">
            <a:extLst>
              <a:ext uri="{FF2B5EF4-FFF2-40B4-BE49-F238E27FC236}">
                <a16:creationId xmlns:a16="http://schemas.microsoft.com/office/drawing/2014/main" id="{19DA7797-F7B5-4717-148B-D92D87D69F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5601" y="2213017"/>
            <a:ext cx="776476" cy="6828"/>
          </a:xfrm>
          <a:prstGeom prst="bentConnector3">
            <a:avLst>
              <a:gd name="adj1" fmla="val -119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5BE3652-4EA0-BFF9-A751-D7F819DF6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b="17727"/>
          <a:stretch/>
        </p:blipFill>
        <p:spPr>
          <a:xfrm>
            <a:off x="1497305" y="1290287"/>
            <a:ext cx="806240" cy="663316"/>
          </a:xfrm>
          <a:prstGeom prst="rect">
            <a:avLst/>
          </a:prstGeom>
        </p:spPr>
      </p:pic>
      <p:cxnSp>
        <p:nvCxnSpPr>
          <p:cNvPr id="131" name="Google Shape;2241;p51">
            <a:extLst>
              <a:ext uri="{FF2B5EF4-FFF2-40B4-BE49-F238E27FC236}">
                <a16:creationId xmlns:a16="http://schemas.microsoft.com/office/drawing/2014/main" id="{64A30E25-0622-1AEC-0824-81DCA58A22A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7216" y="2187950"/>
            <a:ext cx="789217" cy="31605"/>
          </a:xfrm>
          <a:prstGeom prst="bentConnector3">
            <a:avLst>
              <a:gd name="adj1" fmla="val -1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2241;p51">
            <a:extLst>
              <a:ext uri="{FF2B5EF4-FFF2-40B4-BE49-F238E27FC236}">
                <a16:creationId xmlns:a16="http://schemas.microsoft.com/office/drawing/2014/main" id="{8A29784A-A099-D5DE-213B-9D8E5C19E70F}"/>
              </a:ext>
            </a:extLst>
          </p:cNvPr>
          <p:cNvCxnSpPr>
            <a:cxnSpLocks/>
            <a:endCxn id="123" idx="2"/>
          </p:cNvCxnSpPr>
          <p:nvPr/>
        </p:nvCxnSpPr>
        <p:spPr>
          <a:xfrm rot="16200000" flipV="1">
            <a:off x="6904961" y="2238800"/>
            <a:ext cx="723910" cy="5063"/>
          </a:xfrm>
          <a:prstGeom prst="bentConnector3">
            <a:avLst>
              <a:gd name="adj1" fmla="val -1643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73725326-2BC9-761E-52BC-D98B76264E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2042" t="5923" r="-1" b="26432"/>
          <a:stretch/>
        </p:blipFill>
        <p:spPr>
          <a:xfrm>
            <a:off x="6845091" y="1300294"/>
            <a:ext cx="838585" cy="579083"/>
          </a:xfrm>
          <a:prstGeom prst="rect">
            <a:avLst/>
          </a:prstGeom>
        </p:spPr>
      </p:pic>
      <p:sp>
        <p:nvSpPr>
          <p:cNvPr id="141" name="Google Shape;2166;p49">
            <a:extLst>
              <a:ext uri="{FF2B5EF4-FFF2-40B4-BE49-F238E27FC236}">
                <a16:creationId xmlns:a16="http://schemas.microsoft.com/office/drawing/2014/main" id="{F5D84A2A-090F-DBED-E36D-79B16A37B56E}"/>
              </a:ext>
            </a:extLst>
          </p:cNvPr>
          <p:cNvSpPr txBox="1">
            <a:spLocks/>
          </p:cNvSpPr>
          <p:nvPr/>
        </p:nvSpPr>
        <p:spPr>
          <a:xfrm>
            <a:off x="3416063" y="2816403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Procurar por produto, feira e/ou feirante</a:t>
            </a:r>
          </a:p>
        </p:txBody>
      </p:sp>
      <p:sp>
        <p:nvSpPr>
          <p:cNvPr id="142" name="Google Shape;2166;p49">
            <a:extLst>
              <a:ext uri="{FF2B5EF4-FFF2-40B4-BE49-F238E27FC236}">
                <a16:creationId xmlns:a16="http://schemas.microsoft.com/office/drawing/2014/main" id="{4FB236F6-9235-A5E7-3F59-CCB405B61EB9}"/>
              </a:ext>
            </a:extLst>
          </p:cNvPr>
          <p:cNvSpPr txBox="1">
            <a:spLocks/>
          </p:cNvSpPr>
          <p:nvPr/>
        </p:nvSpPr>
        <p:spPr>
          <a:xfrm>
            <a:off x="746352" y="3344154"/>
            <a:ext cx="2336400" cy="3884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Report Erros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97719D4-2419-7E53-7C48-C0875D56FF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b="13172"/>
          <a:stretch/>
        </p:blipFill>
        <p:spPr>
          <a:xfrm>
            <a:off x="4171161" y="1266486"/>
            <a:ext cx="799083" cy="693834"/>
          </a:xfrm>
          <a:prstGeom prst="rect">
            <a:avLst/>
          </a:prstGeom>
        </p:spPr>
      </p:pic>
      <p:sp>
        <p:nvSpPr>
          <p:cNvPr id="158" name="Google Shape;2155;p49">
            <a:extLst>
              <a:ext uri="{FF2B5EF4-FFF2-40B4-BE49-F238E27FC236}">
                <a16:creationId xmlns:a16="http://schemas.microsoft.com/office/drawing/2014/main" id="{87C9539B-BFEE-58B2-B1CF-231A455D7622}"/>
              </a:ext>
            </a:extLst>
          </p:cNvPr>
          <p:cNvSpPr/>
          <p:nvPr/>
        </p:nvSpPr>
        <p:spPr>
          <a:xfrm>
            <a:off x="6089827" y="2816371"/>
            <a:ext cx="2344775" cy="1622262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159" name="Google Shape;2156;p49">
            <a:extLst>
              <a:ext uri="{FF2B5EF4-FFF2-40B4-BE49-F238E27FC236}">
                <a16:creationId xmlns:a16="http://schemas.microsoft.com/office/drawing/2014/main" id="{4BBD41B3-24EF-835A-FD92-54E0D192C9A7}"/>
              </a:ext>
            </a:extLst>
          </p:cNvPr>
          <p:cNvGrpSpPr/>
          <p:nvPr/>
        </p:nvGrpSpPr>
        <p:grpSpPr>
          <a:xfrm>
            <a:off x="6091373" y="2598329"/>
            <a:ext cx="2343229" cy="218100"/>
            <a:chOff x="1290775" y="1427529"/>
            <a:chExt cx="2328300" cy="218100"/>
          </a:xfrm>
        </p:grpSpPr>
        <p:sp>
          <p:nvSpPr>
            <p:cNvPr id="160" name="Google Shape;2145;p49">
              <a:extLst>
                <a:ext uri="{FF2B5EF4-FFF2-40B4-BE49-F238E27FC236}">
                  <a16:creationId xmlns:a16="http://schemas.microsoft.com/office/drawing/2014/main" id="{DE49EFB6-49E9-6701-F7A5-DF44187E3095}"/>
                </a:ext>
              </a:extLst>
            </p:cNvPr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61" name="Google Shape;2157;p49">
              <a:extLst>
                <a:ext uri="{FF2B5EF4-FFF2-40B4-BE49-F238E27FC236}">
                  <a16:creationId xmlns:a16="http://schemas.microsoft.com/office/drawing/2014/main" id="{ED4A1F83-1F2B-8FA3-03F5-2092B63A97A7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62" name="Google Shape;2158;p49">
              <a:extLst>
                <a:ext uri="{FF2B5EF4-FFF2-40B4-BE49-F238E27FC236}">
                  <a16:creationId xmlns:a16="http://schemas.microsoft.com/office/drawing/2014/main" id="{8E0F3444-3AF8-A32A-2911-2A37B97F0208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63" name="Google Shape;2159;p49">
              <a:extLst>
                <a:ext uri="{FF2B5EF4-FFF2-40B4-BE49-F238E27FC236}">
                  <a16:creationId xmlns:a16="http://schemas.microsoft.com/office/drawing/2014/main" id="{570E305E-8C40-0E97-20D2-F3EE670327B9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164" name="Google Shape;2169;p49">
            <a:extLst>
              <a:ext uri="{FF2B5EF4-FFF2-40B4-BE49-F238E27FC236}">
                <a16:creationId xmlns:a16="http://schemas.microsoft.com/office/drawing/2014/main" id="{6A097178-45BE-DD84-F09F-8A8EAEE66EF8}"/>
              </a:ext>
            </a:extLst>
          </p:cNvPr>
          <p:cNvSpPr txBox="1">
            <a:spLocks/>
          </p:cNvSpPr>
          <p:nvPr/>
        </p:nvSpPr>
        <p:spPr>
          <a:xfrm>
            <a:off x="6091675" y="2816454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400" b="1" dirty="0">
                <a:solidFill>
                  <a:srgbClr val="F2FAFF"/>
                </a:solidFill>
                <a:latin typeface="Anaheim" panose="020B0604020202020204" charset="0"/>
                <a:cs typeface="Calibri Light"/>
              </a:rPr>
              <a:t>Adicionar produto à lista de favoritos</a:t>
            </a:r>
          </a:p>
        </p:txBody>
      </p:sp>
      <p:sp>
        <p:nvSpPr>
          <p:cNvPr id="165" name="Google Shape;2166;p49">
            <a:extLst>
              <a:ext uri="{FF2B5EF4-FFF2-40B4-BE49-F238E27FC236}">
                <a16:creationId xmlns:a16="http://schemas.microsoft.com/office/drawing/2014/main" id="{8034E77B-1054-365C-90AA-008B0CD8E2E1}"/>
              </a:ext>
            </a:extLst>
          </p:cNvPr>
          <p:cNvSpPr txBox="1">
            <a:spLocks/>
          </p:cNvSpPr>
          <p:nvPr/>
        </p:nvSpPr>
        <p:spPr>
          <a:xfrm>
            <a:off x="6089776" y="3874333"/>
            <a:ext cx="2336400" cy="5643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400" b="1" dirty="0">
                <a:solidFill>
                  <a:srgbClr val="F2FAFF"/>
                </a:solidFill>
                <a:latin typeface="Anaheim" panose="020B0604020202020204" charset="0"/>
                <a:cs typeface="Calibri Light"/>
              </a:rPr>
              <a:t>Adicionar feriante à lista de favoritos</a:t>
            </a:r>
          </a:p>
        </p:txBody>
      </p:sp>
      <p:sp>
        <p:nvSpPr>
          <p:cNvPr id="166" name="Google Shape;2166;p49">
            <a:extLst>
              <a:ext uri="{FF2B5EF4-FFF2-40B4-BE49-F238E27FC236}">
                <a16:creationId xmlns:a16="http://schemas.microsoft.com/office/drawing/2014/main" id="{4A63F49F-0134-E683-FAA9-0CB3993292BF}"/>
              </a:ext>
            </a:extLst>
          </p:cNvPr>
          <p:cNvSpPr txBox="1">
            <a:spLocks/>
          </p:cNvSpPr>
          <p:nvPr/>
        </p:nvSpPr>
        <p:spPr>
          <a:xfrm>
            <a:off x="6093077" y="3344154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400" b="1" dirty="0">
                <a:solidFill>
                  <a:srgbClr val="F2FAFF"/>
                </a:solidFill>
                <a:latin typeface="Anaheim" panose="020B0604020202020204" charset="0"/>
                <a:cs typeface="Calibri Light"/>
              </a:rPr>
              <a:t>Adicionar feira à lista de favoritos</a:t>
            </a:r>
          </a:p>
        </p:txBody>
      </p:sp>
    </p:spTree>
    <p:extLst>
      <p:ext uri="{BB962C8B-B14F-4D97-AF65-F5344CB8AC3E}">
        <p14:creationId xmlns:p14="http://schemas.microsoft.com/office/powerpoint/2010/main" val="141416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1;p49">
            <a:extLst>
              <a:ext uri="{FF2B5EF4-FFF2-40B4-BE49-F238E27FC236}">
                <a16:creationId xmlns:a16="http://schemas.microsoft.com/office/drawing/2014/main" id="{2012687E-6499-CCE8-ED6D-6EC1EFB57185}"/>
              </a:ext>
            </a:extLst>
          </p:cNvPr>
          <p:cNvSpPr txBox="1">
            <a:spLocks/>
          </p:cNvSpPr>
          <p:nvPr/>
        </p:nvSpPr>
        <p:spPr>
          <a:xfrm>
            <a:off x="767065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i="0" u="none" strike="noStrike" dirty="0" err="1">
                <a:solidFill>
                  <a:srgbClr val="0190D0"/>
                </a:solidFill>
                <a:effectLst/>
                <a:latin typeface="Zen Dots" panose="020B0604020202020204" charset="0"/>
              </a:rPr>
              <a:t>Validação</a:t>
            </a:r>
            <a:r>
              <a:rPr lang="en-US" sz="2800" i="0" u="none" strike="noStrike" dirty="0">
                <a:solidFill>
                  <a:srgbClr val="0190D0"/>
                </a:solidFill>
                <a:effectLst/>
                <a:latin typeface="Zen Dots" panose="020B0604020202020204" charset="0"/>
              </a:rPr>
              <a:t> dos </a:t>
            </a:r>
            <a:r>
              <a:rPr lang="en-US" sz="2800" i="0" u="none" strike="noStrike" dirty="0" err="1">
                <a:solidFill>
                  <a:srgbClr val="0190D0"/>
                </a:solidFill>
                <a:effectLst/>
                <a:latin typeface="Zen Dots" panose="020B0604020202020204" charset="0"/>
              </a:rPr>
              <a:t>Requisitos</a:t>
            </a:r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 </a:t>
            </a:r>
          </a:p>
        </p:txBody>
      </p:sp>
      <p:sp>
        <p:nvSpPr>
          <p:cNvPr id="4" name="Google Shape;1963;p47">
            <a:extLst>
              <a:ext uri="{FF2B5EF4-FFF2-40B4-BE49-F238E27FC236}">
                <a16:creationId xmlns:a16="http://schemas.microsoft.com/office/drawing/2014/main" id="{CD12BB11-B61D-C0E0-64A9-558386B39328}"/>
              </a:ext>
            </a:extLst>
          </p:cNvPr>
          <p:cNvSpPr/>
          <p:nvPr/>
        </p:nvSpPr>
        <p:spPr>
          <a:xfrm>
            <a:off x="1261020" y="2789849"/>
            <a:ext cx="2867100" cy="60812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grpSp>
        <p:nvGrpSpPr>
          <p:cNvPr id="5" name="Google Shape;1964;p47">
            <a:extLst>
              <a:ext uri="{FF2B5EF4-FFF2-40B4-BE49-F238E27FC236}">
                <a16:creationId xmlns:a16="http://schemas.microsoft.com/office/drawing/2014/main" id="{ABFE8D66-C703-F62B-41E5-A5777BABE1B1}"/>
              </a:ext>
            </a:extLst>
          </p:cNvPr>
          <p:cNvGrpSpPr/>
          <p:nvPr/>
        </p:nvGrpSpPr>
        <p:grpSpPr>
          <a:xfrm>
            <a:off x="1261045" y="2571750"/>
            <a:ext cx="2867100" cy="221936"/>
            <a:chOff x="1290775" y="1427529"/>
            <a:chExt cx="2867100" cy="218100"/>
          </a:xfrm>
        </p:grpSpPr>
        <p:sp>
          <p:nvSpPr>
            <p:cNvPr id="6" name="Google Shape;1965;p47">
              <a:extLst>
                <a:ext uri="{FF2B5EF4-FFF2-40B4-BE49-F238E27FC236}">
                  <a16:creationId xmlns:a16="http://schemas.microsoft.com/office/drawing/2014/main" id="{B82C1A43-E25A-A905-D734-523FC97F281A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7" name="Google Shape;1966;p47">
              <a:extLst>
                <a:ext uri="{FF2B5EF4-FFF2-40B4-BE49-F238E27FC236}">
                  <a16:creationId xmlns:a16="http://schemas.microsoft.com/office/drawing/2014/main" id="{DFF6BFB1-1077-11E0-2977-24C0BCA88E1F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8" name="Google Shape;1967;p47">
              <a:extLst>
                <a:ext uri="{FF2B5EF4-FFF2-40B4-BE49-F238E27FC236}">
                  <a16:creationId xmlns:a16="http://schemas.microsoft.com/office/drawing/2014/main" id="{42FAAB0A-A5F7-B250-2C42-4511A4E5EAFA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9" name="Google Shape;1968;p47">
              <a:extLst>
                <a:ext uri="{FF2B5EF4-FFF2-40B4-BE49-F238E27FC236}">
                  <a16:creationId xmlns:a16="http://schemas.microsoft.com/office/drawing/2014/main" id="{A291D0B6-85A7-943F-F69B-D71EC9009A30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10" name="Google Shape;1976;p47">
            <a:extLst>
              <a:ext uri="{FF2B5EF4-FFF2-40B4-BE49-F238E27FC236}">
                <a16:creationId xmlns:a16="http://schemas.microsoft.com/office/drawing/2014/main" id="{C18E544A-A543-34B4-09F2-A3E5BB362188}"/>
              </a:ext>
            </a:extLst>
          </p:cNvPr>
          <p:cNvSpPr txBox="1">
            <a:spLocks/>
          </p:cNvSpPr>
          <p:nvPr/>
        </p:nvSpPr>
        <p:spPr>
          <a:xfrm>
            <a:off x="1261020" y="2789849"/>
            <a:ext cx="2867100" cy="6081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Reuniões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informais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com </a:t>
            </a:r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feirantes</a:t>
            </a:r>
            <a:endParaRPr lang="en-US" sz="20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11" name="Google Shape;1963;p47">
            <a:extLst>
              <a:ext uri="{FF2B5EF4-FFF2-40B4-BE49-F238E27FC236}">
                <a16:creationId xmlns:a16="http://schemas.microsoft.com/office/drawing/2014/main" id="{6A9AEC29-FA5F-295F-DF8C-F70B3111A71E}"/>
              </a:ext>
            </a:extLst>
          </p:cNvPr>
          <p:cNvSpPr/>
          <p:nvPr/>
        </p:nvSpPr>
        <p:spPr>
          <a:xfrm>
            <a:off x="4956720" y="2789849"/>
            <a:ext cx="2867100" cy="60812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grpSp>
        <p:nvGrpSpPr>
          <p:cNvPr id="12" name="Google Shape;1964;p47">
            <a:extLst>
              <a:ext uri="{FF2B5EF4-FFF2-40B4-BE49-F238E27FC236}">
                <a16:creationId xmlns:a16="http://schemas.microsoft.com/office/drawing/2014/main" id="{49DE5EEC-CAD1-2B52-45DB-5EC7353F1785}"/>
              </a:ext>
            </a:extLst>
          </p:cNvPr>
          <p:cNvGrpSpPr/>
          <p:nvPr/>
        </p:nvGrpSpPr>
        <p:grpSpPr>
          <a:xfrm>
            <a:off x="4956745" y="2571750"/>
            <a:ext cx="2867100" cy="221936"/>
            <a:chOff x="1290775" y="1427529"/>
            <a:chExt cx="2867100" cy="218100"/>
          </a:xfrm>
        </p:grpSpPr>
        <p:sp>
          <p:nvSpPr>
            <p:cNvPr id="13" name="Google Shape;1965;p47">
              <a:extLst>
                <a:ext uri="{FF2B5EF4-FFF2-40B4-BE49-F238E27FC236}">
                  <a16:creationId xmlns:a16="http://schemas.microsoft.com/office/drawing/2014/main" id="{05904799-6C5E-779F-F1C2-6A74BBE03310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4" name="Google Shape;1966;p47">
              <a:extLst>
                <a:ext uri="{FF2B5EF4-FFF2-40B4-BE49-F238E27FC236}">
                  <a16:creationId xmlns:a16="http://schemas.microsoft.com/office/drawing/2014/main" id="{8CEB369E-66DB-B8CC-743D-ED8F4957008E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5" name="Google Shape;1967;p47">
              <a:extLst>
                <a:ext uri="{FF2B5EF4-FFF2-40B4-BE49-F238E27FC236}">
                  <a16:creationId xmlns:a16="http://schemas.microsoft.com/office/drawing/2014/main" id="{0F73CD10-FC10-997E-F743-BF9C76664A06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6" name="Google Shape;1968;p47">
              <a:extLst>
                <a:ext uri="{FF2B5EF4-FFF2-40B4-BE49-F238E27FC236}">
                  <a16:creationId xmlns:a16="http://schemas.microsoft.com/office/drawing/2014/main" id="{BFE7C977-E7DA-5160-E953-7A06962E9D74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17" name="Google Shape;1976;p47">
            <a:extLst>
              <a:ext uri="{FF2B5EF4-FFF2-40B4-BE49-F238E27FC236}">
                <a16:creationId xmlns:a16="http://schemas.microsoft.com/office/drawing/2014/main" id="{A5413389-B724-592D-F4CE-1D7324B9DCD4}"/>
              </a:ext>
            </a:extLst>
          </p:cNvPr>
          <p:cNvSpPr txBox="1">
            <a:spLocks/>
          </p:cNvSpPr>
          <p:nvPr/>
        </p:nvSpPr>
        <p:spPr>
          <a:xfrm>
            <a:off x="4956720" y="2789849"/>
            <a:ext cx="2867100" cy="6081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Reuniões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entre a </a:t>
            </a:r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equipa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de </a:t>
            </a:r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trabalho</a:t>
            </a:r>
            <a:endParaRPr lang="en-US" sz="20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61A047-A32A-D8DF-202A-B972DD4FC50F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128120" y="3093910"/>
            <a:ext cx="828600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6FEDB4-3F5B-E768-FD43-88FB1E89718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H="1">
            <a:off x="1261020" y="3093910"/>
            <a:ext cx="6562800" cy="12700"/>
          </a:xfrm>
          <a:prstGeom prst="bentConnector5">
            <a:avLst>
              <a:gd name="adj1" fmla="val -3483"/>
              <a:gd name="adj2" fmla="val -7685819"/>
              <a:gd name="adj3" fmla="val 103483"/>
            </a:avLst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10574" y="2923654"/>
            <a:ext cx="2336400" cy="745575"/>
            <a:chOff x="3403800" y="2937200"/>
            <a:chExt cx="2336400" cy="745575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94374" y="2923654"/>
            <a:ext cx="2336400" cy="745575"/>
            <a:chOff x="6087600" y="3013400"/>
            <a:chExt cx="2336400" cy="745575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94374" y="1663199"/>
            <a:ext cx="2336400" cy="745575"/>
            <a:chOff x="6087600" y="1123025"/>
            <a:chExt cx="2336400" cy="745575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6774" y="2923654"/>
            <a:ext cx="2336400" cy="745575"/>
            <a:chOff x="720000" y="3013400"/>
            <a:chExt cx="2336400" cy="745575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6774" y="1663199"/>
            <a:ext cx="2336400" cy="745575"/>
            <a:chOff x="720000" y="1123025"/>
            <a:chExt cx="2336400" cy="761658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761658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10574" y="1663199"/>
            <a:ext cx="2336400" cy="745575"/>
            <a:chOff x="3403800" y="1123025"/>
            <a:chExt cx="2336400" cy="745575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67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Contexto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943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95BB"/>
                </a:solidFill>
              </a:rPr>
              <a:t>Modelos do Sistema</a:t>
            </a: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67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</a:rPr>
              <a:t>Base de Dados</a:t>
            </a:r>
            <a:endParaRPr lang="pt-PT" dirty="0">
              <a:solidFill>
                <a:srgbClr val="6895BB"/>
              </a:solidFill>
            </a:endParaRP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105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Maquetes</a:t>
            </a:r>
            <a:r>
              <a:rPr lang="en-US" dirty="0">
                <a:solidFill>
                  <a:srgbClr val="6895BB"/>
                </a:solidFill>
              </a:rPr>
              <a:t> do Sistema</a:t>
            </a:r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943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Implementação</a:t>
            </a:r>
            <a:r>
              <a:rPr lang="en-US" dirty="0">
                <a:solidFill>
                  <a:srgbClr val="6895BB"/>
                </a:solidFill>
              </a:rPr>
              <a:t> da </a:t>
            </a:r>
            <a:r>
              <a:rPr lang="en-US" dirty="0" err="1">
                <a:solidFill>
                  <a:srgbClr val="6895BB"/>
                </a:solidFill>
              </a:rPr>
              <a:t>Aplicação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78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716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554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78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716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554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5836A-580D-AE67-31D4-EACED721450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10574" y="1881074"/>
            <a:ext cx="2336400" cy="527700"/>
          </a:xfrm>
        </p:spPr>
        <p:txBody>
          <a:bodyPr/>
          <a:lstStyle/>
          <a:p>
            <a:r>
              <a:rPr lang="en-US" dirty="0" err="1">
                <a:solidFill>
                  <a:srgbClr val="6895BB"/>
                </a:solidFill>
              </a:rPr>
              <a:t>Análise</a:t>
            </a:r>
            <a:r>
              <a:rPr lang="en-US" dirty="0">
                <a:solidFill>
                  <a:srgbClr val="6895BB"/>
                </a:solidFill>
              </a:rPr>
              <a:t> de </a:t>
            </a:r>
            <a:r>
              <a:rPr lang="en-US" dirty="0" err="1">
                <a:solidFill>
                  <a:srgbClr val="6895BB"/>
                </a:solidFill>
              </a:rPr>
              <a:t>Requisitos</a:t>
            </a:r>
            <a:endParaRPr lang="en-US" dirty="0">
              <a:solidFill>
                <a:srgbClr val="689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8;p36">
            <a:extLst>
              <a:ext uri="{FF2B5EF4-FFF2-40B4-BE49-F238E27FC236}">
                <a16:creationId xmlns:a16="http://schemas.microsoft.com/office/drawing/2014/main" id="{C8BA6C54-9AD3-F9F4-5CD6-E4FE48E17BA4}"/>
              </a:ext>
            </a:extLst>
          </p:cNvPr>
          <p:cNvGrpSpPr/>
          <p:nvPr/>
        </p:nvGrpSpPr>
        <p:grpSpPr>
          <a:xfrm>
            <a:off x="1495532" y="2041627"/>
            <a:ext cx="6152935" cy="1060245"/>
            <a:chOff x="1708175" y="1932750"/>
            <a:chExt cx="5727600" cy="1060245"/>
          </a:xfrm>
        </p:grpSpPr>
        <p:sp>
          <p:nvSpPr>
            <p:cNvPr id="3" name="Google Shape;1339;p36">
              <a:extLst>
                <a:ext uri="{FF2B5EF4-FFF2-40B4-BE49-F238E27FC236}">
                  <a16:creationId xmlns:a16="http://schemas.microsoft.com/office/drawing/2014/main" id="{CF0AFB79-BBAA-2361-DFC5-5ACCE607EA7A}"/>
                </a:ext>
              </a:extLst>
            </p:cNvPr>
            <p:cNvSpPr/>
            <p:nvPr/>
          </p:nvSpPr>
          <p:spPr>
            <a:xfrm>
              <a:off x="1708175" y="1932750"/>
              <a:ext cx="5727600" cy="106024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340;p36">
              <a:extLst>
                <a:ext uri="{FF2B5EF4-FFF2-40B4-BE49-F238E27FC236}">
                  <a16:creationId xmlns:a16="http://schemas.microsoft.com/office/drawing/2014/main" id="{CD7A9E9A-907C-CCC9-0109-CE0384D89AAE}"/>
                </a:ext>
              </a:extLst>
            </p:cNvPr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rgbClr val="2F2B19"/>
            </a:solidFill>
            <a:ln w="9525" cap="flat" cmpd="sng">
              <a:solidFill>
                <a:srgbClr val="2F2B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1;p36">
              <a:extLst>
                <a:ext uri="{FF2B5EF4-FFF2-40B4-BE49-F238E27FC236}">
                  <a16:creationId xmlns:a16="http://schemas.microsoft.com/office/drawing/2014/main" id="{A31845BE-FF62-73C0-CF3B-D0E77D5D691A}"/>
                </a:ext>
              </a:extLst>
            </p:cNvPr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2;p36">
              <a:extLst>
                <a:ext uri="{FF2B5EF4-FFF2-40B4-BE49-F238E27FC236}">
                  <a16:creationId xmlns:a16="http://schemas.microsoft.com/office/drawing/2014/main" id="{59DBB80D-CF7B-3F48-3660-E81143DA6532}"/>
                </a:ext>
              </a:extLst>
            </p:cNvPr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3;p36">
              <a:extLst>
                <a:ext uri="{FF2B5EF4-FFF2-40B4-BE49-F238E27FC236}">
                  <a16:creationId xmlns:a16="http://schemas.microsoft.com/office/drawing/2014/main" id="{79ADC744-98B2-1EB2-2E9C-F7EC91DFBFC3}"/>
                </a:ext>
              </a:extLst>
            </p:cNvPr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44;p36">
            <a:extLst>
              <a:ext uri="{FF2B5EF4-FFF2-40B4-BE49-F238E27FC236}">
                <a16:creationId xmlns:a16="http://schemas.microsoft.com/office/drawing/2014/main" id="{C96CDA50-1FCF-FE15-72CB-EB6DCE57B001}"/>
              </a:ext>
            </a:extLst>
          </p:cNvPr>
          <p:cNvSpPr txBox="1">
            <a:spLocks/>
          </p:cNvSpPr>
          <p:nvPr/>
        </p:nvSpPr>
        <p:spPr>
          <a:xfrm>
            <a:off x="1495533" y="2260072"/>
            <a:ext cx="6152935" cy="841800"/>
          </a:xfrm>
          <a:prstGeom prst="rect">
            <a:avLst/>
          </a:prstGeom>
          <a:ln>
            <a:solidFill>
              <a:srgbClr val="2F2B1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>
                <a:solidFill>
                  <a:srgbClr val="2F2B19"/>
                </a:solidFill>
                <a:latin typeface="Zen Dots" panose="020B0604020202020204" charset="0"/>
              </a:rPr>
              <a:t>Modelos</a:t>
            </a:r>
            <a:r>
              <a:rPr lang="en-US" sz="3600" dirty="0">
                <a:solidFill>
                  <a:srgbClr val="2F2B19"/>
                </a:solidFill>
                <a:latin typeface="Zen Dots" panose="020B0604020202020204" charset="0"/>
              </a:rPr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3152878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1;p49">
            <a:extLst>
              <a:ext uri="{FF2B5EF4-FFF2-40B4-BE49-F238E27FC236}">
                <a16:creationId xmlns:a16="http://schemas.microsoft.com/office/drawing/2014/main" id="{2012687E-6499-CCE8-ED6D-6EC1EFB57185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Modelo</a:t>
            </a:r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 </a:t>
            </a:r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Domínio</a:t>
            </a:r>
            <a:endParaRPr lang="en-US" sz="2800" dirty="0">
              <a:solidFill>
                <a:srgbClr val="0190D0"/>
              </a:solidFill>
              <a:latin typeface="Zen Dots" panose="020B0604020202020204" charset="0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B1CC0C-27E9-373C-1EF1-68D26632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174198"/>
            <a:ext cx="7196666" cy="3590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95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1;p49">
            <a:extLst>
              <a:ext uri="{FF2B5EF4-FFF2-40B4-BE49-F238E27FC236}">
                <a16:creationId xmlns:a16="http://schemas.microsoft.com/office/drawing/2014/main" id="{2012687E-6499-CCE8-ED6D-6EC1EFB57185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Diagrama</a:t>
            </a:r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 de Use Cases</a:t>
            </a:r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1B6A4662-99B2-3C76-29B5-EB9ADFEC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11" y="1172034"/>
            <a:ext cx="5123777" cy="3589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84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1;p49">
            <a:extLst>
              <a:ext uri="{FF2B5EF4-FFF2-40B4-BE49-F238E27FC236}">
                <a16:creationId xmlns:a16="http://schemas.microsoft.com/office/drawing/2014/main" id="{2012687E-6499-CCE8-ED6D-6EC1EFB57185}"/>
              </a:ext>
            </a:extLst>
          </p:cNvPr>
          <p:cNvSpPr txBox="1">
            <a:spLocks/>
          </p:cNvSpPr>
          <p:nvPr/>
        </p:nvSpPr>
        <p:spPr>
          <a:xfrm>
            <a:off x="767065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Use Case – </a:t>
            </a:r>
            <a:r>
              <a:rPr lang="en-US" sz="2400" dirty="0" err="1">
                <a:solidFill>
                  <a:srgbClr val="0190D0"/>
                </a:solidFill>
                <a:latin typeface="Zen Dots" panose="020B0604020202020204" charset="0"/>
              </a:rPr>
              <a:t>Filtrar</a:t>
            </a:r>
            <a:r>
              <a:rPr lang="en-US" sz="2400" dirty="0">
                <a:solidFill>
                  <a:srgbClr val="0190D0"/>
                </a:solidFill>
                <a:latin typeface="Zen Dots" panose="020B0604020202020204" charset="0"/>
              </a:rPr>
              <a:t> Feira</a:t>
            </a:r>
            <a:endParaRPr lang="en-US" sz="2800" dirty="0">
              <a:solidFill>
                <a:srgbClr val="0190D0"/>
              </a:solidFill>
              <a:latin typeface="Zen Dots" panose="020B0604020202020204" charset="0"/>
            </a:endParaRPr>
          </a:p>
        </p:txBody>
      </p:sp>
      <p:sp>
        <p:nvSpPr>
          <p:cNvPr id="3" name="Google Shape;1268;p33">
            <a:extLst>
              <a:ext uri="{FF2B5EF4-FFF2-40B4-BE49-F238E27FC236}">
                <a16:creationId xmlns:a16="http://schemas.microsoft.com/office/drawing/2014/main" id="{830D68FE-73BC-6D5B-BBE2-70569BE80535}"/>
              </a:ext>
            </a:extLst>
          </p:cNvPr>
          <p:cNvSpPr txBox="1">
            <a:spLocks/>
          </p:cNvSpPr>
          <p:nvPr/>
        </p:nvSpPr>
        <p:spPr>
          <a:xfrm>
            <a:off x="720000" y="1322771"/>
            <a:ext cx="7704000" cy="3280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Use Case: </a:t>
            </a: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Filtrar feira por data, categoria, empresa, localização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Descrição: </a:t>
            </a: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Utilizador pretende pesquisar uma feira e filtrar a sua data, categoria, empresa,</a:t>
            </a:r>
          </a:p>
          <a:p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localização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Pré-Condição: </a:t>
            </a: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Utilizador está a procurar uma feira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Pós-Condição: </a:t>
            </a: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É apresentada ao utilizador a informação da sua pesquisa com os filtros</a:t>
            </a:r>
          </a:p>
          <a:p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aplicados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Fluxo Normal: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Utilizador indica que pretende aplicar um filtro à sua procura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Sistema apresenta ao utilizador uma lista de filtros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Utilizador indica os filtros a aplicar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Sistema procura a informação filtrada na Base de Dados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Sistema apresenta a informação filtrada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Fluxo Exceção 1: [Informação filtrada não encontrada] (Passo 3)</a:t>
            </a:r>
          </a:p>
          <a:p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      3.1	Sistema avisa o Utilizador que a informação pesquisada não corresponde a nenhuma</a:t>
            </a:r>
          </a:p>
          <a:p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informação na Base de Dados</a:t>
            </a:r>
          </a:p>
          <a:p>
            <a:endParaRPr lang="en-US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10574" y="2923654"/>
            <a:ext cx="2336400" cy="745575"/>
            <a:chOff x="3403800" y="2937200"/>
            <a:chExt cx="2336400" cy="745575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94374" y="2923654"/>
            <a:ext cx="2336400" cy="745575"/>
            <a:chOff x="6087600" y="3013400"/>
            <a:chExt cx="2336400" cy="745575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94374" y="1663199"/>
            <a:ext cx="2336400" cy="745575"/>
            <a:chOff x="6087600" y="1123025"/>
            <a:chExt cx="2336400" cy="745575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6774" y="2923654"/>
            <a:ext cx="2336400" cy="745575"/>
            <a:chOff x="720000" y="3013400"/>
            <a:chExt cx="2336400" cy="745575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6774" y="1663199"/>
            <a:ext cx="2336400" cy="745575"/>
            <a:chOff x="720000" y="1123025"/>
            <a:chExt cx="2336400" cy="761658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761658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10574" y="1663199"/>
            <a:ext cx="2336400" cy="745575"/>
            <a:chOff x="3403800" y="1123025"/>
            <a:chExt cx="2336400" cy="745575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67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Contexto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943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95BB"/>
                </a:solidFill>
              </a:rPr>
              <a:t>Modelos do Sistema</a:t>
            </a: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67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</a:rPr>
              <a:t>Base de Dados</a:t>
            </a:r>
            <a:endParaRPr lang="pt-PT" dirty="0">
              <a:solidFill>
                <a:srgbClr val="6895BB"/>
              </a:solidFill>
            </a:endParaRP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105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Maquetes</a:t>
            </a:r>
            <a:r>
              <a:rPr lang="en-US" dirty="0">
                <a:solidFill>
                  <a:srgbClr val="6895BB"/>
                </a:solidFill>
              </a:rPr>
              <a:t> do Sistema</a:t>
            </a:r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943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Implementação</a:t>
            </a:r>
            <a:r>
              <a:rPr lang="en-US" dirty="0">
                <a:solidFill>
                  <a:srgbClr val="6895BB"/>
                </a:solidFill>
              </a:rPr>
              <a:t> da </a:t>
            </a:r>
            <a:r>
              <a:rPr lang="en-US" dirty="0" err="1">
                <a:solidFill>
                  <a:srgbClr val="6895BB"/>
                </a:solidFill>
              </a:rPr>
              <a:t>Aplicação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78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716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554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78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716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554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5836A-580D-AE67-31D4-EACED721450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10574" y="1881074"/>
            <a:ext cx="2336400" cy="527700"/>
          </a:xfrm>
        </p:spPr>
        <p:txBody>
          <a:bodyPr/>
          <a:lstStyle/>
          <a:p>
            <a:r>
              <a:rPr lang="en-US" dirty="0" err="1">
                <a:solidFill>
                  <a:srgbClr val="6895BB"/>
                </a:solidFill>
              </a:rPr>
              <a:t>Análise</a:t>
            </a:r>
            <a:r>
              <a:rPr lang="en-US" dirty="0">
                <a:solidFill>
                  <a:srgbClr val="6895BB"/>
                </a:solidFill>
              </a:rPr>
              <a:t> de </a:t>
            </a:r>
            <a:r>
              <a:rPr lang="en-US" dirty="0" err="1">
                <a:solidFill>
                  <a:srgbClr val="6895BB"/>
                </a:solidFill>
              </a:rPr>
              <a:t>Requisitos</a:t>
            </a:r>
            <a:endParaRPr lang="en-US" dirty="0">
              <a:solidFill>
                <a:srgbClr val="689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4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1;p49">
            <a:extLst>
              <a:ext uri="{FF2B5EF4-FFF2-40B4-BE49-F238E27FC236}">
                <a16:creationId xmlns:a16="http://schemas.microsoft.com/office/drawing/2014/main" id="{2012687E-6499-CCE8-ED6D-6EC1EFB57185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Use Case – </a:t>
            </a:r>
            <a:r>
              <a:rPr lang="en-US" sz="2400" dirty="0" err="1">
                <a:solidFill>
                  <a:srgbClr val="0190D0"/>
                </a:solidFill>
                <a:latin typeface="Zen Dots" panose="020B0604020202020204" charset="0"/>
              </a:rPr>
              <a:t>Reportar</a:t>
            </a:r>
            <a:r>
              <a:rPr lang="en-US" sz="2400" dirty="0">
                <a:solidFill>
                  <a:srgbClr val="0190D0"/>
                </a:solidFill>
                <a:latin typeface="Zen Dots" panose="020B0604020202020204" charset="0"/>
              </a:rPr>
              <a:t> </a:t>
            </a:r>
            <a:r>
              <a:rPr lang="en-US" sz="2400" dirty="0" err="1">
                <a:solidFill>
                  <a:srgbClr val="0190D0"/>
                </a:solidFill>
                <a:latin typeface="Zen Dots" panose="020B0604020202020204" charset="0"/>
              </a:rPr>
              <a:t>Erro</a:t>
            </a:r>
            <a:endParaRPr lang="en-US" sz="2800" dirty="0">
              <a:solidFill>
                <a:srgbClr val="0190D0"/>
              </a:solidFill>
              <a:latin typeface="Zen Dots" panose="020B0604020202020204" charset="0"/>
            </a:endParaRPr>
          </a:p>
        </p:txBody>
      </p:sp>
      <p:sp>
        <p:nvSpPr>
          <p:cNvPr id="3" name="Google Shape;1268;p33">
            <a:extLst>
              <a:ext uri="{FF2B5EF4-FFF2-40B4-BE49-F238E27FC236}">
                <a16:creationId xmlns:a16="http://schemas.microsoft.com/office/drawing/2014/main" id="{830D68FE-73BC-6D5B-BBE2-70569BE80535}"/>
              </a:ext>
            </a:extLst>
          </p:cNvPr>
          <p:cNvSpPr txBox="1">
            <a:spLocks/>
          </p:cNvSpPr>
          <p:nvPr/>
        </p:nvSpPr>
        <p:spPr>
          <a:xfrm>
            <a:off x="720000" y="1496957"/>
            <a:ext cx="7704000" cy="2790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Use Case: </a:t>
            </a: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Reportar erro 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Descrição: </a:t>
            </a: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Utilizador encontra um erro na aplicação e pretende avisar os desenvolvedores acerca do mesmo 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Pré-Condição: </a:t>
            </a: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Utilizador tem sessão iniciada 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Pós-Condição: </a:t>
            </a: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Erro é reportado aos desenvolvedores 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Fluxo Normal: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Utilizador indica que pretende reportar um erro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Sistema solicita ao Utilizador que descreva o erro e/ou anexe ficheiros de demonstração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Sistema verifica se a descrição é apropriada (não possui calão)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Sistema guarda a descrição do erro</a:t>
            </a:r>
          </a:p>
          <a:p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Fluxo Exceção 1: [Descrição não é apropriada] (Passo 2) </a:t>
            </a:r>
          </a:p>
          <a:p>
            <a:pPr lvl="8">
              <a:buClr>
                <a:schemeClr val="bg1"/>
              </a:buClr>
              <a:buSzPct val="100000"/>
            </a:pPr>
            <a:r>
              <a:rPr lang="pt-BR" dirty="0">
                <a:solidFill>
                  <a:srgbClr val="F2FAFF"/>
                </a:solidFill>
                <a:latin typeface="Anaheim" panose="020B0604020202020204" charset="0"/>
              </a:rPr>
              <a:t>      2.1.	Operação cancelada</a:t>
            </a:r>
            <a:endParaRPr lang="en-US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9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351;p37">
            <a:extLst>
              <a:ext uri="{FF2B5EF4-FFF2-40B4-BE49-F238E27FC236}">
                <a16:creationId xmlns:a16="http://schemas.microsoft.com/office/drawing/2014/main" id="{B883406B-4045-F708-9C30-E1192356ABFF}"/>
              </a:ext>
            </a:extLst>
          </p:cNvPr>
          <p:cNvSpPr/>
          <p:nvPr/>
        </p:nvSpPr>
        <p:spPr>
          <a:xfrm>
            <a:off x="5516400" y="1801036"/>
            <a:ext cx="2907600" cy="46325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sp>
        <p:nvSpPr>
          <p:cNvPr id="25" name="Google Shape;1351;p37">
            <a:extLst>
              <a:ext uri="{FF2B5EF4-FFF2-40B4-BE49-F238E27FC236}">
                <a16:creationId xmlns:a16="http://schemas.microsoft.com/office/drawing/2014/main" id="{02BA81AB-13C9-E4C2-D4CD-6D58D22468AC}"/>
              </a:ext>
            </a:extLst>
          </p:cNvPr>
          <p:cNvSpPr/>
          <p:nvPr/>
        </p:nvSpPr>
        <p:spPr>
          <a:xfrm>
            <a:off x="720000" y="3487980"/>
            <a:ext cx="2907600" cy="46325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2FAFF"/>
              </a:solidFill>
            </a:endParaRPr>
          </a:p>
        </p:txBody>
      </p:sp>
      <p:sp>
        <p:nvSpPr>
          <p:cNvPr id="2" name="Google Shape;2171;p49">
            <a:extLst>
              <a:ext uri="{FF2B5EF4-FFF2-40B4-BE49-F238E27FC236}">
                <a16:creationId xmlns:a16="http://schemas.microsoft.com/office/drawing/2014/main" id="{2012687E-6499-CCE8-ED6D-6EC1EFB57185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Diagrama</a:t>
            </a:r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 de </a:t>
            </a:r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Atividades</a:t>
            </a:r>
            <a:endParaRPr lang="en-US" sz="2800" dirty="0">
              <a:solidFill>
                <a:srgbClr val="0190D0"/>
              </a:solidFill>
              <a:latin typeface="Zen Dots" panose="020B0604020202020204" charset="0"/>
            </a:endParaRPr>
          </a:p>
        </p:txBody>
      </p:sp>
      <p:sp>
        <p:nvSpPr>
          <p:cNvPr id="7" name="Google Shape;1352;p37">
            <a:extLst>
              <a:ext uri="{FF2B5EF4-FFF2-40B4-BE49-F238E27FC236}">
                <a16:creationId xmlns:a16="http://schemas.microsoft.com/office/drawing/2014/main" id="{FC13C927-ED03-6FF4-7402-09B31DC27A82}"/>
              </a:ext>
            </a:extLst>
          </p:cNvPr>
          <p:cNvSpPr txBox="1">
            <a:spLocks/>
          </p:cNvSpPr>
          <p:nvPr/>
        </p:nvSpPr>
        <p:spPr>
          <a:xfrm>
            <a:off x="5516400" y="1801086"/>
            <a:ext cx="2907600" cy="4632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400" b="1" dirty="0" err="1">
                <a:solidFill>
                  <a:srgbClr val="F2FAFF"/>
                </a:solidFill>
                <a:latin typeface="Anaheim" panose="020B0604020202020204" charset="0"/>
              </a:rPr>
              <a:t>Filtrar</a:t>
            </a:r>
            <a:r>
              <a:rPr lang="en-US" sz="2400" b="1" dirty="0">
                <a:solidFill>
                  <a:srgbClr val="F2FAFF"/>
                </a:solidFill>
                <a:latin typeface="Anaheim" panose="020B0604020202020204" charset="0"/>
              </a:rPr>
              <a:t> a Procura</a:t>
            </a:r>
          </a:p>
        </p:txBody>
      </p:sp>
      <p:grpSp>
        <p:nvGrpSpPr>
          <p:cNvPr id="8" name="Google Shape;1357;p37">
            <a:extLst>
              <a:ext uri="{FF2B5EF4-FFF2-40B4-BE49-F238E27FC236}">
                <a16:creationId xmlns:a16="http://schemas.microsoft.com/office/drawing/2014/main" id="{EE443F42-C68C-6989-82A3-5773F1C702F1}"/>
              </a:ext>
            </a:extLst>
          </p:cNvPr>
          <p:cNvGrpSpPr/>
          <p:nvPr/>
        </p:nvGrpSpPr>
        <p:grpSpPr>
          <a:xfrm>
            <a:off x="5516400" y="1582986"/>
            <a:ext cx="2907600" cy="218100"/>
            <a:chOff x="1290775" y="1427525"/>
            <a:chExt cx="2907600" cy="218100"/>
          </a:xfrm>
        </p:grpSpPr>
        <p:sp>
          <p:nvSpPr>
            <p:cNvPr id="9" name="Google Shape;1358;p37">
              <a:extLst>
                <a:ext uri="{FF2B5EF4-FFF2-40B4-BE49-F238E27FC236}">
                  <a16:creationId xmlns:a16="http://schemas.microsoft.com/office/drawing/2014/main" id="{AA69085D-32C6-6346-0B3B-118719261F27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0" name="Google Shape;1359;p37">
              <a:extLst>
                <a:ext uri="{FF2B5EF4-FFF2-40B4-BE49-F238E27FC236}">
                  <a16:creationId xmlns:a16="http://schemas.microsoft.com/office/drawing/2014/main" id="{C3168F20-21B2-604F-25C7-9582178BD858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1" name="Google Shape;1360;p37">
              <a:extLst>
                <a:ext uri="{FF2B5EF4-FFF2-40B4-BE49-F238E27FC236}">
                  <a16:creationId xmlns:a16="http://schemas.microsoft.com/office/drawing/2014/main" id="{781B72A0-EAFF-B180-1D54-0E56BDCD3E48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2" name="Google Shape;1361;p37">
              <a:extLst>
                <a:ext uri="{FF2B5EF4-FFF2-40B4-BE49-F238E27FC236}">
                  <a16:creationId xmlns:a16="http://schemas.microsoft.com/office/drawing/2014/main" id="{19569149-E440-A491-46E6-ECDD33F15E9B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19" name="Google Shape;1352;p37">
            <a:extLst>
              <a:ext uri="{FF2B5EF4-FFF2-40B4-BE49-F238E27FC236}">
                <a16:creationId xmlns:a16="http://schemas.microsoft.com/office/drawing/2014/main" id="{7E6CC360-1FE7-2462-B55E-5B44FF582049}"/>
              </a:ext>
            </a:extLst>
          </p:cNvPr>
          <p:cNvSpPr txBox="1">
            <a:spLocks/>
          </p:cNvSpPr>
          <p:nvPr/>
        </p:nvSpPr>
        <p:spPr>
          <a:xfrm>
            <a:off x="720000" y="3488005"/>
            <a:ext cx="2907600" cy="4632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400" b="1" dirty="0" err="1">
                <a:solidFill>
                  <a:srgbClr val="F2FAFF"/>
                </a:solidFill>
                <a:latin typeface="Anaheim" panose="020B0604020202020204" charset="0"/>
              </a:rPr>
              <a:t>Reportar</a:t>
            </a:r>
            <a:r>
              <a:rPr lang="en-US" sz="24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2400" b="1" dirty="0" err="1">
                <a:solidFill>
                  <a:srgbClr val="F2FAFF"/>
                </a:solidFill>
                <a:latin typeface="Anaheim" panose="020B0604020202020204" charset="0"/>
              </a:rPr>
              <a:t>Erro</a:t>
            </a:r>
            <a:endParaRPr lang="en-US" sz="24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20" name="Google Shape;1357;p37">
            <a:extLst>
              <a:ext uri="{FF2B5EF4-FFF2-40B4-BE49-F238E27FC236}">
                <a16:creationId xmlns:a16="http://schemas.microsoft.com/office/drawing/2014/main" id="{3228EB96-14D9-0D0E-9F67-C938D93D1F94}"/>
              </a:ext>
            </a:extLst>
          </p:cNvPr>
          <p:cNvGrpSpPr/>
          <p:nvPr/>
        </p:nvGrpSpPr>
        <p:grpSpPr>
          <a:xfrm>
            <a:off x="720000" y="3269905"/>
            <a:ext cx="2907600" cy="218100"/>
            <a:chOff x="1290775" y="1427525"/>
            <a:chExt cx="2907600" cy="218100"/>
          </a:xfrm>
        </p:grpSpPr>
        <p:sp>
          <p:nvSpPr>
            <p:cNvPr id="21" name="Google Shape;1358;p37">
              <a:extLst>
                <a:ext uri="{FF2B5EF4-FFF2-40B4-BE49-F238E27FC236}">
                  <a16:creationId xmlns:a16="http://schemas.microsoft.com/office/drawing/2014/main" id="{8B2238FF-924E-BC3E-7796-AFD68033C7EB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2" name="Google Shape;1359;p37">
              <a:extLst>
                <a:ext uri="{FF2B5EF4-FFF2-40B4-BE49-F238E27FC236}">
                  <a16:creationId xmlns:a16="http://schemas.microsoft.com/office/drawing/2014/main" id="{FC820017-3DB8-C636-6800-7CE31A18065D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3" name="Google Shape;1360;p37">
              <a:extLst>
                <a:ext uri="{FF2B5EF4-FFF2-40B4-BE49-F238E27FC236}">
                  <a16:creationId xmlns:a16="http://schemas.microsoft.com/office/drawing/2014/main" id="{358CAB1F-3510-C1F3-191E-1F299C24C830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4" name="Google Shape;1361;p37">
              <a:extLst>
                <a:ext uri="{FF2B5EF4-FFF2-40B4-BE49-F238E27FC236}">
                  <a16:creationId xmlns:a16="http://schemas.microsoft.com/office/drawing/2014/main" id="{E2A67033-FADA-632A-ACA7-96EBEB20EE1F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27" name="Google Shape;2241;p51">
            <a:extLst>
              <a:ext uri="{FF2B5EF4-FFF2-40B4-BE49-F238E27FC236}">
                <a16:creationId xmlns:a16="http://schemas.microsoft.com/office/drawing/2014/main" id="{39F959AB-FC60-4966-69BE-CB1DDB5052A5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3627600" y="3719605"/>
            <a:ext cx="1034909" cy="12700"/>
          </a:xfrm>
          <a:prstGeom prst="bentConnector3">
            <a:avLst>
              <a:gd name="adj1" fmla="val 1134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59A46DB-6015-9977-9CC5-1DAF3A68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09" y="2879214"/>
            <a:ext cx="3761491" cy="1680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3" name="Google Shape;2241;p51">
            <a:extLst>
              <a:ext uri="{FF2B5EF4-FFF2-40B4-BE49-F238E27FC236}">
                <a16:creationId xmlns:a16="http://schemas.microsoft.com/office/drawing/2014/main" id="{B107CB4E-A87A-3B8B-8AE5-FA20497A14FF}"/>
              </a:ext>
            </a:extLst>
          </p:cNvPr>
          <p:cNvCxnSpPr>
            <a:cxnSpLocks/>
          </p:cNvCxnSpPr>
          <p:nvPr/>
        </p:nvCxnSpPr>
        <p:spPr>
          <a:xfrm>
            <a:off x="4481491" y="2006655"/>
            <a:ext cx="1034909" cy="12700"/>
          </a:xfrm>
          <a:prstGeom prst="bentConnector3">
            <a:avLst>
              <a:gd name="adj1" fmla="val 15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B026167-3CD0-5C02-37D9-F41DA57B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66282"/>
            <a:ext cx="3942509" cy="1250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82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10574" y="2923654"/>
            <a:ext cx="2336400" cy="745575"/>
            <a:chOff x="3403800" y="2937200"/>
            <a:chExt cx="2336400" cy="745575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94374" y="2923654"/>
            <a:ext cx="2336400" cy="745575"/>
            <a:chOff x="6087600" y="3013400"/>
            <a:chExt cx="2336400" cy="745575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94374" y="1663199"/>
            <a:ext cx="2336400" cy="745575"/>
            <a:chOff x="6087600" y="1123025"/>
            <a:chExt cx="2336400" cy="745575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6774" y="2923654"/>
            <a:ext cx="2336400" cy="745575"/>
            <a:chOff x="720000" y="3013400"/>
            <a:chExt cx="2336400" cy="745575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6774" y="1663199"/>
            <a:ext cx="2336400" cy="745575"/>
            <a:chOff x="720000" y="1123025"/>
            <a:chExt cx="2336400" cy="761658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761658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10574" y="1663199"/>
            <a:ext cx="2336400" cy="745575"/>
            <a:chOff x="3403800" y="1123025"/>
            <a:chExt cx="2336400" cy="745575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67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Contexto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943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95BB"/>
                </a:solidFill>
              </a:rPr>
              <a:t>Modelos do Sistema</a:t>
            </a: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67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</a:rPr>
              <a:t>Base de Dados</a:t>
            </a:r>
            <a:endParaRPr lang="pt-PT" dirty="0">
              <a:solidFill>
                <a:srgbClr val="6895BB"/>
              </a:solidFill>
            </a:endParaRP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105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Maquetes</a:t>
            </a:r>
            <a:r>
              <a:rPr lang="en-US" dirty="0">
                <a:solidFill>
                  <a:srgbClr val="6895BB"/>
                </a:solidFill>
              </a:rPr>
              <a:t> do Sistema</a:t>
            </a:r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943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Implementação</a:t>
            </a:r>
            <a:r>
              <a:rPr lang="en-US" dirty="0">
                <a:solidFill>
                  <a:srgbClr val="6895BB"/>
                </a:solidFill>
              </a:rPr>
              <a:t> da </a:t>
            </a:r>
            <a:r>
              <a:rPr lang="en-US" dirty="0" err="1">
                <a:solidFill>
                  <a:srgbClr val="6895BB"/>
                </a:solidFill>
              </a:rPr>
              <a:t>Aplicação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78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716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554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78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716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554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5836A-580D-AE67-31D4-EACED721450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10574" y="1881074"/>
            <a:ext cx="2336400" cy="527700"/>
          </a:xfrm>
        </p:spPr>
        <p:txBody>
          <a:bodyPr/>
          <a:lstStyle/>
          <a:p>
            <a:r>
              <a:rPr lang="en-US" dirty="0" err="1">
                <a:solidFill>
                  <a:srgbClr val="6895BB"/>
                </a:solidFill>
              </a:rPr>
              <a:t>Análise</a:t>
            </a:r>
            <a:r>
              <a:rPr lang="en-US" dirty="0">
                <a:solidFill>
                  <a:srgbClr val="6895BB"/>
                </a:solidFill>
              </a:rPr>
              <a:t> de </a:t>
            </a:r>
            <a:r>
              <a:rPr lang="en-US" dirty="0" err="1">
                <a:solidFill>
                  <a:srgbClr val="6895BB"/>
                </a:solidFill>
              </a:rPr>
              <a:t>Requisitos</a:t>
            </a:r>
            <a:endParaRPr lang="en-US" dirty="0">
              <a:solidFill>
                <a:srgbClr val="689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6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8;p36">
            <a:extLst>
              <a:ext uri="{FF2B5EF4-FFF2-40B4-BE49-F238E27FC236}">
                <a16:creationId xmlns:a16="http://schemas.microsoft.com/office/drawing/2014/main" id="{C8BA6C54-9AD3-F9F4-5CD6-E4FE48E17BA4}"/>
              </a:ext>
            </a:extLst>
          </p:cNvPr>
          <p:cNvGrpSpPr/>
          <p:nvPr/>
        </p:nvGrpSpPr>
        <p:grpSpPr>
          <a:xfrm>
            <a:off x="1495532" y="2041627"/>
            <a:ext cx="6152935" cy="1060245"/>
            <a:chOff x="1708175" y="1932750"/>
            <a:chExt cx="5727600" cy="1060245"/>
          </a:xfrm>
        </p:grpSpPr>
        <p:sp>
          <p:nvSpPr>
            <p:cNvPr id="3" name="Google Shape;1339;p36">
              <a:extLst>
                <a:ext uri="{FF2B5EF4-FFF2-40B4-BE49-F238E27FC236}">
                  <a16:creationId xmlns:a16="http://schemas.microsoft.com/office/drawing/2014/main" id="{CF0AFB79-BBAA-2361-DFC5-5ACCE607EA7A}"/>
                </a:ext>
              </a:extLst>
            </p:cNvPr>
            <p:cNvSpPr/>
            <p:nvPr/>
          </p:nvSpPr>
          <p:spPr>
            <a:xfrm>
              <a:off x="1708175" y="1932750"/>
              <a:ext cx="5727600" cy="106024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340;p36">
              <a:extLst>
                <a:ext uri="{FF2B5EF4-FFF2-40B4-BE49-F238E27FC236}">
                  <a16:creationId xmlns:a16="http://schemas.microsoft.com/office/drawing/2014/main" id="{CD7A9E9A-907C-CCC9-0109-CE0384D89AAE}"/>
                </a:ext>
              </a:extLst>
            </p:cNvPr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rgbClr val="2F2B19"/>
            </a:solidFill>
            <a:ln w="9525" cap="flat" cmpd="sng">
              <a:solidFill>
                <a:srgbClr val="2F2B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1;p36">
              <a:extLst>
                <a:ext uri="{FF2B5EF4-FFF2-40B4-BE49-F238E27FC236}">
                  <a16:creationId xmlns:a16="http://schemas.microsoft.com/office/drawing/2014/main" id="{A31845BE-FF62-73C0-CF3B-D0E77D5D691A}"/>
                </a:ext>
              </a:extLst>
            </p:cNvPr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2;p36">
              <a:extLst>
                <a:ext uri="{FF2B5EF4-FFF2-40B4-BE49-F238E27FC236}">
                  <a16:creationId xmlns:a16="http://schemas.microsoft.com/office/drawing/2014/main" id="{59DBB80D-CF7B-3F48-3660-E81143DA6532}"/>
                </a:ext>
              </a:extLst>
            </p:cNvPr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3;p36">
              <a:extLst>
                <a:ext uri="{FF2B5EF4-FFF2-40B4-BE49-F238E27FC236}">
                  <a16:creationId xmlns:a16="http://schemas.microsoft.com/office/drawing/2014/main" id="{79ADC744-98B2-1EB2-2E9C-F7EC91DFBFC3}"/>
                </a:ext>
              </a:extLst>
            </p:cNvPr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44;p36">
            <a:extLst>
              <a:ext uri="{FF2B5EF4-FFF2-40B4-BE49-F238E27FC236}">
                <a16:creationId xmlns:a16="http://schemas.microsoft.com/office/drawing/2014/main" id="{C96CDA50-1FCF-FE15-72CB-EB6DCE57B001}"/>
              </a:ext>
            </a:extLst>
          </p:cNvPr>
          <p:cNvSpPr txBox="1">
            <a:spLocks/>
          </p:cNvSpPr>
          <p:nvPr/>
        </p:nvSpPr>
        <p:spPr>
          <a:xfrm>
            <a:off x="1495533" y="2260072"/>
            <a:ext cx="6152935" cy="841800"/>
          </a:xfrm>
          <a:prstGeom prst="rect">
            <a:avLst/>
          </a:prstGeom>
          <a:ln>
            <a:solidFill>
              <a:srgbClr val="2F2B1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300" dirty="0">
                <a:solidFill>
                  <a:srgbClr val="2F2B19"/>
                </a:solidFill>
                <a:latin typeface="Zen Dots" panose="020B0604020202020204" charset="0"/>
              </a:rPr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157485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1;p49">
            <a:extLst>
              <a:ext uri="{FF2B5EF4-FFF2-40B4-BE49-F238E27FC236}">
                <a16:creationId xmlns:a16="http://schemas.microsoft.com/office/drawing/2014/main" id="{2012687E-6499-CCE8-ED6D-6EC1EFB57185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Modelo</a:t>
            </a:r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 </a:t>
            </a:r>
            <a:r>
              <a:rPr lang="en-US" sz="2800" dirty="0" err="1">
                <a:solidFill>
                  <a:srgbClr val="0190D0"/>
                </a:solidFill>
                <a:latin typeface="Zen Dots" panose="020B0604020202020204" charset="0"/>
              </a:rPr>
              <a:t>Lógico</a:t>
            </a:r>
            <a:endParaRPr lang="en-US" sz="2800" dirty="0">
              <a:solidFill>
                <a:srgbClr val="0190D0"/>
              </a:solidFill>
              <a:latin typeface="Zen Dots" panose="020B060402020202020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3B2872-2029-6E83-0EE2-7370F028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66" y="1179660"/>
            <a:ext cx="5391528" cy="3564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Google Shape;2155;p49">
            <a:extLst>
              <a:ext uri="{FF2B5EF4-FFF2-40B4-BE49-F238E27FC236}">
                <a16:creationId xmlns:a16="http://schemas.microsoft.com/office/drawing/2014/main" id="{3F6010D3-AEDD-2D63-0750-6122B9C54062}"/>
              </a:ext>
            </a:extLst>
          </p:cNvPr>
          <p:cNvSpPr/>
          <p:nvPr/>
        </p:nvSpPr>
        <p:spPr>
          <a:xfrm>
            <a:off x="614409" y="1646672"/>
            <a:ext cx="2344775" cy="2509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15" name="Google Shape;2156;p49">
            <a:extLst>
              <a:ext uri="{FF2B5EF4-FFF2-40B4-BE49-F238E27FC236}">
                <a16:creationId xmlns:a16="http://schemas.microsoft.com/office/drawing/2014/main" id="{E6CDCF09-A1FF-1117-CEA5-6B1BDECCA36C}"/>
              </a:ext>
            </a:extLst>
          </p:cNvPr>
          <p:cNvGrpSpPr/>
          <p:nvPr/>
        </p:nvGrpSpPr>
        <p:grpSpPr>
          <a:xfrm>
            <a:off x="615955" y="1433315"/>
            <a:ext cx="2343229" cy="218100"/>
            <a:chOff x="1290775" y="1427529"/>
            <a:chExt cx="2328300" cy="218100"/>
          </a:xfrm>
        </p:grpSpPr>
        <p:sp>
          <p:nvSpPr>
            <p:cNvPr id="16" name="Google Shape;2145;p49">
              <a:extLst>
                <a:ext uri="{FF2B5EF4-FFF2-40B4-BE49-F238E27FC236}">
                  <a16:creationId xmlns:a16="http://schemas.microsoft.com/office/drawing/2014/main" id="{D4545E92-28FD-1177-8972-A4495B513EDF}"/>
                </a:ext>
              </a:extLst>
            </p:cNvPr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7" name="Google Shape;2157;p49">
              <a:extLst>
                <a:ext uri="{FF2B5EF4-FFF2-40B4-BE49-F238E27FC236}">
                  <a16:creationId xmlns:a16="http://schemas.microsoft.com/office/drawing/2014/main" id="{E55507B7-1FFC-BD77-A848-EB913CFD2968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8" name="Google Shape;2158;p49">
              <a:extLst>
                <a:ext uri="{FF2B5EF4-FFF2-40B4-BE49-F238E27FC236}">
                  <a16:creationId xmlns:a16="http://schemas.microsoft.com/office/drawing/2014/main" id="{0EC3D87E-BFEB-CF0A-CF83-A8CBF932BCA8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9" name="Google Shape;2159;p49">
              <a:extLst>
                <a:ext uri="{FF2B5EF4-FFF2-40B4-BE49-F238E27FC236}">
                  <a16:creationId xmlns:a16="http://schemas.microsoft.com/office/drawing/2014/main" id="{A8EF5962-7B47-F321-3825-5A387EEEF903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20" name="Google Shape;2169;p49">
            <a:extLst>
              <a:ext uri="{FF2B5EF4-FFF2-40B4-BE49-F238E27FC236}">
                <a16:creationId xmlns:a16="http://schemas.microsoft.com/office/drawing/2014/main" id="{C9FB4830-3761-312A-1865-C8B23DDF6774}"/>
              </a:ext>
            </a:extLst>
          </p:cNvPr>
          <p:cNvSpPr txBox="1">
            <a:spLocks/>
          </p:cNvSpPr>
          <p:nvPr/>
        </p:nvSpPr>
        <p:spPr>
          <a:xfrm>
            <a:off x="616257" y="1651440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400" dirty="0">
                <a:solidFill>
                  <a:srgbClr val="6895BB"/>
                </a:solidFill>
                <a:latin typeface="Zen Dots" panose="020B0604020202020204" charset="0"/>
                <a:cs typeface="Calibri Light"/>
              </a:rPr>
              <a:t>Entidades</a:t>
            </a:r>
          </a:p>
        </p:txBody>
      </p:sp>
      <p:sp>
        <p:nvSpPr>
          <p:cNvPr id="21" name="Google Shape;2166;p49">
            <a:extLst>
              <a:ext uri="{FF2B5EF4-FFF2-40B4-BE49-F238E27FC236}">
                <a16:creationId xmlns:a16="http://schemas.microsoft.com/office/drawing/2014/main" id="{F8687146-F4D3-ABDA-746A-08D4D8D697B6}"/>
              </a:ext>
            </a:extLst>
          </p:cNvPr>
          <p:cNvSpPr txBox="1">
            <a:spLocks/>
          </p:cNvSpPr>
          <p:nvPr/>
        </p:nvSpPr>
        <p:spPr>
          <a:xfrm>
            <a:off x="614409" y="2508562"/>
            <a:ext cx="2336400" cy="3294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sz="1600" b="1" dirty="0">
                <a:solidFill>
                  <a:srgbClr val="F2FAFF"/>
                </a:solidFill>
                <a:latin typeface="Anaheim" panose="020B0604020202020204" charset="0"/>
              </a:rPr>
              <a:t>Feira</a:t>
            </a:r>
          </a:p>
        </p:txBody>
      </p:sp>
      <p:sp>
        <p:nvSpPr>
          <p:cNvPr id="22" name="Google Shape;2166;p49">
            <a:extLst>
              <a:ext uri="{FF2B5EF4-FFF2-40B4-BE49-F238E27FC236}">
                <a16:creationId xmlns:a16="http://schemas.microsoft.com/office/drawing/2014/main" id="{94FC54D3-F2D5-1054-22AC-906AF0D93126}"/>
              </a:ext>
            </a:extLst>
          </p:cNvPr>
          <p:cNvSpPr txBox="1">
            <a:spLocks/>
          </p:cNvSpPr>
          <p:nvPr/>
        </p:nvSpPr>
        <p:spPr>
          <a:xfrm>
            <a:off x="617659" y="2179140"/>
            <a:ext cx="2336400" cy="3294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sz="1600" b="1" dirty="0">
                <a:solidFill>
                  <a:srgbClr val="F2FAFF"/>
                </a:solidFill>
                <a:latin typeface="Anaheim" panose="020B0604020202020204" charset="0"/>
              </a:rPr>
              <a:t>Cliente</a:t>
            </a:r>
          </a:p>
        </p:txBody>
      </p:sp>
      <p:sp>
        <p:nvSpPr>
          <p:cNvPr id="23" name="Google Shape;2166;p49">
            <a:extLst>
              <a:ext uri="{FF2B5EF4-FFF2-40B4-BE49-F238E27FC236}">
                <a16:creationId xmlns:a16="http://schemas.microsoft.com/office/drawing/2014/main" id="{503970BE-CF29-823B-693A-E377834BCEB9}"/>
              </a:ext>
            </a:extLst>
          </p:cNvPr>
          <p:cNvSpPr txBox="1">
            <a:spLocks/>
          </p:cNvSpPr>
          <p:nvPr/>
        </p:nvSpPr>
        <p:spPr>
          <a:xfrm>
            <a:off x="617659" y="2837984"/>
            <a:ext cx="2336400" cy="3294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sz="1600" b="1" dirty="0">
                <a:solidFill>
                  <a:srgbClr val="F2FAFF"/>
                </a:solidFill>
                <a:latin typeface="Anaheim" panose="020B0604020202020204" charset="0"/>
              </a:rPr>
              <a:t>Feirante</a:t>
            </a:r>
          </a:p>
        </p:txBody>
      </p:sp>
      <p:sp>
        <p:nvSpPr>
          <p:cNvPr id="24" name="Google Shape;2166;p49">
            <a:extLst>
              <a:ext uri="{FF2B5EF4-FFF2-40B4-BE49-F238E27FC236}">
                <a16:creationId xmlns:a16="http://schemas.microsoft.com/office/drawing/2014/main" id="{C3749722-BEC5-DAC1-4D08-229A93520241}"/>
              </a:ext>
            </a:extLst>
          </p:cNvPr>
          <p:cNvSpPr txBox="1">
            <a:spLocks/>
          </p:cNvSpPr>
          <p:nvPr/>
        </p:nvSpPr>
        <p:spPr>
          <a:xfrm>
            <a:off x="614409" y="3167406"/>
            <a:ext cx="2336400" cy="3294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sz="1600" b="1" dirty="0">
                <a:solidFill>
                  <a:srgbClr val="F2FAFF"/>
                </a:solidFill>
                <a:latin typeface="Anaheim" panose="020B0604020202020204" charset="0"/>
              </a:rPr>
              <a:t>Produtos</a:t>
            </a:r>
          </a:p>
        </p:txBody>
      </p:sp>
      <p:sp>
        <p:nvSpPr>
          <p:cNvPr id="25" name="Google Shape;2166;p49">
            <a:extLst>
              <a:ext uri="{FF2B5EF4-FFF2-40B4-BE49-F238E27FC236}">
                <a16:creationId xmlns:a16="http://schemas.microsoft.com/office/drawing/2014/main" id="{2E3D4644-8EF9-AAA6-C023-5F12DF3194D7}"/>
              </a:ext>
            </a:extLst>
          </p:cNvPr>
          <p:cNvSpPr txBox="1">
            <a:spLocks/>
          </p:cNvSpPr>
          <p:nvPr/>
        </p:nvSpPr>
        <p:spPr>
          <a:xfrm>
            <a:off x="617659" y="3496828"/>
            <a:ext cx="2336400" cy="3294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sz="1600" b="1" dirty="0">
                <a:solidFill>
                  <a:srgbClr val="F2FAFF"/>
                </a:solidFill>
                <a:latin typeface="Anaheim" panose="020B0604020202020204" charset="0"/>
              </a:rPr>
              <a:t>Comentários</a:t>
            </a:r>
          </a:p>
        </p:txBody>
      </p:sp>
      <p:sp>
        <p:nvSpPr>
          <p:cNvPr id="26" name="Google Shape;2166;p49">
            <a:extLst>
              <a:ext uri="{FF2B5EF4-FFF2-40B4-BE49-F238E27FC236}">
                <a16:creationId xmlns:a16="http://schemas.microsoft.com/office/drawing/2014/main" id="{BE05C26C-DD24-AAA7-C596-7BA32292B276}"/>
              </a:ext>
            </a:extLst>
          </p:cNvPr>
          <p:cNvSpPr txBox="1">
            <a:spLocks/>
          </p:cNvSpPr>
          <p:nvPr/>
        </p:nvSpPr>
        <p:spPr>
          <a:xfrm>
            <a:off x="614409" y="3826250"/>
            <a:ext cx="2336400" cy="3294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sz="1600" b="1" dirty="0">
                <a:solidFill>
                  <a:srgbClr val="F2FAFF"/>
                </a:solidFill>
                <a:latin typeface="Anaheim" panose="020B0604020202020204" charset="0"/>
              </a:rPr>
              <a:t>Report de Erros</a:t>
            </a:r>
          </a:p>
        </p:txBody>
      </p:sp>
    </p:spTree>
    <p:extLst>
      <p:ext uri="{BB962C8B-B14F-4D97-AF65-F5344CB8AC3E}">
        <p14:creationId xmlns:p14="http://schemas.microsoft.com/office/powerpoint/2010/main" val="2617208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10574" y="2923654"/>
            <a:ext cx="2336400" cy="745575"/>
            <a:chOff x="3403800" y="2937200"/>
            <a:chExt cx="2336400" cy="745575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94374" y="2923654"/>
            <a:ext cx="2336400" cy="745575"/>
            <a:chOff x="6087600" y="3013400"/>
            <a:chExt cx="2336400" cy="745575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94374" y="1663199"/>
            <a:ext cx="2336400" cy="745575"/>
            <a:chOff x="6087600" y="1123025"/>
            <a:chExt cx="2336400" cy="745575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6774" y="2923654"/>
            <a:ext cx="2336400" cy="745575"/>
            <a:chOff x="720000" y="3013400"/>
            <a:chExt cx="2336400" cy="745575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6774" y="1663199"/>
            <a:ext cx="2336400" cy="745575"/>
            <a:chOff x="720000" y="1123025"/>
            <a:chExt cx="2336400" cy="761658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761658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10574" y="1663199"/>
            <a:ext cx="2336400" cy="745575"/>
            <a:chOff x="3403800" y="1123025"/>
            <a:chExt cx="2336400" cy="745575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67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Contexto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943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95BB"/>
                </a:solidFill>
              </a:rPr>
              <a:t>Modelos do Sistema</a:t>
            </a: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67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</a:rPr>
              <a:t>Base de Dados</a:t>
            </a:r>
            <a:endParaRPr lang="pt-PT" dirty="0">
              <a:solidFill>
                <a:srgbClr val="6895BB"/>
              </a:solidFill>
            </a:endParaRP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105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Maquetes</a:t>
            </a:r>
            <a:r>
              <a:rPr lang="en-US" dirty="0">
                <a:solidFill>
                  <a:srgbClr val="6895BB"/>
                </a:solidFill>
              </a:rPr>
              <a:t> do Sistema</a:t>
            </a:r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943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Implementação</a:t>
            </a:r>
            <a:r>
              <a:rPr lang="en-US" dirty="0">
                <a:solidFill>
                  <a:srgbClr val="6895BB"/>
                </a:solidFill>
              </a:rPr>
              <a:t> da </a:t>
            </a:r>
            <a:r>
              <a:rPr lang="en-US" dirty="0" err="1">
                <a:solidFill>
                  <a:srgbClr val="6895BB"/>
                </a:solidFill>
              </a:rPr>
              <a:t>Aplicação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78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716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554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78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716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554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5836A-580D-AE67-31D4-EACED721450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10574" y="1881074"/>
            <a:ext cx="2336400" cy="527700"/>
          </a:xfrm>
        </p:spPr>
        <p:txBody>
          <a:bodyPr/>
          <a:lstStyle/>
          <a:p>
            <a:r>
              <a:rPr lang="en-US" dirty="0" err="1">
                <a:solidFill>
                  <a:srgbClr val="6895BB"/>
                </a:solidFill>
              </a:rPr>
              <a:t>Análise</a:t>
            </a:r>
            <a:r>
              <a:rPr lang="en-US" dirty="0">
                <a:solidFill>
                  <a:srgbClr val="6895BB"/>
                </a:solidFill>
              </a:rPr>
              <a:t> de </a:t>
            </a:r>
            <a:r>
              <a:rPr lang="en-US" dirty="0" err="1">
                <a:solidFill>
                  <a:srgbClr val="6895BB"/>
                </a:solidFill>
              </a:rPr>
              <a:t>Requisitos</a:t>
            </a:r>
            <a:endParaRPr lang="en-US" dirty="0">
              <a:solidFill>
                <a:srgbClr val="689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8;p36">
            <a:extLst>
              <a:ext uri="{FF2B5EF4-FFF2-40B4-BE49-F238E27FC236}">
                <a16:creationId xmlns:a16="http://schemas.microsoft.com/office/drawing/2014/main" id="{C8BA6C54-9AD3-F9F4-5CD6-E4FE48E17BA4}"/>
              </a:ext>
            </a:extLst>
          </p:cNvPr>
          <p:cNvGrpSpPr/>
          <p:nvPr/>
        </p:nvGrpSpPr>
        <p:grpSpPr>
          <a:xfrm>
            <a:off x="1495532" y="2041627"/>
            <a:ext cx="6152935" cy="1060245"/>
            <a:chOff x="1708175" y="1932750"/>
            <a:chExt cx="5727600" cy="1060245"/>
          </a:xfrm>
        </p:grpSpPr>
        <p:sp>
          <p:nvSpPr>
            <p:cNvPr id="3" name="Google Shape;1339;p36">
              <a:extLst>
                <a:ext uri="{FF2B5EF4-FFF2-40B4-BE49-F238E27FC236}">
                  <a16:creationId xmlns:a16="http://schemas.microsoft.com/office/drawing/2014/main" id="{CF0AFB79-BBAA-2361-DFC5-5ACCE607EA7A}"/>
                </a:ext>
              </a:extLst>
            </p:cNvPr>
            <p:cNvSpPr/>
            <p:nvPr/>
          </p:nvSpPr>
          <p:spPr>
            <a:xfrm>
              <a:off x="1708175" y="1932750"/>
              <a:ext cx="5727600" cy="106024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40;p36">
              <a:extLst>
                <a:ext uri="{FF2B5EF4-FFF2-40B4-BE49-F238E27FC236}">
                  <a16:creationId xmlns:a16="http://schemas.microsoft.com/office/drawing/2014/main" id="{CD7A9E9A-907C-CCC9-0109-CE0384D89AAE}"/>
                </a:ext>
              </a:extLst>
            </p:cNvPr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rgbClr val="2F2B19"/>
            </a:solidFill>
            <a:ln w="9525" cap="flat" cmpd="sng">
              <a:solidFill>
                <a:srgbClr val="2F2B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1;p36">
              <a:extLst>
                <a:ext uri="{FF2B5EF4-FFF2-40B4-BE49-F238E27FC236}">
                  <a16:creationId xmlns:a16="http://schemas.microsoft.com/office/drawing/2014/main" id="{A31845BE-FF62-73C0-CF3B-D0E77D5D691A}"/>
                </a:ext>
              </a:extLst>
            </p:cNvPr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2;p36">
              <a:extLst>
                <a:ext uri="{FF2B5EF4-FFF2-40B4-BE49-F238E27FC236}">
                  <a16:creationId xmlns:a16="http://schemas.microsoft.com/office/drawing/2014/main" id="{59DBB80D-CF7B-3F48-3660-E81143DA6532}"/>
                </a:ext>
              </a:extLst>
            </p:cNvPr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3;p36">
              <a:extLst>
                <a:ext uri="{FF2B5EF4-FFF2-40B4-BE49-F238E27FC236}">
                  <a16:creationId xmlns:a16="http://schemas.microsoft.com/office/drawing/2014/main" id="{79ADC744-98B2-1EB2-2E9C-F7EC91DFBFC3}"/>
                </a:ext>
              </a:extLst>
            </p:cNvPr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44;p36">
            <a:extLst>
              <a:ext uri="{FF2B5EF4-FFF2-40B4-BE49-F238E27FC236}">
                <a16:creationId xmlns:a16="http://schemas.microsoft.com/office/drawing/2014/main" id="{C96CDA50-1FCF-FE15-72CB-EB6DCE57B001}"/>
              </a:ext>
            </a:extLst>
          </p:cNvPr>
          <p:cNvSpPr txBox="1">
            <a:spLocks/>
          </p:cNvSpPr>
          <p:nvPr/>
        </p:nvSpPr>
        <p:spPr>
          <a:xfrm>
            <a:off x="1495533" y="2260072"/>
            <a:ext cx="6152935" cy="841800"/>
          </a:xfrm>
          <a:prstGeom prst="rect">
            <a:avLst/>
          </a:prstGeom>
          <a:ln>
            <a:solidFill>
              <a:srgbClr val="2F2B1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err="1">
                <a:solidFill>
                  <a:srgbClr val="2F2B19"/>
                </a:solidFill>
                <a:latin typeface="Zen Dots" panose="020B0604020202020204" charset="0"/>
              </a:rPr>
              <a:t>Maquetes</a:t>
            </a:r>
            <a:r>
              <a:rPr lang="en-US" sz="3200" dirty="0">
                <a:solidFill>
                  <a:srgbClr val="2F2B19"/>
                </a:solidFill>
                <a:latin typeface="Zen Dots" panose="020B0604020202020204" charset="0"/>
              </a:rPr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78678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593;p56">
            <a:extLst>
              <a:ext uri="{FF2B5EF4-FFF2-40B4-BE49-F238E27FC236}">
                <a16:creationId xmlns:a16="http://schemas.microsoft.com/office/drawing/2014/main" id="{6A709ADE-AF3F-44C9-9955-564620342049}"/>
              </a:ext>
            </a:extLst>
          </p:cNvPr>
          <p:cNvPicPr preferRelativeResize="0"/>
          <p:nvPr/>
        </p:nvPicPr>
        <p:blipFill rotWithShape="1">
          <a:blip r:embed="rId2"/>
          <a:srcRect l="2383" t="44" r="1" b="2378"/>
          <a:stretch/>
        </p:blipFill>
        <p:spPr>
          <a:xfrm>
            <a:off x="1045150" y="1464667"/>
            <a:ext cx="3081592" cy="1729276"/>
          </a:xfrm>
          <a:prstGeom prst="roundRect">
            <a:avLst>
              <a:gd name="adj" fmla="val 6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" name="Google Shape;2582;p56">
            <a:extLst>
              <a:ext uri="{FF2B5EF4-FFF2-40B4-BE49-F238E27FC236}">
                <a16:creationId xmlns:a16="http://schemas.microsoft.com/office/drawing/2014/main" id="{084C9653-FF5B-B8D8-97FA-347FD9F6109C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Mockups</a:t>
            </a:r>
          </a:p>
        </p:txBody>
      </p:sp>
      <p:grpSp>
        <p:nvGrpSpPr>
          <p:cNvPr id="29" name="Google Shape;2590;p56">
            <a:extLst>
              <a:ext uri="{FF2B5EF4-FFF2-40B4-BE49-F238E27FC236}">
                <a16:creationId xmlns:a16="http://schemas.microsoft.com/office/drawing/2014/main" id="{F61619A9-D1CE-B208-34AF-0D37A1455207}"/>
              </a:ext>
            </a:extLst>
          </p:cNvPr>
          <p:cNvGrpSpPr/>
          <p:nvPr/>
        </p:nvGrpSpPr>
        <p:grpSpPr>
          <a:xfrm>
            <a:off x="719838" y="1291340"/>
            <a:ext cx="3732054" cy="2384740"/>
            <a:chOff x="3134000" y="1972250"/>
            <a:chExt cx="3747993" cy="2394923"/>
          </a:xfrm>
        </p:grpSpPr>
        <p:sp>
          <p:nvSpPr>
            <p:cNvPr id="30" name="Google Shape;2591;p56">
              <a:extLst>
                <a:ext uri="{FF2B5EF4-FFF2-40B4-BE49-F238E27FC236}">
                  <a16:creationId xmlns:a16="http://schemas.microsoft.com/office/drawing/2014/main" id="{62C14460-F674-69A8-CF97-A99A28C08CA3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1" name="Google Shape;2592;p56">
              <a:extLst>
                <a:ext uri="{FF2B5EF4-FFF2-40B4-BE49-F238E27FC236}">
                  <a16:creationId xmlns:a16="http://schemas.microsoft.com/office/drawing/2014/main" id="{8CE105DF-D074-D4AA-0025-56D850895267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pic>
        <p:nvPicPr>
          <p:cNvPr id="32" name="Google Shape;2593;p56">
            <a:extLst>
              <a:ext uri="{FF2B5EF4-FFF2-40B4-BE49-F238E27FC236}">
                <a16:creationId xmlns:a16="http://schemas.microsoft.com/office/drawing/2014/main" id="{F0CEAE6B-DFD4-38A3-4ECC-F85C64912E38}"/>
              </a:ext>
            </a:extLst>
          </p:cNvPr>
          <p:cNvPicPr preferRelativeResize="0"/>
          <p:nvPr/>
        </p:nvPicPr>
        <p:blipFill rotWithShape="1">
          <a:blip r:embed="rId3"/>
          <a:srcRect l="674" t="1242" r="-5" b="2125"/>
          <a:stretch/>
        </p:blipFill>
        <p:spPr>
          <a:xfrm>
            <a:off x="5017258" y="2304841"/>
            <a:ext cx="3081592" cy="1729276"/>
          </a:xfrm>
          <a:prstGeom prst="roundRect">
            <a:avLst>
              <a:gd name="adj" fmla="val 6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3" name="Google Shape;2590;p56">
            <a:extLst>
              <a:ext uri="{FF2B5EF4-FFF2-40B4-BE49-F238E27FC236}">
                <a16:creationId xmlns:a16="http://schemas.microsoft.com/office/drawing/2014/main" id="{77CFFFB3-FDF5-D630-0B66-ED3772FF33BC}"/>
              </a:ext>
            </a:extLst>
          </p:cNvPr>
          <p:cNvGrpSpPr/>
          <p:nvPr/>
        </p:nvGrpSpPr>
        <p:grpSpPr>
          <a:xfrm>
            <a:off x="4691946" y="2131514"/>
            <a:ext cx="3732054" cy="2384740"/>
            <a:chOff x="3134000" y="1972250"/>
            <a:chExt cx="3747993" cy="2394923"/>
          </a:xfrm>
        </p:grpSpPr>
        <p:sp>
          <p:nvSpPr>
            <p:cNvPr id="34" name="Google Shape;2591;p56">
              <a:extLst>
                <a:ext uri="{FF2B5EF4-FFF2-40B4-BE49-F238E27FC236}">
                  <a16:creationId xmlns:a16="http://schemas.microsoft.com/office/drawing/2014/main" id="{5BF13047-CD19-0C05-9DFB-C002FD350CB9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5" name="Google Shape;2592;p56">
              <a:extLst>
                <a:ext uri="{FF2B5EF4-FFF2-40B4-BE49-F238E27FC236}">
                  <a16:creationId xmlns:a16="http://schemas.microsoft.com/office/drawing/2014/main" id="{74075D52-B4DC-6CD8-27C3-6F3C8E261CD4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grpSp>
        <p:nvGrpSpPr>
          <p:cNvPr id="36" name="Google Shape;1297;p34">
            <a:extLst>
              <a:ext uri="{FF2B5EF4-FFF2-40B4-BE49-F238E27FC236}">
                <a16:creationId xmlns:a16="http://schemas.microsoft.com/office/drawing/2014/main" id="{F0EDF596-C4CD-1F23-2916-0B0AAE5BA519}"/>
              </a:ext>
            </a:extLst>
          </p:cNvPr>
          <p:cNvGrpSpPr/>
          <p:nvPr/>
        </p:nvGrpSpPr>
        <p:grpSpPr>
          <a:xfrm>
            <a:off x="1471167" y="3858160"/>
            <a:ext cx="2336400" cy="528153"/>
            <a:chOff x="720000" y="1123025"/>
            <a:chExt cx="2336400" cy="538300"/>
          </a:xfrm>
        </p:grpSpPr>
        <p:sp>
          <p:nvSpPr>
            <p:cNvPr id="37" name="Google Shape;1298;p34">
              <a:extLst>
                <a:ext uri="{FF2B5EF4-FFF2-40B4-BE49-F238E27FC236}">
                  <a16:creationId xmlns:a16="http://schemas.microsoft.com/office/drawing/2014/main" id="{7F98A819-8D42-DC8C-910A-0342C526231B}"/>
                </a:ext>
              </a:extLst>
            </p:cNvPr>
            <p:cNvSpPr/>
            <p:nvPr/>
          </p:nvSpPr>
          <p:spPr>
            <a:xfrm>
              <a:off x="720000" y="1123026"/>
              <a:ext cx="2336400" cy="538299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8" name="Google Shape;1299;p34">
              <a:extLst>
                <a:ext uri="{FF2B5EF4-FFF2-40B4-BE49-F238E27FC236}">
                  <a16:creationId xmlns:a16="http://schemas.microsoft.com/office/drawing/2014/main" id="{9B39B593-2FAE-BE5A-47FB-E38F5F6B4D87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9" name="Google Shape;1300;p34">
              <a:extLst>
                <a:ext uri="{FF2B5EF4-FFF2-40B4-BE49-F238E27FC236}">
                  <a16:creationId xmlns:a16="http://schemas.microsoft.com/office/drawing/2014/main" id="{D56DF1A8-8D16-A8CC-2A32-B8178F543A18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0" name="Google Shape;1301;p34">
              <a:extLst>
                <a:ext uri="{FF2B5EF4-FFF2-40B4-BE49-F238E27FC236}">
                  <a16:creationId xmlns:a16="http://schemas.microsoft.com/office/drawing/2014/main" id="{E83D5E97-2B7D-0D80-E89A-C7B937612BE6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1" name="Google Shape;1302;p34">
              <a:extLst>
                <a:ext uri="{FF2B5EF4-FFF2-40B4-BE49-F238E27FC236}">
                  <a16:creationId xmlns:a16="http://schemas.microsoft.com/office/drawing/2014/main" id="{AA6E8379-BD3F-9BF3-565C-2C5ACA0180DB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42" name="Google Shape;1309;p34">
            <a:extLst>
              <a:ext uri="{FF2B5EF4-FFF2-40B4-BE49-F238E27FC236}">
                <a16:creationId xmlns:a16="http://schemas.microsoft.com/office/drawing/2014/main" id="{C6D0CCA9-4A11-8395-379D-D05B1BDED9B6}"/>
              </a:ext>
            </a:extLst>
          </p:cNvPr>
          <p:cNvSpPr txBox="1">
            <a:spLocks/>
          </p:cNvSpPr>
          <p:nvPr/>
        </p:nvSpPr>
        <p:spPr>
          <a:xfrm>
            <a:off x="1471167" y="4076035"/>
            <a:ext cx="2336400" cy="3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Página</a:t>
            </a:r>
            <a:r>
              <a:rPr lang="en-US" sz="1600" dirty="0">
                <a:solidFill>
                  <a:srgbClr val="F2FAFF"/>
                </a:solidFill>
                <a:latin typeface="Anaheim" panose="020B0604020202020204" charset="0"/>
              </a:rPr>
              <a:t> de </a:t>
            </a:r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Iniciar</a:t>
            </a:r>
            <a:r>
              <a:rPr lang="en-US" sz="1600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Sessão</a:t>
            </a:r>
            <a:endParaRPr lang="en-US" sz="1600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43" name="Google Shape;1321;p34">
            <a:extLst>
              <a:ext uri="{FF2B5EF4-FFF2-40B4-BE49-F238E27FC236}">
                <a16:creationId xmlns:a16="http://schemas.microsoft.com/office/drawing/2014/main" id="{B5AEA19F-31BF-942D-D8E4-10FDC00D6D04}"/>
              </a:ext>
            </a:extLst>
          </p:cNvPr>
          <p:cNvSpPr txBox="1">
            <a:spLocks/>
          </p:cNvSpPr>
          <p:nvPr/>
        </p:nvSpPr>
        <p:spPr>
          <a:xfrm>
            <a:off x="2532267" y="385816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dirty="0">
              <a:solidFill>
                <a:srgbClr val="F2FAFF"/>
              </a:solidFill>
            </a:endParaRPr>
          </a:p>
        </p:txBody>
      </p:sp>
      <p:grpSp>
        <p:nvGrpSpPr>
          <p:cNvPr id="44" name="Google Shape;1297;p34">
            <a:extLst>
              <a:ext uri="{FF2B5EF4-FFF2-40B4-BE49-F238E27FC236}">
                <a16:creationId xmlns:a16="http://schemas.microsoft.com/office/drawing/2014/main" id="{649010B4-1C51-9811-0D4B-E1B34208C91B}"/>
              </a:ext>
            </a:extLst>
          </p:cNvPr>
          <p:cNvGrpSpPr/>
          <p:nvPr/>
        </p:nvGrpSpPr>
        <p:grpSpPr>
          <a:xfrm>
            <a:off x="5430180" y="1427273"/>
            <a:ext cx="2336400" cy="528153"/>
            <a:chOff x="720000" y="1123025"/>
            <a:chExt cx="2336400" cy="538300"/>
          </a:xfrm>
        </p:grpSpPr>
        <p:sp>
          <p:nvSpPr>
            <p:cNvPr id="45" name="Google Shape;1298;p34">
              <a:extLst>
                <a:ext uri="{FF2B5EF4-FFF2-40B4-BE49-F238E27FC236}">
                  <a16:creationId xmlns:a16="http://schemas.microsoft.com/office/drawing/2014/main" id="{1F262672-85EF-42BD-683E-2411F578A2D9}"/>
                </a:ext>
              </a:extLst>
            </p:cNvPr>
            <p:cNvSpPr/>
            <p:nvPr/>
          </p:nvSpPr>
          <p:spPr>
            <a:xfrm>
              <a:off x="720000" y="1123026"/>
              <a:ext cx="2336400" cy="538299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6" name="Google Shape;1299;p34">
              <a:extLst>
                <a:ext uri="{FF2B5EF4-FFF2-40B4-BE49-F238E27FC236}">
                  <a16:creationId xmlns:a16="http://schemas.microsoft.com/office/drawing/2014/main" id="{88F49823-5DED-FDB0-DF4D-DDF67248FA85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7" name="Google Shape;1300;p34">
              <a:extLst>
                <a:ext uri="{FF2B5EF4-FFF2-40B4-BE49-F238E27FC236}">
                  <a16:creationId xmlns:a16="http://schemas.microsoft.com/office/drawing/2014/main" id="{324CF1DC-2AB8-C0D1-9D87-5D643E9010F9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8" name="Google Shape;1301;p34">
              <a:extLst>
                <a:ext uri="{FF2B5EF4-FFF2-40B4-BE49-F238E27FC236}">
                  <a16:creationId xmlns:a16="http://schemas.microsoft.com/office/drawing/2014/main" id="{18ECB8F6-6A15-EFF8-0A39-5B05E88956A8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9" name="Google Shape;1302;p34">
              <a:extLst>
                <a:ext uri="{FF2B5EF4-FFF2-40B4-BE49-F238E27FC236}">
                  <a16:creationId xmlns:a16="http://schemas.microsoft.com/office/drawing/2014/main" id="{8B78D0A1-7BC7-9958-ED30-4A39E175A2CA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50" name="Google Shape;1309;p34">
            <a:extLst>
              <a:ext uri="{FF2B5EF4-FFF2-40B4-BE49-F238E27FC236}">
                <a16:creationId xmlns:a16="http://schemas.microsoft.com/office/drawing/2014/main" id="{89221BDD-2856-ACAE-1F15-E2CBCCC82D39}"/>
              </a:ext>
            </a:extLst>
          </p:cNvPr>
          <p:cNvSpPr txBox="1">
            <a:spLocks/>
          </p:cNvSpPr>
          <p:nvPr/>
        </p:nvSpPr>
        <p:spPr>
          <a:xfrm>
            <a:off x="5430180" y="1645148"/>
            <a:ext cx="2336400" cy="3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Página</a:t>
            </a:r>
            <a:r>
              <a:rPr lang="en-US" sz="1600" dirty="0">
                <a:solidFill>
                  <a:srgbClr val="F2FAFF"/>
                </a:solidFill>
                <a:latin typeface="Anaheim" panose="020B0604020202020204" charset="0"/>
              </a:rPr>
              <a:t> de </a:t>
            </a:r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Registo</a:t>
            </a:r>
            <a:endParaRPr lang="en-US" sz="1600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51" name="Google Shape;1321;p34">
            <a:extLst>
              <a:ext uri="{FF2B5EF4-FFF2-40B4-BE49-F238E27FC236}">
                <a16:creationId xmlns:a16="http://schemas.microsoft.com/office/drawing/2014/main" id="{0998DB70-2C08-A646-3085-8023EFFA519E}"/>
              </a:ext>
            </a:extLst>
          </p:cNvPr>
          <p:cNvSpPr txBox="1">
            <a:spLocks/>
          </p:cNvSpPr>
          <p:nvPr/>
        </p:nvSpPr>
        <p:spPr>
          <a:xfrm>
            <a:off x="6491280" y="1427273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dirty="0">
              <a:solidFill>
                <a:srgbClr val="F2F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43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593;p56">
            <a:extLst>
              <a:ext uri="{FF2B5EF4-FFF2-40B4-BE49-F238E27FC236}">
                <a16:creationId xmlns:a16="http://schemas.microsoft.com/office/drawing/2014/main" id="{6A709ADE-AF3F-44C9-9955-564620342049}"/>
              </a:ext>
            </a:extLst>
          </p:cNvPr>
          <p:cNvPicPr preferRelativeResize="0"/>
          <p:nvPr/>
        </p:nvPicPr>
        <p:blipFill>
          <a:blip r:embed="rId2"/>
          <a:srcRect t="338" b="338"/>
          <a:stretch/>
        </p:blipFill>
        <p:spPr>
          <a:xfrm>
            <a:off x="1045150" y="1464667"/>
            <a:ext cx="3081592" cy="1729276"/>
          </a:xfrm>
          <a:prstGeom prst="roundRect">
            <a:avLst>
              <a:gd name="adj" fmla="val 6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" name="Google Shape;2582;p56">
            <a:extLst>
              <a:ext uri="{FF2B5EF4-FFF2-40B4-BE49-F238E27FC236}">
                <a16:creationId xmlns:a16="http://schemas.microsoft.com/office/drawing/2014/main" id="{084C9653-FF5B-B8D8-97FA-347FD9F6109C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Mockups</a:t>
            </a:r>
          </a:p>
        </p:txBody>
      </p:sp>
      <p:grpSp>
        <p:nvGrpSpPr>
          <p:cNvPr id="29" name="Google Shape;2590;p56">
            <a:extLst>
              <a:ext uri="{FF2B5EF4-FFF2-40B4-BE49-F238E27FC236}">
                <a16:creationId xmlns:a16="http://schemas.microsoft.com/office/drawing/2014/main" id="{F61619A9-D1CE-B208-34AF-0D37A1455207}"/>
              </a:ext>
            </a:extLst>
          </p:cNvPr>
          <p:cNvGrpSpPr/>
          <p:nvPr/>
        </p:nvGrpSpPr>
        <p:grpSpPr>
          <a:xfrm>
            <a:off x="719838" y="1291340"/>
            <a:ext cx="3732054" cy="2384740"/>
            <a:chOff x="3134000" y="1972250"/>
            <a:chExt cx="3747993" cy="2394923"/>
          </a:xfrm>
        </p:grpSpPr>
        <p:sp>
          <p:nvSpPr>
            <p:cNvPr id="30" name="Google Shape;2591;p56">
              <a:extLst>
                <a:ext uri="{FF2B5EF4-FFF2-40B4-BE49-F238E27FC236}">
                  <a16:creationId xmlns:a16="http://schemas.microsoft.com/office/drawing/2014/main" id="{62C14460-F674-69A8-CF97-A99A28C08CA3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1" name="Google Shape;2592;p56">
              <a:extLst>
                <a:ext uri="{FF2B5EF4-FFF2-40B4-BE49-F238E27FC236}">
                  <a16:creationId xmlns:a16="http://schemas.microsoft.com/office/drawing/2014/main" id="{8CE105DF-D074-D4AA-0025-56D850895267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pic>
        <p:nvPicPr>
          <p:cNvPr id="32" name="Google Shape;2593;p56">
            <a:extLst>
              <a:ext uri="{FF2B5EF4-FFF2-40B4-BE49-F238E27FC236}">
                <a16:creationId xmlns:a16="http://schemas.microsoft.com/office/drawing/2014/main" id="{F0CEAE6B-DFD4-38A3-4ECC-F85C64912E38}"/>
              </a:ext>
            </a:extLst>
          </p:cNvPr>
          <p:cNvPicPr preferRelativeResize="0"/>
          <p:nvPr/>
        </p:nvPicPr>
        <p:blipFill>
          <a:blip r:embed="rId3"/>
          <a:srcRect t="40" b="40"/>
          <a:stretch/>
        </p:blipFill>
        <p:spPr>
          <a:xfrm>
            <a:off x="5017258" y="2304841"/>
            <a:ext cx="3081592" cy="1729276"/>
          </a:xfrm>
          <a:prstGeom prst="roundRect">
            <a:avLst>
              <a:gd name="adj" fmla="val 6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3" name="Google Shape;2590;p56">
            <a:extLst>
              <a:ext uri="{FF2B5EF4-FFF2-40B4-BE49-F238E27FC236}">
                <a16:creationId xmlns:a16="http://schemas.microsoft.com/office/drawing/2014/main" id="{77CFFFB3-FDF5-D630-0B66-ED3772FF33BC}"/>
              </a:ext>
            </a:extLst>
          </p:cNvPr>
          <p:cNvGrpSpPr/>
          <p:nvPr/>
        </p:nvGrpSpPr>
        <p:grpSpPr>
          <a:xfrm>
            <a:off x="4691946" y="2131514"/>
            <a:ext cx="3732054" cy="2384740"/>
            <a:chOff x="3134000" y="1972250"/>
            <a:chExt cx="3747993" cy="2394923"/>
          </a:xfrm>
        </p:grpSpPr>
        <p:sp>
          <p:nvSpPr>
            <p:cNvPr id="34" name="Google Shape;2591;p56">
              <a:extLst>
                <a:ext uri="{FF2B5EF4-FFF2-40B4-BE49-F238E27FC236}">
                  <a16:creationId xmlns:a16="http://schemas.microsoft.com/office/drawing/2014/main" id="{5BF13047-CD19-0C05-9DFB-C002FD350CB9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5" name="Google Shape;2592;p56">
              <a:extLst>
                <a:ext uri="{FF2B5EF4-FFF2-40B4-BE49-F238E27FC236}">
                  <a16:creationId xmlns:a16="http://schemas.microsoft.com/office/drawing/2014/main" id="{74075D52-B4DC-6CD8-27C3-6F3C8E261CD4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grpSp>
        <p:nvGrpSpPr>
          <p:cNvPr id="36" name="Google Shape;1297;p34">
            <a:extLst>
              <a:ext uri="{FF2B5EF4-FFF2-40B4-BE49-F238E27FC236}">
                <a16:creationId xmlns:a16="http://schemas.microsoft.com/office/drawing/2014/main" id="{F0EDF596-C4CD-1F23-2916-0B0AAE5BA519}"/>
              </a:ext>
            </a:extLst>
          </p:cNvPr>
          <p:cNvGrpSpPr/>
          <p:nvPr/>
        </p:nvGrpSpPr>
        <p:grpSpPr>
          <a:xfrm>
            <a:off x="1471167" y="3858161"/>
            <a:ext cx="2336400" cy="745339"/>
            <a:chOff x="720000" y="1123025"/>
            <a:chExt cx="2336400" cy="760649"/>
          </a:xfrm>
        </p:grpSpPr>
        <p:sp>
          <p:nvSpPr>
            <p:cNvPr id="37" name="Google Shape;1298;p34">
              <a:extLst>
                <a:ext uri="{FF2B5EF4-FFF2-40B4-BE49-F238E27FC236}">
                  <a16:creationId xmlns:a16="http://schemas.microsoft.com/office/drawing/2014/main" id="{7F98A819-8D42-DC8C-910A-0342C526231B}"/>
                </a:ext>
              </a:extLst>
            </p:cNvPr>
            <p:cNvSpPr/>
            <p:nvPr/>
          </p:nvSpPr>
          <p:spPr>
            <a:xfrm>
              <a:off x="720000" y="1123026"/>
              <a:ext cx="2336400" cy="760648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2FAFF"/>
                </a:solidFill>
              </a:endParaRPr>
            </a:p>
          </p:txBody>
        </p:sp>
        <p:sp>
          <p:nvSpPr>
            <p:cNvPr id="38" name="Google Shape;1299;p34">
              <a:extLst>
                <a:ext uri="{FF2B5EF4-FFF2-40B4-BE49-F238E27FC236}">
                  <a16:creationId xmlns:a16="http://schemas.microsoft.com/office/drawing/2014/main" id="{9B39B593-2FAE-BE5A-47FB-E38F5F6B4D87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9" name="Google Shape;1300;p34">
              <a:extLst>
                <a:ext uri="{FF2B5EF4-FFF2-40B4-BE49-F238E27FC236}">
                  <a16:creationId xmlns:a16="http://schemas.microsoft.com/office/drawing/2014/main" id="{D56DF1A8-8D16-A8CC-2A32-B8178F543A18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0" name="Google Shape;1301;p34">
              <a:extLst>
                <a:ext uri="{FF2B5EF4-FFF2-40B4-BE49-F238E27FC236}">
                  <a16:creationId xmlns:a16="http://schemas.microsoft.com/office/drawing/2014/main" id="{E83D5E97-2B7D-0D80-E89A-C7B937612BE6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1" name="Google Shape;1302;p34">
              <a:extLst>
                <a:ext uri="{FF2B5EF4-FFF2-40B4-BE49-F238E27FC236}">
                  <a16:creationId xmlns:a16="http://schemas.microsoft.com/office/drawing/2014/main" id="{AA6E8379-BD3F-9BF3-565C-2C5ACA0180DB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42" name="Google Shape;1309;p34">
            <a:extLst>
              <a:ext uri="{FF2B5EF4-FFF2-40B4-BE49-F238E27FC236}">
                <a16:creationId xmlns:a16="http://schemas.microsoft.com/office/drawing/2014/main" id="{C6D0CCA9-4A11-8395-379D-D05B1BDED9B6}"/>
              </a:ext>
            </a:extLst>
          </p:cNvPr>
          <p:cNvSpPr txBox="1">
            <a:spLocks/>
          </p:cNvSpPr>
          <p:nvPr/>
        </p:nvSpPr>
        <p:spPr>
          <a:xfrm>
            <a:off x="1471167" y="4076034"/>
            <a:ext cx="2336400" cy="527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pt-BR" sz="1600" dirty="0">
                <a:solidFill>
                  <a:srgbClr val="F2FAFF"/>
                </a:solidFill>
                <a:latin typeface="Anaheim" panose="020B0604020202020204" charset="0"/>
              </a:rPr>
              <a:t>Página de Apresentação de uma Feira</a:t>
            </a:r>
            <a:endParaRPr lang="en-US" sz="1600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43" name="Google Shape;1321;p34">
            <a:extLst>
              <a:ext uri="{FF2B5EF4-FFF2-40B4-BE49-F238E27FC236}">
                <a16:creationId xmlns:a16="http://schemas.microsoft.com/office/drawing/2014/main" id="{B5AEA19F-31BF-942D-D8E4-10FDC00D6D04}"/>
              </a:ext>
            </a:extLst>
          </p:cNvPr>
          <p:cNvSpPr txBox="1">
            <a:spLocks/>
          </p:cNvSpPr>
          <p:nvPr/>
        </p:nvSpPr>
        <p:spPr>
          <a:xfrm>
            <a:off x="2532267" y="385816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dirty="0">
              <a:solidFill>
                <a:srgbClr val="F2FAFF"/>
              </a:solidFill>
            </a:endParaRPr>
          </a:p>
        </p:txBody>
      </p:sp>
      <p:grpSp>
        <p:nvGrpSpPr>
          <p:cNvPr id="44" name="Google Shape;1297;p34">
            <a:extLst>
              <a:ext uri="{FF2B5EF4-FFF2-40B4-BE49-F238E27FC236}">
                <a16:creationId xmlns:a16="http://schemas.microsoft.com/office/drawing/2014/main" id="{649010B4-1C51-9811-0D4B-E1B34208C91B}"/>
              </a:ext>
            </a:extLst>
          </p:cNvPr>
          <p:cNvGrpSpPr/>
          <p:nvPr/>
        </p:nvGrpSpPr>
        <p:grpSpPr>
          <a:xfrm>
            <a:off x="5430180" y="1294683"/>
            <a:ext cx="2336400" cy="700131"/>
            <a:chOff x="720000" y="1123025"/>
            <a:chExt cx="2336400" cy="713582"/>
          </a:xfrm>
        </p:grpSpPr>
        <p:sp>
          <p:nvSpPr>
            <p:cNvPr id="45" name="Google Shape;1298;p34">
              <a:extLst>
                <a:ext uri="{FF2B5EF4-FFF2-40B4-BE49-F238E27FC236}">
                  <a16:creationId xmlns:a16="http://schemas.microsoft.com/office/drawing/2014/main" id="{1F262672-85EF-42BD-683E-2411F578A2D9}"/>
                </a:ext>
              </a:extLst>
            </p:cNvPr>
            <p:cNvSpPr/>
            <p:nvPr/>
          </p:nvSpPr>
          <p:spPr>
            <a:xfrm>
              <a:off x="720000" y="1123026"/>
              <a:ext cx="2336400" cy="713581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2FAFF"/>
                </a:solidFill>
              </a:endParaRPr>
            </a:p>
          </p:txBody>
        </p:sp>
        <p:sp>
          <p:nvSpPr>
            <p:cNvPr id="46" name="Google Shape;1299;p34">
              <a:extLst>
                <a:ext uri="{FF2B5EF4-FFF2-40B4-BE49-F238E27FC236}">
                  <a16:creationId xmlns:a16="http://schemas.microsoft.com/office/drawing/2014/main" id="{88F49823-5DED-FDB0-DF4D-DDF67248FA85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7" name="Google Shape;1300;p34">
              <a:extLst>
                <a:ext uri="{FF2B5EF4-FFF2-40B4-BE49-F238E27FC236}">
                  <a16:creationId xmlns:a16="http://schemas.microsoft.com/office/drawing/2014/main" id="{324CF1DC-2AB8-C0D1-9D87-5D643E9010F9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8" name="Google Shape;1301;p34">
              <a:extLst>
                <a:ext uri="{FF2B5EF4-FFF2-40B4-BE49-F238E27FC236}">
                  <a16:creationId xmlns:a16="http://schemas.microsoft.com/office/drawing/2014/main" id="{18ECB8F6-6A15-EFF8-0A39-5B05E88956A8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9" name="Google Shape;1302;p34">
              <a:extLst>
                <a:ext uri="{FF2B5EF4-FFF2-40B4-BE49-F238E27FC236}">
                  <a16:creationId xmlns:a16="http://schemas.microsoft.com/office/drawing/2014/main" id="{8B78D0A1-7BC7-9958-ED30-4A39E175A2CA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50" name="Google Shape;1309;p34">
            <a:extLst>
              <a:ext uri="{FF2B5EF4-FFF2-40B4-BE49-F238E27FC236}">
                <a16:creationId xmlns:a16="http://schemas.microsoft.com/office/drawing/2014/main" id="{89221BDD-2856-ACAE-1F15-E2CBCCC82D39}"/>
              </a:ext>
            </a:extLst>
          </p:cNvPr>
          <p:cNvSpPr txBox="1">
            <a:spLocks/>
          </p:cNvSpPr>
          <p:nvPr/>
        </p:nvSpPr>
        <p:spPr>
          <a:xfrm>
            <a:off x="5430180" y="1508622"/>
            <a:ext cx="2336400" cy="48619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Página</a:t>
            </a:r>
            <a:r>
              <a:rPr lang="en-US" sz="1600" dirty="0">
                <a:solidFill>
                  <a:srgbClr val="F2FAFF"/>
                </a:solidFill>
                <a:latin typeface="Anaheim" panose="020B0604020202020204" charset="0"/>
              </a:rPr>
              <a:t> de Lista de </a:t>
            </a:r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Favoritos</a:t>
            </a:r>
            <a:endParaRPr lang="en-US" sz="1600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51" name="Google Shape;1321;p34">
            <a:extLst>
              <a:ext uri="{FF2B5EF4-FFF2-40B4-BE49-F238E27FC236}">
                <a16:creationId xmlns:a16="http://schemas.microsoft.com/office/drawing/2014/main" id="{0998DB70-2C08-A646-3085-8023EFFA519E}"/>
              </a:ext>
            </a:extLst>
          </p:cNvPr>
          <p:cNvSpPr txBox="1">
            <a:spLocks/>
          </p:cNvSpPr>
          <p:nvPr/>
        </p:nvSpPr>
        <p:spPr>
          <a:xfrm>
            <a:off x="6491280" y="1427273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dirty="0">
              <a:solidFill>
                <a:srgbClr val="F2F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63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593;p56">
            <a:extLst>
              <a:ext uri="{FF2B5EF4-FFF2-40B4-BE49-F238E27FC236}">
                <a16:creationId xmlns:a16="http://schemas.microsoft.com/office/drawing/2014/main" id="{6A709ADE-AF3F-44C9-9955-564620342049}"/>
              </a:ext>
            </a:extLst>
          </p:cNvPr>
          <p:cNvPicPr preferRelativeResize="0"/>
          <p:nvPr/>
        </p:nvPicPr>
        <p:blipFill>
          <a:blip r:embed="rId2"/>
          <a:srcRect t="40" b="40"/>
          <a:stretch/>
        </p:blipFill>
        <p:spPr>
          <a:xfrm>
            <a:off x="1045150" y="1464667"/>
            <a:ext cx="3081592" cy="1729276"/>
          </a:xfrm>
          <a:prstGeom prst="roundRect">
            <a:avLst>
              <a:gd name="adj" fmla="val 6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" name="Google Shape;2582;p56">
            <a:extLst>
              <a:ext uri="{FF2B5EF4-FFF2-40B4-BE49-F238E27FC236}">
                <a16:creationId xmlns:a16="http://schemas.microsoft.com/office/drawing/2014/main" id="{084C9653-FF5B-B8D8-97FA-347FD9F6109C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Mockups</a:t>
            </a:r>
          </a:p>
        </p:txBody>
      </p:sp>
      <p:grpSp>
        <p:nvGrpSpPr>
          <p:cNvPr id="29" name="Google Shape;2590;p56">
            <a:extLst>
              <a:ext uri="{FF2B5EF4-FFF2-40B4-BE49-F238E27FC236}">
                <a16:creationId xmlns:a16="http://schemas.microsoft.com/office/drawing/2014/main" id="{F61619A9-D1CE-B208-34AF-0D37A1455207}"/>
              </a:ext>
            </a:extLst>
          </p:cNvPr>
          <p:cNvGrpSpPr/>
          <p:nvPr/>
        </p:nvGrpSpPr>
        <p:grpSpPr>
          <a:xfrm>
            <a:off x="719838" y="1291340"/>
            <a:ext cx="3732054" cy="2384740"/>
            <a:chOff x="3134000" y="1972250"/>
            <a:chExt cx="3747993" cy="2394923"/>
          </a:xfrm>
        </p:grpSpPr>
        <p:sp>
          <p:nvSpPr>
            <p:cNvPr id="30" name="Google Shape;2591;p56">
              <a:extLst>
                <a:ext uri="{FF2B5EF4-FFF2-40B4-BE49-F238E27FC236}">
                  <a16:creationId xmlns:a16="http://schemas.microsoft.com/office/drawing/2014/main" id="{62C14460-F674-69A8-CF97-A99A28C08CA3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1" name="Google Shape;2592;p56">
              <a:extLst>
                <a:ext uri="{FF2B5EF4-FFF2-40B4-BE49-F238E27FC236}">
                  <a16:creationId xmlns:a16="http://schemas.microsoft.com/office/drawing/2014/main" id="{8CE105DF-D074-D4AA-0025-56D850895267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pic>
        <p:nvPicPr>
          <p:cNvPr id="32" name="Google Shape;2593;p56">
            <a:extLst>
              <a:ext uri="{FF2B5EF4-FFF2-40B4-BE49-F238E27FC236}">
                <a16:creationId xmlns:a16="http://schemas.microsoft.com/office/drawing/2014/main" id="{F0CEAE6B-DFD4-38A3-4ECC-F85C64912E38}"/>
              </a:ext>
            </a:extLst>
          </p:cNvPr>
          <p:cNvPicPr preferRelativeResize="0"/>
          <p:nvPr/>
        </p:nvPicPr>
        <p:blipFill>
          <a:blip r:embed="rId3"/>
          <a:srcRect t="228" b="228"/>
          <a:stretch/>
        </p:blipFill>
        <p:spPr>
          <a:xfrm>
            <a:off x="5017258" y="2304841"/>
            <a:ext cx="3081592" cy="1729276"/>
          </a:xfrm>
          <a:prstGeom prst="roundRect">
            <a:avLst>
              <a:gd name="adj" fmla="val 6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3" name="Google Shape;2590;p56">
            <a:extLst>
              <a:ext uri="{FF2B5EF4-FFF2-40B4-BE49-F238E27FC236}">
                <a16:creationId xmlns:a16="http://schemas.microsoft.com/office/drawing/2014/main" id="{77CFFFB3-FDF5-D630-0B66-ED3772FF33BC}"/>
              </a:ext>
            </a:extLst>
          </p:cNvPr>
          <p:cNvGrpSpPr/>
          <p:nvPr/>
        </p:nvGrpSpPr>
        <p:grpSpPr>
          <a:xfrm>
            <a:off x="4691946" y="2131514"/>
            <a:ext cx="3732054" cy="2384740"/>
            <a:chOff x="3134000" y="1972250"/>
            <a:chExt cx="3747993" cy="2394923"/>
          </a:xfrm>
        </p:grpSpPr>
        <p:sp>
          <p:nvSpPr>
            <p:cNvPr id="34" name="Google Shape;2591;p56">
              <a:extLst>
                <a:ext uri="{FF2B5EF4-FFF2-40B4-BE49-F238E27FC236}">
                  <a16:creationId xmlns:a16="http://schemas.microsoft.com/office/drawing/2014/main" id="{5BF13047-CD19-0C05-9DFB-C002FD350CB9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5" name="Google Shape;2592;p56">
              <a:extLst>
                <a:ext uri="{FF2B5EF4-FFF2-40B4-BE49-F238E27FC236}">
                  <a16:creationId xmlns:a16="http://schemas.microsoft.com/office/drawing/2014/main" id="{74075D52-B4DC-6CD8-27C3-6F3C8E261CD4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grpSp>
        <p:nvGrpSpPr>
          <p:cNvPr id="36" name="Google Shape;1297;p34">
            <a:extLst>
              <a:ext uri="{FF2B5EF4-FFF2-40B4-BE49-F238E27FC236}">
                <a16:creationId xmlns:a16="http://schemas.microsoft.com/office/drawing/2014/main" id="{F0EDF596-C4CD-1F23-2916-0B0AAE5BA519}"/>
              </a:ext>
            </a:extLst>
          </p:cNvPr>
          <p:cNvGrpSpPr/>
          <p:nvPr/>
        </p:nvGrpSpPr>
        <p:grpSpPr>
          <a:xfrm>
            <a:off x="1471167" y="3858160"/>
            <a:ext cx="2336400" cy="528153"/>
            <a:chOff x="720000" y="1123025"/>
            <a:chExt cx="2336400" cy="538300"/>
          </a:xfrm>
        </p:grpSpPr>
        <p:sp>
          <p:nvSpPr>
            <p:cNvPr id="37" name="Google Shape;1298;p34">
              <a:extLst>
                <a:ext uri="{FF2B5EF4-FFF2-40B4-BE49-F238E27FC236}">
                  <a16:creationId xmlns:a16="http://schemas.microsoft.com/office/drawing/2014/main" id="{7F98A819-8D42-DC8C-910A-0342C526231B}"/>
                </a:ext>
              </a:extLst>
            </p:cNvPr>
            <p:cNvSpPr/>
            <p:nvPr/>
          </p:nvSpPr>
          <p:spPr>
            <a:xfrm>
              <a:off x="720000" y="1123026"/>
              <a:ext cx="2336400" cy="538299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8" name="Google Shape;1299;p34">
              <a:extLst>
                <a:ext uri="{FF2B5EF4-FFF2-40B4-BE49-F238E27FC236}">
                  <a16:creationId xmlns:a16="http://schemas.microsoft.com/office/drawing/2014/main" id="{9B39B593-2FAE-BE5A-47FB-E38F5F6B4D87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9" name="Google Shape;1300;p34">
              <a:extLst>
                <a:ext uri="{FF2B5EF4-FFF2-40B4-BE49-F238E27FC236}">
                  <a16:creationId xmlns:a16="http://schemas.microsoft.com/office/drawing/2014/main" id="{D56DF1A8-8D16-A8CC-2A32-B8178F543A18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0" name="Google Shape;1301;p34">
              <a:extLst>
                <a:ext uri="{FF2B5EF4-FFF2-40B4-BE49-F238E27FC236}">
                  <a16:creationId xmlns:a16="http://schemas.microsoft.com/office/drawing/2014/main" id="{E83D5E97-2B7D-0D80-E89A-C7B937612BE6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1" name="Google Shape;1302;p34">
              <a:extLst>
                <a:ext uri="{FF2B5EF4-FFF2-40B4-BE49-F238E27FC236}">
                  <a16:creationId xmlns:a16="http://schemas.microsoft.com/office/drawing/2014/main" id="{AA6E8379-BD3F-9BF3-565C-2C5ACA0180DB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42" name="Google Shape;1309;p34">
            <a:extLst>
              <a:ext uri="{FF2B5EF4-FFF2-40B4-BE49-F238E27FC236}">
                <a16:creationId xmlns:a16="http://schemas.microsoft.com/office/drawing/2014/main" id="{C6D0CCA9-4A11-8395-379D-D05B1BDED9B6}"/>
              </a:ext>
            </a:extLst>
          </p:cNvPr>
          <p:cNvSpPr txBox="1">
            <a:spLocks/>
          </p:cNvSpPr>
          <p:nvPr/>
        </p:nvSpPr>
        <p:spPr>
          <a:xfrm>
            <a:off x="1471167" y="4076035"/>
            <a:ext cx="2336400" cy="3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Página</a:t>
            </a:r>
            <a:r>
              <a:rPr lang="en-US" sz="1600" dirty="0">
                <a:solidFill>
                  <a:srgbClr val="F2FAFF"/>
                </a:solidFill>
                <a:latin typeface="Anaheim" panose="020B0604020202020204" charset="0"/>
              </a:rPr>
              <a:t> de </a:t>
            </a:r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Reportar</a:t>
            </a:r>
            <a:r>
              <a:rPr lang="en-US" sz="1600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Erro</a:t>
            </a:r>
            <a:endParaRPr lang="en-US" sz="1600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43" name="Google Shape;1321;p34">
            <a:extLst>
              <a:ext uri="{FF2B5EF4-FFF2-40B4-BE49-F238E27FC236}">
                <a16:creationId xmlns:a16="http://schemas.microsoft.com/office/drawing/2014/main" id="{B5AEA19F-31BF-942D-D8E4-10FDC00D6D04}"/>
              </a:ext>
            </a:extLst>
          </p:cNvPr>
          <p:cNvSpPr txBox="1">
            <a:spLocks/>
          </p:cNvSpPr>
          <p:nvPr/>
        </p:nvSpPr>
        <p:spPr>
          <a:xfrm>
            <a:off x="2532267" y="385816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dirty="0">
              <a:solidFill>
                <a:srgbClr val="F2FAFF"/>
              </a:solidFill>
            </a:endParaRPr>
          </a:p>
        </p:txBody>
      </p:sp>
      <p:grpSp>
        <p:nvGrpSpPr>
          <p:cNvPr id="44" name="Google Shape;1297;p34">
            <a:extLst>
              <a:ext uri="{FF2B5EF4-FFF2-40B4-BE49-F238E27FC236}">
                <a16:creationId xmlns:a16="http://schemas.microsoft.com/office/drawing/2014/main" id="{649010B4-1C51-9811-0D4B-E1B34208C91B}"/>
              </a:ext>
            </a:extLst>
          </p:cNvPr>
          <p:cNvGrpSpPr/>
          <p:nvPr/>
        </p:nvGrpSpPr>
        <p:grpSpPr>
          <a:xfrm>
            <a:off x="5430180" y="1427273"/>
            <a:ext cx="2336400" cy="528153"/>
            <a:chOff x="720000" y="1123025"/>
            <a:chExt cx="2336400" cy="538300"/>
          </a:xfrm>
        </p:grpSpPr>
        <p:sp>
          <p:nvSpPr>
            <p:cNvPr id="45" name="Google Shape;1298;p34">
              <a:extLst>
                <a:ext uri="{FF2B5EF4-FFF2-40B4-BE49-F238E27FC236}">
                  <a16:creationId xmlns:a16="http://schemas.microsoft.com/office/drawing/2014/main" id="{1F262672-85EF-42BD-683E-2411F578A2D9}"/>
                </a:ext>
              </a:extLst>
            </p:cNvPr>
            <p:cNvSpPr/>
            <p:nvPr/>
          </p:nvSpPr>
          <p:spPr>
            <a:xfrm>
              <a:off x="720000" y="1123026"/>
              <a:ext cx="2336400" cy="538299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6" name="Google Shape;1299;p34">
              <a:extLst>
                <a:ext uri="{FF2B5EF4-FFF2-40B4-BE49-F238E27FC236}">
                  <a16:creationId xmlns:a16="http://schemas.microsoft.com/office/drawing/2014/main" id="{88F49823-5DED-FDB0-DF4D-DDF67248FA85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7" name="Google Shape;1300;p34">
              <a:extLst>
                <a:ext uri="{FF2B5EF4-FFF2-40B4-BE49-F238E27FC236}">
                  <a16:creationId xmlns:a16="http://schemas.microsoft.com/office/drawing/2014/main" id="{324CF1DC-2AB8-C0D1-9D87-5D643E9010F9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8" name="Google Shape;1301;p34">
              <a:extLst>
                <a:ext uri="{FF2B5EF4-FFF2-40B4-BE49-F238E27FC236}">
                  <a16:creationId xmlns:a16="http://schemas.microsoft.com/office/drawing/2014/main" id="{18ECB8F6-6A15-EFF8-0A39-5B05E88956A8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49" name="Google Shape;1302;p34">
              <a:extLst>
                <a:ext uri="{FF2B5EF4-FFF2-40B4-BE49-F238E27FC236}">
                  <a16:creationId xmlns:a16="http://schemas.microsoft.com/office/drawing/2014/main" id="{8B78D0A1-7BC7-9958-ED30-4A39E175A2CA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50" name="Google Shape;1309;p34">
            <a:extLst>
              <a:ext uri="{FF2B5EF4-FFF2-40B4-BE49-F238E27FC236}">
                <a16:creationId xmlns:a16="http://schemas.microsoft.com/office/drawing/2014/main" id="{89221BDD-2856-ACAE-1F15-E2CBCCC82D39}"/>
              </a:ext>
            </a:extLst>
          </p:cNvPr>
          <p:cNvSpPr txBox="1">
            <a:spLocks/>
          </p:cNvSpPr>
          <p:nvPr/>
        </p:nvSpPr>
        <p:spPr>
          <a:xfrm>
            <a:off x="5430180" y="1645148"/>
            <a:ext cx="2336400" cy="3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Página</a:t>
            </a:r>
            <a:r>
              <a:rPr lang="en-US" sz="1600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Inicial</a:t>
            </a:r>
            <a:endParaRPr lang="en-US" sz="1600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51" name="Google Shape;1321;p34">
            <a:extLst>
              <a:ext uri="{FF2B5EF4-FFF2-40B4-BE49-F238E27FC236}">
                <a16:creationId xmlns:a16="http://schemas.microsoft.com/office/drawing/2014/main" id="{0998DB70-2C08-A646-3085-8023EFFA519E}"/>
              </a:ext>
            </a:extLst>
          </p:cNvPr>
          <p:cNvSpPr txBox="1">
            <a:spLocks/>
          </p:cNvSpPr>
          <p:nvPr/>
        </p:nvSpPr>
        <p:spPr>
          <a:xfrm>
            <a:off x="6491280" y="1427273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dirty="0">
              <a:solidFill>
                <a:srgbClr val="F2F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0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8;p36">
            <a:extLst>
              <a:ext uri="{FF2B5EF4-FFF2-40B4-BE49-F238E27FC236}">
                <a16:creationId xmlns:a16="http://schemas.microsoft.com/office/drawing/2014/main" id="{C8BA6C54-9AD3-F9F4-5CD6-E4FE48E17BA4}"/>
              </a:ext>
            </a:extLst>
          </p:cNvPr>
          <p:cNvGrpSpPr/>
          <p:nvPr/>
        </p:nvGrpSpPr>
        <p:grpSpPr>
          <a:xfrm>
            <a:off x="1495532" y="2041627"/>
            <a:ext cx="6152935" cy="1060245"/>
            <a:chOff x="1708175" y="1932750"/>
            <a:chExt cx="5727600" cy="1060245"/>
          </a:xfrm>
        </p:grpSpPr>
        <p:sp>
          <p:nvSpPr>
            <p:cNvPr id="3" name="Google Shape;1339;p36">
              <a:extLst>
                <a:ext uri="{FF2B5EF4-FFF2-40B4-BE49-F238E27FC236}">
                  <a16:creationId xmlns:a16="http://schemas.microsoft.com/office/drawing/2014/main" id="{CF0AFB79-BBAA-2361-DFC5-5ACCE607EA7A}"/>
                </a:ext>
              </a:extLst>
            </p:cNvPr>
            <p:cNvSpPr/>
            <p:nvPr/>
          </p:nvSpPr>
          <p:spPr>
            <a:xfrm>
              <a:off x="1708175" y="1932750"/>
              <a:ext cx="5727600" cy="106024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340;p36">
              <a:extLst>
                <a:ext uri="{FF2B5EF4-FFF2-40B4-BE49-F238E27FC236}">
                  <a16:creationId xmlns:a16="http://schemas.microsoft.com/office/drawing/2014/main" id="{CD7A9E9A-907C-CCC9-0109-CE0384D89AAE}"/>
                </a:ext>
              </a:extLst>
            </p:cNvPr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rgbClr val="2F2B19"/>
            </a:solidFill>
            <a:ln w="9525" cap="flat" cmpd="sng">
              <a:solidFill>
                <a:srgbClr val="2F2B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1;p36">
              <a:extLst>
                <a:ext uri="{FF2B5EF4-FFF2-40B4-BE49-F238E27FC236}">
                  <a16:creationId xmlns:a16="http://schemas.microsoft.com/office/drawing/2014/main" id="{A31845BE-FF62-73C0-CF3B-D0E77D5D691A}"/>
                </a:ext>
              </a:extLst>
            </p:cNvPr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2;p36">
              <a:extLst>
                <a:ext uri="{FF2B5EF4-FFF2-40B4-BE49-F238E27FC236}">
                  <a16:creationId xmlns:a16="http://schemas.microsoft.com/office/drawing/2014/main" id="{59DBB80D-CF7B-3F48-3660-E81143DA6532}"/>
                </a:ext>
              </a:extLst>
            </p:cNvPr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3;p36">
              <a:extLst>
                <a:ext uri="{FF2B5EF4-FFF2-40B4-BE49-F238E27FC236}">
                  <a16:creationId xmlns:a16="http://schemas.microsoft.com/office/drawing/2014/main" id="{79ADC744-98B2-1EB2-2E9C-F7EC91DFBFC3}"/>
                </a:ext>
              </a:extLst>
            </p:cNvPr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44;p36">
            <a:extLst>
              <a:ext uri="{FF2B5EF4-FFF2-40B4-BE49-F238E27FC236}">
                <a16:creationId xmlns:a16="http://schemas.microsoft.com/office/drawing/2014/main" id="{C96CDA50-1FCF-FE15-72CB-EB6DCE57B001}"/>
              </a:ext>
            </a:extLst>
          </p:cNvPr>
          <p:cNvSpPr txBox="1">
            <a:spLocks/>
          </p:cNvSpPr>
          <p:nvPr/>
        </p:nvSpPr>
        <p:spPr>
          <a:xfrm>
            <a:off x="1495533" y="2260072"/>
            <a:ext cx="6152935" cy="841800"/>
          </a:xfrm>
          <a:prstGeom prst="rect">
            <a:avLst/>
          </a:prstGeom>
          <a:ln>
            <a:solidFill>
              <a:srgbClr val="2F2B1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300" dirty="0" err="1">
                <a:solidFill>
                  <a:srgbClr val="2F2B19"/>
                </a:solidFill>
                <a:latin typeface="Zen Dots" panose="020B0604020202020204" charset="0"/>
              </a:rPr>
              <a:t>Contexto</a:t>
            </a:r>
            <a:endParaRPr lang="en-US" sz="4300" dirty="0">
              <a:solidFill>
                <a:srgbClr val="2F2B19"/>
              </a:solidFill>
              <a:latin typeface="Zen Dot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4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593;p56">
            <a:extLst>
              <a:ext uri="{FF2B5EF4-FFF2-40B4-BE49-F238E27FC236}">
                <a16:creationId xmlns:a16="http://schemas.microsoft.com/office/drawing/2014/main" id="{6A709ADE-AF3F-44C9-9955-564620342049}"/>
              </a:ext>
            </a:extLst>
          </p:cNvPr>
          <p:cNvPicPr preferRelativeResize="0"/>
          <p:nvPr/>
        </p:nvPicPr>
        <p:blipFill>
          <a:blip r:embed="rId2"/>
          <a:srcRect t="119" b="119"/>
          <a:stretch/>
        </p:blipFill>
        <p:spPr>
          <a:xfrm>
            <a:off x="3280350" y="1545947"/>
            <a:ext cx="3081592" cy="1729276"/>
          </a:xfrm>
          <a:prstGeom prst="roundRect">
            <a:avLst>
              <a:gd name="adj" fmla="val 6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" name="Google Shape;2582;p56">
            <a:extLst>
              <a:ext uri="{FF2B5EF4-FFF2-40B4-BE49-F238E27FC236}">
                <a16:creationId xmlns:a16="http://schemas.microsoft.com/office/drawing/2014/main" id="{084C9653-FF5B-B8D8-97FA-347FD9F6109C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0190D0"/>
                </a:solidFill>
                <a:latin typeface="Zen Dots" panose="020B0604020202020204" charset="0"/>
              </a:rPr>
              <a:t>Mockups</a:t>
            </a:r>
          </a:p>
        </p:txBody>
      </p:sp>
      <p:grpSp>
        <p:nvGrpSpPr>
          <p:cNvPr id="29" name="Google Shape;2590;p56">
            <a:extLst>
              <a:ext uri="{FF2B5EF4-FFF2-40B4-BE49-F238E27FC236}">
                <a16:creationId xmlns:a16="http://schemas.microsoft.com/office/drawing/2014/main" id="{F61619A9-D1CE-B208-34AF-0D37A1455207}"/>
              </a:ext>
            </a:extLst>
          </p:cNvPr>
          <p:cNvGrpSpPr/>
          <p:nvPr/>
        </p:nvGrpSpPr>
        <p:grpSpPr>
          <a:xfrm>
            <a:off x="2955038" y="1372620"/>
            <a:ext cx="3732054" cy="2384740"/>
            <a:chOff x="3134000" y="1972250"/>
            <a:chExt cx="3747993" cy="2394923"/>
          </a:xfrm>
        </p:grpSpPr>
        <p:sp>
          <p:nvSpPr>
            <p:cNvPr id="30" name="Google Shape;2591;p56">
              <a:extLst>
                <a:ext uri="{FF2B5EF4-FFF2-40B4-BE49-F238E27FC236}">
                  <a16:creationId xmlns:a16="http://schemas.microsoft.com/office/drawing/2014/main" id="{62C14460-F674-69A8-CF97-A99A28C08CA3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2;p56">
              <a:extLst>
                <a:ext uri="{FF2B5EF4-FFF2-40B4-BE49-F238E27FC236}">
                  <a16:creationId xmlns:a16="http://schemas.microsoft.com/office/drawing/2014/main" id="{8CE105DF-D074-D4AA-0025-56D850895267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97;p34">
            <a:extLst>
              <a:ext uri="{FF2B5EF4-FFF2-40B4-BE49-F238E27FC236}">
                <a16:creationId xmlns:a16="http://schemas.microsoft.com/office/drawing/2014/main" id="{7B637142-47B5-4E52-DBBE-5C6FC1C9DA46}"/>
              </a:ext>
            </a:extLst>
          </p:cNvPr>
          <p:cNvGrpSpPr/>
          <p:nvPr/>
        </p:nvGrpSpPr>
        <p:grpSpPr>
          <a:xfrm>
            <a:off x="3625087" y="3858161"/>
            <a:ext cx="2336400" cy="745339"/>
            <a:chOff x="720000" y="1123025"/>
            <a:chExt cx="2336400" cy="760649"/>
          </a:xfrm>
        </p:grpSpPr>
        <p:sp>
          <p:nvSpPr>
            <p:cNvPr id="3" name="Google Shape;1298;p34">
              <a:extLst>
                <a:ext uri="{FF2B5EF4-FFF2-40B4-BE49-F238E27FC236}">
                  <a16:creationId xmlns:a16="http://schemas.microsoft.com/office/drawing/2014/main" id="{06ED0718-8BD8-3930-ABA7-3A5C64FD260E}"/>
                </a:ext>
              </a:extLst>
            </p:cNvPr>
            <p:cNvSpPr/>
            <p:nvPr/>
          </p:nvSpPr>
          <p:spPr>
            <a:xfrm>
              <a:off x="720000" y="1123026"/>
              <a:ext cx="2336400" cy="760648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299;p34">
              <a:extLst>
                <a:ext uri="{FF2B5EF4-FFF2-40B4-BE49-F238E27FC236}">
                  <a16:creationId xmlns:a16="http://schemas.microsoft.com/office/drawing/2014/main" id="{823C5803-6241-1DD8-DBFE-5F80A878DF3A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00;p34">
              <a:extLst>
                <a:ext uri="{FF2B5EF4-FFF2-40B4-BE49-F238E27FC236}">
                  <a16:creationId xmlns:a16="http://schemas.microsoft.com/office/drawing/2014/main" id="{8C73E8AC-97CC-8ADB-58DB-05E293C1D432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1;p34">
              <a:extLst>
                <a:ext uri="{FF2B5EF4-FFF2-40B4-BE49-F238E27FC236}">
                  <a16:creationId xmlns:a16="http://schemas.microsoft.com/office/drawing/2014/main" id="{159AE0D3-2615-0826-EF99-11AD46BE635C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2;p34">
              <a:extLst>
                <a:ext uri="{FF2B5EF4-FFF2-40B4-BE49-F238E27FC236}">
                  <a16:creationId xmlns:a16="http://schemas.microsoft.com/office/drawing/2014/main" id="{8B6DFCD4-0968-75E7-E0A0-24C4FED97C20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09;p34">
            <a:extLst>
              <a:ext uri="{FF2B5EF4-FFF2-40B4-BE49-F238E27FC236}">
                <a16:creationId xmlns:a16="http://schemas.microsoft.com/office/drawing/2014/main" id="{A1A2ABEC-6AB3-9D53-F9AD-9F699B010120}"/>
              </a:ext>
            </a:extLst>
          </p:cNvPr>
          <p:cNvSpPr txBox="1">
            <a:spLocks/>
          </p:cNvSpPr>
          <p:nvPr/>
        </p:nvSpPr>
        <p:spPr>
          <a:xfrm>
            <a:off x="3625087" y="4076034"/>
            <a:ext cx="2336400" cy="527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pt-BR" sz="1600" dirty="0">
                <a:solidFill>
                  <a:srgbClr val="F2FAFF"/>
                </a:solidFill>
                <a:latin typeface="Anaheim" panose="020B0604020202020204" charset="0"/>
              </a:rPr>
              <a:t>Página Inicial com </a:t>
            </a:r>
            <a:r>
              <a:rPr lang="en-US" sz="1600" dirty="0" err="1">
                <a:solidFill>
                  <a:srgbClr val="F2FAFF"/>
                </a:solidFill>
                <a:latin typeface="Anaheim" panose="020B0604020202020204" charset="0"/>
              </a:rPr>
              <a:t>Sessão</a:t>
            </a:r>
            <a:r>
              <a:rPr lang="pt-BR" sz="1600" dirty="0">
                <a:solidFill>
                  <a:srgbClr val="F2FAFF"/>
                </a:solidFill>
                <a:latin typeface="Anaheim" panose="020B0604020202020204" charset="0"/>
              </a:rPr>
              <a:t> Iniciada</a:t>
            </a:r>
            <a:endParaRPr lang="en-US" sz="1600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9" name="Google Shape;1321;p34">
            <a:extLst>
              <a:ext uri="{FF2B5EF4-FFF2-40B4-BE49-F238E27FC236}">
                <a16:creationId xmlns:a16="http://schemas.microsoft.com/office/drawing/2014/main" id="{E99EAA08-8682-423A-34A2-F8C6B76CB76D}"/>
              </a:ext>
            </a:extLst>
          </p:cNvPr>
          <p:cNvSpPr txBox="1">
            <a:spLocks/>
          </p:cNvSpPr>
          <p:nvPr/>
        </p:nvSpPr>
        <p:spPr>
          <a:xfrm>
            <a:off x="4686187" y="385816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6657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10574" y="2923654"/>
            <a:ext cx="2336400" cy="745575"/>
            <a:chOff x="3403800" y="2937200"/>
            <a:chExt cx="2336400" cy="745575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94374" y="2923654"/>
            <a:ext cx="2336400" cy="745575"/>
            <a:chOff x="6087600" y="3013400"/>
            <a:chExt cx="2336400" cy="745575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94374" y="1663199"/>
            <a:ext cx="2336400" cy="745575"/>
            <a:chOff x="6087600" y="1123025"/>
            <a:chExt cx="2336400" cy="745575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6774" y="2923654"/>
            <a:ext cx="2336400" cy="745575"/>
            <a:chOff x="720000" y="3013400"/>
            <a:chExt cx="2336400" cy="745575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6774" y="1663199"/>
            <a:ext cx="2336400" cy="745575"/>
            <a:chOff x="720000" y="1123025"/>
            <a:chExt cx="2336400" cy="761658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761658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10574" y="1663199"/>
            <a:ext cx="2336400" cy="745575"/>
            <a:chOff x="3403800" y="1123025"/>
            <a:chExt cx="2336400" cy="745575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74557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67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Contexto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94374" y="1881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95BB"/>
                </a:solidFill>
              </a:rPr>
              <a:t>Modelos do Sistema</a:t>
            </a: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67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</a:rPr>
              <a:t>Base de Dados</a:t>
            </a:r>
            <a:endParaRPr lang="pt-PT" dirty="0">
              <a:solidFill>
                <a:srgbClr val="6895BB"/>
              </a:solidFill>
            </a:endParaRP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105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Maquetes</a:t>
            </a:r>
            <a:r>
              <a:rPr lang="en-US" dirty="0">
                <a:solidFill>
                  <a:srgbClr val="6895BB"/>
                </a:solidFill>
              </a:rPr>
              <a:t> do Sistema</a:t>
            </a:r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94374" y="314152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895BB"/>
                </a:solidFill>
              </a:rPr>
              <a:t>Implementação</a:t>
            </a:r>
            <a:r>
              <a:rPr lang="en-US" dirty="0">
                <a:solidFill>
                  <a:srgbClr val="6895BB"/>
                </a:solidFill>
              </a:rPr>
              <a:t> da </a:t>
            </a:r>
            <a:r>
              <a:rPr lang="en-US" dirty="0" err="1">
                <a:solidFill>
                  <a:srgbClr val="6895BB"/>
                </a:solidFill>
              </a:rPr>
              <a:t>Aplicação</a:t>
            </a:r>
            <a:endParaRPr lang="en-US" dirty="0">
              <a:solidFill>
                <a:srgbClr val="6895BB"/>
              </a:solidFill>
            </a:endParaRPr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78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716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55474" y="166319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78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716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55474" y="29236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5836A-580D-AE67-31D4-EACED721450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10574" y="1881074"/>
            <a:ext cx="2336400" cy="527700"/>
          </a:xfrm>
        </p:spPr>
        <p:txBody>
          <a:bodyPr/>
          <a:lstStyle/>
          <a:p>
            <a:r>
              <a:rPr lang="en-US" dirty="0" err="1">
                <a:solidFill>
                  <a:srgbClr val="6895BB"/>
                </a:solidFill>
              </a:rPr>
              <a:t>Análise</a:t>
            </a:r>
            <a:r>
              <a:rPr lang="en-US" dirty="0">
                <a:solidFill>
                  <a:srgbClr val="6895BB"/>
                </a:solidFill>
              </a:rPr>
              <a:t> de </a:t>
            </a:r>
            <a:r>
              <a:rPr lang="en-US" dirty="0" err="1">
                <a:solidFill>
                  <a:srgbClr val="6895BB"/>
                </a:solidFill>
              </a:rPr>
              <a:t>Requisitos</a:t>
            </a:r>
            <a:endParaRPr lang="en-US" dirty="0">
              <a:solidFill>
                <a:srgbClr val="689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7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8;p36">
            <a:extLst>
              <a:ext uri="{FF2B5EF4-FFF2-40B4-BE49-F238E27FC236}">
                <a16:creationId xmlns:a16="http://schemas.microsoft.com/office/drawing/2014/main" id="{C8BA6C54-9AD3-F9F4-5CD6-E4FE48E17BA4}"/>
              </a:ext>
            </a:extLst>
          </p:cNvPr>
          <p:cNvGrpSpPr/>
          <p:nvPr/>
        </p:nvGrpSpPr>
        <p:grpSpPr>
          <a:xfrm>
            <a:off x="1495532" y="1746042"/>
            <a:ext cx="6152935" cy="1651415"/>
            <a:chOff x="1708175" y="1932750"/>
            <a:chExt cx="5727600" cy="1651415"/>
          </a:xfrm>
        </p:grpSpPr>
        <p:sp>
          <p:nvSpPr>
            <p:cNvPr id="3" name="Google Shape;1339;p36">
              <a:extLst>
                <a:ext uri="{FF2B5EF4-FFF2-40B4-BE49-F238E27FC236}">
                  <a16:creationId xmlns:a16="http://schemas.microsoft.com/office/drawing/2014/main" id="{CF0AFB79-BBAA-2361-DFC5-5ACCE607EA7A}"/>
                </a:ext>
              </a:extLst>
            </p:cNvPr>
            <p:cNvSpPr/>
            <p:nvPr/>
          </p:nvSpPr>
          <p:spPr>
            <a:xfrm>
              <a:off x="1708175" y="1932750"/>
              <a:ext cx="5727600" cy="165141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340;p36">
              <a:extLst>
                <a:ext uri="{FF2B5EF4-FFF2-40B4-BE49-F238E27FC236}">
                  <a16:creationId xmlns:a16="http://schemas.microsoft.com/office/drawing/2014/main" id="{CD7A9E9A-907C-CCC9-0109-CE0384D89AAE}"/>
                </a:ext>
              </a:extLst>
            </p:cNvPr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rgbClr val="2F2B19"/>
            </a:solidFill>
            <a:ln w="9525" cap="flat" cmpd="sng">
              <a:solidFill>
                <a:srgbClr val="2F2B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1;p36">
              <a:extLst>
                <a:ext uri="{FF2B5EF4-FFF2-40B4-BE49-F238E27FC236}">
                  <a16:creationId xmlns:a16="http://schemas.microsoft.com/office/drawing/2014/main" id="{A31845BE-FF62-73C0-CF3B-D0E77D5D691A}"/>
                </a:ext>
              </a:extLst>
            </p:cNvPr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2;p36">
              <a:extLst>
                <a:ext uri="{FF2B5EF4-FFF2-40B4-BE49-F238E27FC236}">
                  <a16:creationId xmlns:a16="http://schemas.microsoft.com/office/drawing/2014/main" id="{59DBB80D-CF7B-3F48-3660-E81143DA6532}"/>
                </a:ext>
              </a:extLst>
            </p:cNvPr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3;p36">
              <a:extLst>
                <a:ext uri="{FF2B5EF4-FFF2-40B4-BE49-F238E27FC236}">
                  <a16:creationId xmlns:a16="http://schemas.microsoft.com/office/drawing/2014/main" id="{79ADC744-98B2-1EB2-2E9C-F7EC91DFBFC3}"/>
                </a:ext>
              </a:extLst>
            </p:cNvPr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44;p36">
            <a:extLst>
              <a:ext uri="{FF2B5EF4-FFF2-40B4-BE49-F238E27FC236}">
                <a16:creationId xmlns:a16="http://schemas.microsoft.com/office/drawing/2014/main" id="{C96CDA50-1FCF-FE15-72CB-EB6DCE57B001}"/>
              </a:ext>
            </a:extLst>
          </p:cNvPr>
          <p:cNvSpPr txBox="1">
            <a:spLocks/>
          </p:cNvSpPr>
          <p:nvPr/>
        </p:nvSpPr>
        <p:spPr>
          <a:xfrm>
            <a:off x="1495533" y="1964487"/>
            <a:ext cx="6152935" cy="1432970"/>
          </a:xfrm>
          <a:prstGeom prst="rect">
            <a:avLst/>
          </a:prstGeom>
          <a:ln>
            <a:solidFill>
              <a:srgbClr val="2F2B1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300" dirty="0" err="1">
                <a:solidFill>
                  <a:srgbClr val="2F2B19"/>
                </a:solidFill>
                <a:latin typeface="Zen Dots" panose="020B0604020202020204" charset="0"/>
              </a:rPr>
              <a:t>Implementação</a:t>
            </a:r>
            <a:r>
              <a:rPr lang="en-US" sz="4300" dirty="0">
                <a:solidFill>
                  <a:srgbClr val="2F2B19"/>
                </a:solidFill>
                <a:latin typeface="Zen Dots" panose="020B0604020202020204" charset="0"/>
              </a:rPr>
              <a:t> da </a:t>
            </a:r>
            <a:r>
              <a:rPr lang="en-US" sz="4300" dirty="0" err="1">
                <a:solidFill>
                  <a:srgbClr val="2F2B19"/>
                </a:solidFill>
                <a:latin typeface="Zen Dots" panose="020B0604020202020204" charset="0"/>
              </a:rPr>
              <a:t>Aplicação</a:t>
            </a:r>
            <a:endParaRPr lang="en-US" sz="4300" dirty="0">
              <a:solidFill>
                <a:srgbClr val="2F2B19"/>
              </a:solidFill>
              <a:latin typeface="Zen Dot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6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45"/>
          <p:cNvGrpSpPr/>
          <p:nvPr/>
        </p:nvGrpSpPr>
        <p:grpSpPr>
          <a:xfrm>
            <a:off x="4766681" y="1730521"/>
            <a:ext cx="3489106" cy="2762860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90D0"/>
                </a:solidFill>
              </a:rPr>
              <a:t>Model-View-</a:t>
            </a:r>
            <a:r>
              <a:rPr lang="en-US" dirty="0" err="1">
                <a:solidFill>
                  <a:srgbClr val="0190D0"/>
                </a:solidFill>
              </a:rPr>
              <a:t>Controler</a:t>
            </a:r>
            <a:endParaRPr dirty="0"/>
          </a:p>
        </p:txBody>
      </p:sp>
      <p:pic>
        <p:nvPicPr>
          <p:cNvPr id="1928" name="Google Shape;1928;p45"/>
          <p:cNvPicPr preferRelativeResize="0"/>
          <p:nvPr/>
        </p:nvPicPr>
        <p:blipFill rotWithShape="1">
          <a:blip r:embed="rId3"/>
          <a:srcRect b="5336"/>
          <a:stretch/>
        </p:blipFill>
        <p:spPr>
          <a:xfrm>
            <a:off x="4934894" y="1689644"/>
            <a:ext cx="3489106" cy="26139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9" name="Google Shape;1929;p45"/>
          <p:cNvGrpSpPr/>
          <p:nvPr/>
        </p:nvGrpSpPr>
        <p:grpSpPr>
          <a:xfrm>
            <a:off x="4934894" y="1460039"/>
            <a:ext cx="3489106" cy="270482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5" name="Google Shape;2382;p52">
            <a:extLst>
              <a:ext uri="{FF2B5EF4-FFF2-40B4-BE49-F238E27FC236}">
                <a16:creationId xmlns:a16="http://schemas.microsoft.com/office/drawing/2014/main" id="{273FF768-F515-D437-1D01-E759A8D59B87}"/>
              </a:ext>
            </a:extLst>
          </p:cNvPr>
          <p:cNvSpPr/>
          <p:nvPr/>
        </p:nvSpPr>
        <p:spPr>
          <a:xfrm>
            <a:off x="724486" y="1503488"/>
            <a:ext cx="3058093" cy="726662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6" name="Google Shape;2383;p52">
            <a:extLst>
              <a:ext uri="{FF2B5EF4-FFF2-40B4-BE49-F238E27FC236}">
                <a16:creationId xmlns:a16="http://schemas.microsoft.com/office/drawing/2014/main" id="{D8F681A7-CFDD-B098-2E4E-8294D2D0DCBD}"/>
              </a:ext>
            </a:extLst>
          </p:cNvPr>
          <p:cNvGrpSpPr/>
          <p:nvPr/>
        </p:nvGrpSpPr>
        <p:grpSpPr>
          <a:xfrm>
            <a:off x="719966" y="1285388"/>
            <a:ext cx="3053589" cy="218100"/>
            <a:chOff x="1290775" y="1427529"/>
            <a:chExt cx="2867100" cy="218100"/>
          </a:xfrm>
        </p:grpSpPr>
        <p:sp>
          <p:nvSpPr>
            <p:cNvPr id="1987" name="Google Shape;2384;p52">
              <a:extLst>
                <a:ext uri="{FF2B5EF4-FFF2-40B4-BE49-F238E27FC236}">
                  <a16:creationId xmlns:a16="http://schemas.microsoft.com/office/drawing/2014/main" id="{FD06823A-64B6-DB19-6334-0924238AFBC3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385;p52">
              <a:extLst>
                <a:ext uri="{FF2B5EF4-FFF2-40B4-BE49-F238E27FC236}">
                  <a16:creationId xmlns:a16="http://schemas.microsoft.com/office/drawing/2014/main" id="{5BCE2AE9-76D0-05C6-F214-04B810EE5910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386;p52">
              <a:extLst>
                <a:ext uri="{FF2B5EF4-FFF2-40B4-BE49-F238E27FC236}">
                  <a16:creationId xmlns:a16="http://schemas.microsoft.com/office/drawing/2014/main" id="{0FC709AB-6663-BEAC-EB12-5FA8DCCA8110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387;p52">
              <a:extLst>
                <a:ext uri="{FF2B5EF4-FFF2-40B4-BE49-F238E27FC236}">
                  <a16:creationId xmlns:a16="http://schemas.microsoft.com/office/drawing/2014/main" id="{4DC9CA71-06AE-ACFB-7A18-46FFE8651F17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1" name="Google Shape;2388;p52">
            <a:extLst>
              <a:ext uri="{FF2B5EF4-FFF2-40B4-BE49-F238E27FC236}">
                <a16:creationId xmlns:a16="http://schemas.microsoft.com/office/drawing/2014/main" id="{4619FA47-64BE-9525-B910-5344716D87BD}"/>
              </a:ext>
            </a:extLst>
          </p:cNvPr>
          <p:cNvSpPr txBox="1"/>
          <p:nvPr/>
        </p:nvSpPr>
        <p:spPr>
          <a:xfrm>
            <a:off x="719966" y="1503488"/>
            <a:ext cx="3053622" cy="39918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  <a:latin typeface="Zen Dots"/>
                <a:ea typeface="Zen Dots"/>
                <a:cs typeface="Zen Dots"/>
                <a:sym typeface="Zen Dots"/>
              </a:rPr>
              <a:t>Camada de Apresentação</a:t>
            </a:r>
            <a:endParaRPr dirty="0">
              <a:solidFill>
                <a:srgbClr val="6895BB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992" name="Google Shape;2389;p52">
            <a:extLst>
              <a:ext uri="{FF2B5EF4-FFF2-40B4-BE49-F238E27FC236}">
                <a16:creationId xmlns:a16="http://schemas.microsoft.com/office/drawing/2014/main" id="{36E4E7BE-996A-D46B-ED5D-EC85429BAC89}"/>
              </a:ext>
            </a:extLst>
          </p:cNvPr>
          <p:cNvSpPr txBox="1"/>
          <p:nvPr/>
        </p:nvSpPr>
        <p:spPr>
          <a:xfrm>
            <a:off x="719999" y="1902676"/>
            <a:ext cx="3053589" cy="327474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Interface com o Cliente</a:t>
            </a:r>
            <a:endParaRPr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01" name="Google Shape;2382;p52">
            <a:extLst>
              <a:ext uri="{FF2B5EF4-FFF2-40B4-BE49-F238E27FC236}">
                <a16:creationId xmlns:a16="http://schemas.microsoft.com/office/drawing/2014/main" id="{59A443EA-CF9A-439E-8E9B-944D8265FF59}"/>
              </a:ext>
            </a:extLst>
          </p:cNvPr>
          <p:cNvSpPr/>
          <p:nvPr/>
        </p:nvSpPr>
        <p:spPr>
          <a:xfrm>
            <a:off x="715462" y="2633156"/>
            <a:ext cx="3058093" cy="726662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2" name="Google Shape;2383;p52">
            <a:extLst>
              <a:ext uri="{FF2B5EF4-FFF2-40B4-BE49-F238E27FC236}">
                <a16:creationId xmlns:a16="http://schemas.microsoft.com/office/drawing/2014/main" id="{2819E730-3B9D-92CF-0B6A-E3ABB4F45634}"/>
              </a:ext>
            </a:extLst>
          </p:cNvPr>
          <p:cNvGrpSpPr/>
          <p:nvPr/>
        </p:nvGrpSpPr>
        <p:grpSpPr>
          <a:xfrm>
            <a:off x="710942" y="2415056"/>
            <a:ext cx="3053589" cy="218100"/>
            <a:chOff x="1290775" y="1427529"/>
            <a:chExt cx="2867100" cy="218100"/>
          </a:xfrm>
        </p:grpSpPr>
        <p:sp>
          <p:nvSpPr>
            <p:cNvPr id="2003" name="Google Shape;2384;p52">
              <a:extLst>
                <a:ext uri="{FF2B5EF4-FFF2-40B4-BE49-F238E27FC236}">
                  <a16:creationId xmlns:a16="http://schemas.microsoft.com/office/drawing/2014/main" id="{45F5FC48-1945-561B-FD21-E976B45187D6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385;p52">
              <a:extLst>
                <a:ext uri="{FF2B5EF4-FFF2-40B4-BE49-F238E27FC236}">
                  <a16:creationId xmlns:a16="http://schemas.microsoft.com/office/drawing/2014/main" id="{09F5AB1E-FA5B-4EAA-B25C-50A1915CC806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386;p52">
              <a:extLst>
                <a:ext uri="{FF2B5EF4-FFF2-40B4-BE49-F238E27FC236}">
                  <a16:creationId xmlns:a16="http://schemas.microsoft.com/office/drawing/2014/main" id="{D32BA9BE-D1E5-EEA1-93DD-B2B4C3923E25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387;p52">
              <a:extLst>
                <a:ext uri="{FF2B5EF4-FFF2-40B4-BE49-F238E27FC236}">
                  <a16:creationId xmlns:a16="http://schemas.microsoft.com/office/drawing/2014/main" id="{C1265342-5D33-49E8-4529-D6AE7F069D0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7" name="Google Shape;2388;p52">
            <a:extLst>
              <a:ext uri="{FF2B5EF4-FFF2-40B4-BE49-F238E27FC236}">
                <a16:creationId xmlns:a16="http://schemas.microsoft.com/office/drawing/2014/main" id="{9D6B0EFA-E301-EA8A-664A-38B418230ADC}"/>
              </a:ext>
            </a:extLst>
          </p:cNvPr>
          <p:cNvSpPr txBox="1"/>
          <p:nvPr/>
        </p:nvSpPr>
        <p:spPr>
          <a:xfrm>
            <a:off x="710942" y="2633156"/>
            <a:ext cx="3053622" cy="39918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  <a:latin typeface="Zen Dots"/>
                <a:ea typeface="Zen Dots"/>
                <a:cs typeface="Zen Dots"/>
                <a:sym typeface="Zen Dots"/>
              </a:rPr>
              <a:t>Camada de Negócio</a:t>
            </a:r>
            <a:endParaRPr dirty="0">
              <a:solidFill>
                <a:srgbClr val="6895BB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008" name="Google Shape;2389;p52">
            <a:extLst>
              <a:ext uri="{FF2B5EF4-FFF2-40B4-BE49-F238E27FC236}">
                <a16:creationId xmlns:a16="http://schemas.microsoft.com/office/drawing/2014/main" id="{C4EA6067-B2BF-CD2D-6312-65E4843F0DE9}"/>
              </a:ext>
            </a:extLst>
          </p:cNvPr>
          <p:cNvSpPr txBox="1"/>
          <p:nvPr/>
        </p:nvSpPr>
        <p:spPr>
          <a:xfrm>
            <a:off x="710975" y="3032344"/>
            <a:ext cx="3053589" cy="327474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Lógica de negócio aplicada aos serviços</a:t>
            </a:r>
          </a:p>
        </p:txBody>
      </p:sp>
      <p:sp>
        <p:nvSpPr>
          <p:cNvPr id="2009" name="Google Shape;2382;p52">
            <a:extLst>
              <a:ext uri="{FF2B5EF4-FFF2-40B4-BE49-F238E27FC236}">
                <a16:creationId xmlns:a16="http://schemas.microsoft.com/office/drawing/2014/main" id="{0C552CB8-512F-F141-E2C2-B831224D1A70}"/>
              </a:ext>
            </a:extLst>
          </p:cNvPr>
          <p:cNvSpPr/>
          <p:nvPr/>
        </p:nvSpPr>
        <p:spPr>
          <a:xfrm>
            <a:off x="724486" y="3797514"/>
            <a:ext cx="3058093" cy="726662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0" name="Google Shape;2383;p52">
            <a:extLst>
              <a:ext uri="{FF2B5EF4-FFF2-40B4-BE49-F238E27FC236}">
                <a16:creationId xmlns:a16="http://schemas.microsoft.com/office/drawing/2014/main" id="{B81F9286-F8B4-90B8-32C4-AC23D6F811AA}"/>
              </a:ext>
            </a:extLst>
          </p:cNvPr>
          <p:cNvGrpSpPr/>
          <p:nvPr/>
        </p:nvGrpSpPr>
        <p:grpSpPr>
          <a:xfrm>
            <a:off x="719966" y="3579414"/>
            <a:ext cx="3053589" cy="218100"/>
            <a:chOff x="1290775" y="1427529"/>
            <a:chExt cx="2867100" cy="218100"/>
          </a:xfrm>
        </p:grpSpPr>
        <p:sp>
          <p:nvSpPr>
            <p:cNvPr id="2011" name="Google Shape;2384;p52">
              <a:extLst>
                <a:ext uri="{FF2B5EF4-FFF2-40B4-BE49-F238E27FC236}">
                  <a16:creationId xmlns:a16="http://schemas.microsoft.com/office/drawing/2014/main" id="{F96FF927-1904-75E6-48A6-770EE3AA173C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385;p52">
              <a:extLst>
                <a:ext uri="{FF2B5EF4-FFF2-40B4-BE49-F238E27FC236}">
                  <a16:creationId xmlns:a16="http://schemas.microsoft.com/office/drawing/2014/main" id="{E627FED1-D19D-78F2-3D9C-3DDA57AE15C6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386;p52">
              <a:extLst>
                <a:ext uri="{FF2B5EF4-FFF2-40B4-BE49-F238E27FC236}">
                  <a16:creationId xmlns:a16="http://schemas.microsoft.com/office/drawing/2014/main" id="{8F3AF2AD-8EBD-A5D1-4B8C-18BECCC0447F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387;p52">
              <a:extLst>
                <a:ext uri="{FF2B5EF4-FFF2-40B4-BE49-F238E27FC236}">
                  <a16:creationId xmlns:a16="http://schemas.microsoft.com/office/drawing/2014/main" id="{40221172-324C-9493-640B-03F767BDD48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5" name="Google Shape;2388;p52">
            <a:extLst>
              <a:ext uri="{FF2B5EF4-FFF2-40B4-BE49-F238E27FC236}">
                <a16:creationId xmlns:a16="http://schemas.microsoft.com/office/drawing/2014/main" id="{3A115F93-9697-FF38-CFB7-77FE4B18AAAE}"/>
              </a:ext>
            </a:extLst>
          </p:cNvPr>
          <p:cNvSpPr txBox="1"/>
          <p:nvPr/>
        </p:nvSpPr>
        <p:spPr>
          <a:xfrm>
            <a:off x="719966" y="3797514"/>
            <a:ext cx="3053622" cy="39918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895BB"/>
                </a:solidFill>
                <a:latin typeface="Zen Dots"/>
                <a:ea typeface="Zen Dots"/>
                <a:cs typeface="Zen Dots"/>
                <a:sym typeface="Zen Dots"/>
              </a:rPr>
              <a:t>Camada de Dados</a:t>
            </a:r>
            <a:endParaRPr dirty="0">
              <a:solidFill>
                <a:srgbClr val="6895BB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016" name="Google Shape;2389;p52">
            <a:extLst>
              <a:ext uri="{FF2B5EF4-FFF2-40B4-BE49-F238E27FC236}">
                <a16:creationId xmlns:a16="http://schemas.microsoft.com/office/drawing/2014/main" id="{007E1CCD-6B6E-07B6-D268-853A27A241AD}"/>
              </a:ext>
            </a:extLst>
          </p:cNvPr>
          <p:cNvSpPr txBox="1"/>
          <p:nvPr/>
        </p:nvSpPr>
        <p:spPr>
          <a:xfrm>
            <a:off x="719999" y="4196702"/>
            <a:ext cx="3053589" cy="327474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Acesso à base de dados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32F0-C4F4-BA20-D87D-C1D8AB69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90D0"/>
                </a:solidFill>
              </a:rPr>
              <a:t>Ferramentas </a:t>
            </a:r>
            <a:r>
              <a:rPr lang="en-US" dirty="0" err="1">
                <a:solidFill>
                  <a:srgbClr val="0190D0"/>
                </a:solidFill>
              </a:rPr>
              <a:t>Utilizadas</a:t>
            </a:r>
            <a:endParaRPr lang="pt-PT" dirty="0">
              <a:solidFill>
                <a:srgbClr val="0190D0"/>
              </a:solidFill>
            </a:endParaRPr>
          </a:p>
        </p:txBody>
      </p:sp>
      <p:grpSp>
        <p:nvGrpSpPr>
          <p:cNvPr id="53" name="Google Shape;2531;p55">
            <a:extLst>
              <a:ext uri="{FF2B5EF4-FFF2-40B4-BE49-F238E27FC236}">
                <a16:creationId xmlns:a16="http://schemas.microsoft.com/office/drawing/2014/main" id="{94AFFCDE-118E-9CA7-9E5B-A930CF838FDB}"/>
              </a:ext>
            </a:extLst>
          </p:cNvPr>
          <p:cNvGrpSpPr/>
          <p:nvPr/>
        </p:nvGrpSpPr>
        <p:grpSpPr>
          <a:xfrm>
            <a:off x="430345" y="1535937"/>
            <a:ext cx="1326756" cy="1454150"/>
            <a:chOff x="5072850" y="1998050"/>
            <a:chExt cx="2813403" cy="1594500"/>
          </a:xfrm>
        </p:grpSpPr>
        <p:sp>
          <p:nvSpPr>
            <p:cNvPr id="54" name="Google Shape;2532;p55">
              <a:extLst>
                <a:ext uri="{FF2B5EF4-FFF2-40B4-BE49-F238E27FC236}">
                  <a16:creationId xmlns:a16="http://schemas.microsoft.com/office/drawing/2014/main" id="{72E4DCB1-6DBB-9886-4A8B-0FFCD1D85680}"/>
                </a:ext>
              </a:extLst>
            </p:cNvPr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33;p55">
              <a:extLst>
                <a:ext uri="{FF2B5EF4-FFF2-40B4-BE49-F238E27FC236}">
                  <a16:creationId xmlns:a16="http://schemas.microsoft.com/office/drawing/2014/main" id="{0E7398F5-FD87-D827-0B0F-221B371F87F5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Google Shape;2544;p55">
            <a:extLst>
              <a:ext uri="{FF2B5EF4-FFF2-40B4-BE49-F238E27FC236}">
                <a16:creationId xmlns:a16="http://schemas.microsoft.com/office/drawing/2014/main" id="{00C13966-E779-F00B-2667-BD7F279D8D64}"/>
              </a:ext>
            </a:extLst>
          </p:cNvPr>
          <p:cNvPicPr preferRelativeResize="0"/>
          <p:nvPr/>
        </p:nvPicPr>
        <p:blipFill>
          <a:blip r:embed="rId2"/>
          <a:srcRect l="30217" r="30217"/>
          <a:stretch/>
        </p:blipFill>
        <p:spPr>
          <a:xfrm>
            <a:off x="594199" y="1571163"/>
            <a:ext cx="1326552" cy="12772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2545;p55">
            <a:extLst>
              <a:ext uri="{FF2B5EF4-FFF2-40B4-BE49-F238E27FC236}">
                <a16:creationId xmlns:a16="http://schemas.microsoft.com/office/drawing/2014/main" id="{115CBF7A-2A00-DEDD-F631-14D080934DFF}"/>
              </a:ext>
            </a:extLst>
          </p:cNvPr>
          <p:cNvSpPr/>
          <p:nvPr/>
        </p:nvSpPr>
        <p:spPr>
          <a:xfrm>
            <a:off x="594199" y="1372261"/>
            <a:ext cx="1326652" cy="19890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2547;p55">
            <a:extLst>
              <a:ext uri="{FF2B5EF4-FFF2-40B4-BE49-F238E27FC236}">
                <a16:creationId xmlns:a16="http://schemas.microsoft.com/office/drawing/2014/main" id="{D48CA2EC-BFA1-B556-DC02-E4591294695F}"/>
              </a:ext>
            </a:extLst>
          </p:cNvPr>
          <p:cNvGrpSpPr/>
          <p:nvPr/>
        </p:nvGrpSpPr>
        <p:grpSpPr>
          <a:xfrm>
            <a:off x="2048796" y="3125239"/>
            <a:ext cx="1326756" cy="1454150"/>
            <a:chOff x="5072850" y="1998050"/>
            <a:chExt cx="2813403" cy="1594500"/>
          </a:xfrm>
        </p:grpSpPr>
        <p:sp>
          <p:nvSpPr>
            <p:cNvPr id="61" name="Google Shape;2548;p55">
              <a:extLst>
                <a:ext uri="{FF2B5EF4-FFF2-40B4-BE49-F238E27FC236}">
                  <a16:creationId xmlns:a16="http://schemas.microsoft.com/office/drawing/2014/main" id="{B33B4D7C-A703-FBBA-B741-CE458CDEE24B}"/>
                </a:ext>
              </a:extLst>
            </p:cNvPr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49;p55">
              <a:extLst>
                <a:ext uri="{FF2B5EF4-FFF2-40B4-BE49-F238E27FC236}">
                  <a16:creationId xmlns:a16="http://schemas.microsoft.com/office/drawing/2014/main" id="{14E0C415-79DD-A50D-A7F8-3D372A609360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2559;p55">
            <a:extLst>
              <a:ext uri="{FF2B5EF4-FFF2-40B4-BE49-F238E27FC236}">
                <a16:creationId xmlns:a16="http://schemas.microsoft.com/office/drawing/2014/main" id="{CFC77C35-3BD9-CC94-4DA8-3578A784A75F}"/>
              </a:ext>
            </a:extLst>
          </p:cNvPr>
          <p:cNvPicPr preferRelativeResize="0"/>
          <p:nvPr/>
        </p:nvPicPr>
        <p:blipFill rotWithShape="1">
          <a:blip r:embed="rId3"/>
          <a:srcRect l="7" t="9054" r="56145" b="9054"/>
          <a:stretch/>
        </p:blipFill>
        <p:spPr>
          <a:xfrm>
            <a:off x="2212650" y="3160465"/>
            <a:ext cx="1326552" cy="127723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2560;p55">
            <a:extLst>
              <a:ext uri="{FF2B5EF4-FFF2-40B4-BE49-F238E27FC236}">
                <a16:creationId xmlns:a16="http://schemas.microsoft.com/office/drawing/2014/main" id="{5A85B319-0C43-E812-F5F3-1D651D3E014D}"/>
              </a:ext>
            </a:extLst>
          </p:cNvPr>
          <p:cNvSpPr/>
          <p:nvPr/>
        </p:nvSpPr>
        <p:spPr>
          <a:xfrm>
            <a:off x="2212600" y="2961563"/>
            <a:ext cx="1326652" cy="19890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2562;p55">
            <a:extLst>
              <a:ext uri="{FF2B5EF4-FFF2-40B4-BE49-F238E27FC236}">
                <a16:creationId xmlns:a16="http://schemas.microsoft.com/office/drawing/2014/main" id="{CDEEEEEB-A86F-30AE-9C0F-22479C1E5974}"/>
              </a:ext>
            </a:extLst>
          </p:cNvPr>
          <p:cNvGrpSpPr/>
          <p:nvPr/>
        </p:nvGrpSpPr>
        <p:grpSpPr>
          <a:xfrm>
            <a:off x="3831135" y="1530739"/>
            <a:ext cx="1326756" cy="1454150"/>
            <a:chOff x="5072850" y="1998050"/>
            <a:chExt cx="2813403" cy="1594500"/>
          </a:xfrm>
        </p:grpSpPr>
        <p:sp>
          <p:nvSpPr>
            <p:cNvPr id="68" name="Google Shape;2563;p55">
              <a:extLst>
                <a:ext uri="{FF2B5EF4-FFF2-40B4-BE49-F238E27FC236}">
                  <a16:creationId xmlns:a16="http://schemas.microsoft.com/office/drawing/2014/main" id="{AB0A9BA4-AEF9-42E2-ABF8-0B84EC2F0ACD}"/>
                </a:ext>
              </a:extLst>
            </p:cNvPr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64;p55">
              <a:extLst>
                <a:ext uri="{FF2B5EF4-FFF2-40B4-BE49-F238E27FC236}">
                  <a16:creationId xmlns:a16="http://schemas.microsoft.com/office/drawing/2014/main" id="{3A0615FE-AB14-5974-71A9-41D13C646D4D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Google Shape;2574;p55">
            <a:extLst>
              <a:ext uri="{FF2B5EF4-FFF2-40B4-BE49-F238E27FC236}">
                <a16:creationId xmlns:a16="http://schemas.microsoft.com/office/drawing/2014/main" id="{99DFB05E-DDC9-1C76-AB36-C5955EA386CA}"/>
              </a:ext>
            </a:extLst>
          </p:cNvPr>
          <p:cNvPicPr preferRelativeResize="0"/>
          <p:nvPr/>
        </p:nvPicPr>
        <p:blipFill>
          <a:blip r:embed="rId4"/>
          <a:srcRect l="21777" r="21777"/>
          <a:stretch/>
        </p:blipFill>
        <p:spPr>
          <a:xfrm>
            <a:off x="3994989" y="1565965"/>
            <a:ext cx="1326552" cy="127723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2575;p55">
            <a:extLst>
              <a:ext uri="{FF2B5EF4-FFF2-40B4-BE49-F238E27FC236}">
                <a16:creationId xmlns:a16="http://schemas.microsoft.com/office/drawing/2014/main" id="{5FC5050A-D330-CBA8-43F4-8FAC5D01F1E2}"/>
              </a:ext>
            </a:extLst>
          </p:cNvPr>
          <p:cNvSpPr/>
          <p:nvPr/>
        </p:nvSpPr>
        <p:spPr>
          <a:xfrm>
            <a:off x="3994672" y="1389049"/>
            <a:ext cx="1326652" cy="19890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2562;p55">
            <a:extLst>
              <a:ext uri="{FF2B5EF4-FFF2-40B4-BE49-F238E27FC236}">
                <a16:creationId xmlns:a16="http://schemas.microsoft.com/office/drawing/2014/main" id="{4BE9EEE1-E1D1-7367-8A8E-A6531BA95F2C}"/>
              </a:ext>
            </a:extLst>
          </p:cNvPr>
          <p:cNvGrpSpPr/>
          <p:nvPr/>
        </p:nvGrpSpPr>
        <p:grpSpPr>
          <a:xfrm>
            <a:off x="5449586" y="3149350"/>
            <a:ext cx="1326756" cy="1454150"/>
            <a:chOff x="5072850" y="1998050"/>
            <a:chExt cx="2813403" cy="1594500"/>
          </a:xfrm>
        </p:grpSpPr>
        <p:sp>
          <p:nvSpPr>
            <p:cNvPr id="75" name="Google Shape;2563;p55">
              <a:extLst>
                <a:ext uri="{FF2B5EF4-FFF2-40B4-BE49-F238E27FC236}">
                  <a16:creationId xmlns:a16="http://schemas.microsoft.com/office/drawing/2014/main" id="{16EDA1E1-DE0F-E909-45EA-AF7C54712831}"/>
                </a:ext>
              </a:extLst>
            </p:cNvPr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64;p55">
              <a:extLst>
                <a:ext uri="{FF2B5EF4-FFF2-40B4-BE49-F238E27FC236}">
                  <a16:creationId xmlns:a16="http://schemas.microsoft.com/office/drawing/2014/main" id="{7F2ED7AC-DA8D-0282-BBF6-FE9955B1885D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Google Shape;2574;p55">
            <a:extLst>
              <a:ext uri="{FF2B5EF4-FFF2-40B4-BE49-F238E27FC236}">
                <a16:creationId xmlns:a16="http://schemas.microsoft.com/office/drawing/2014/main" id="{2BD5496F-036F-3D49-98C3-BDF9FF9DBE6F}"/>
              </a:ext>
            </a:extLst>
          </p:cNvPr>
          <p:cNvPicPr preferRelativeResize="0"/>
          <p:nvPr/>
        </p:nvPicPr>
        <p:blipFill rotWithShape="1">
          <a:blip r:embed="rId5"/>
          <a:srcRect l="183" t="26748" r="71931" b="24923"/>
          <a:stretch/>
        </p:blipFill>
        <p:spPr>
          <a:xfrm>
            <a:off x="5613440" y="3184576"/>
            <a:ext cx="1326552" cy="127723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2575;p55">
            <a:extLst>
              <a:ext uri="{FF2B5EF4-FFF2-40B4-BE49-F238E27FC236}">
                <a16:creationId xmlns:a16="http://schemas.microsoft.com/office/drawing/2014/main" id="{D8E527EB-EF57-9215-E139-E0A7CDFA351C}"/>
              </a:ext>
            </a:extLst>
          </p:cNvPr>
          <p:cNvSpPr/>
          <p:nvPr/>
        </p:nvSpPr>
        <p:spPr>
          <a:xfrm>
            <a:off x="5613390" y="2985674"/>
            <a:ext cx="1326652" cy="19890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2562;p55">
            <a:extLst>
              <a:ext uri="{FF2B5EF4-FFF2-40B4-BE49-F238E27FC236}">
                <a16:creationId xmlns:a16="http://schemas.microsoft.com/office/drawing/2014/main" id="{9EA8533A-7CC9-B8CE-18F9-38167EAC5670}"/>
              </a:ext>
            </a:extLst>
          </p:cNvPr>
          <p:cNvGrpSpPr/>
          <p:nvPr/>
        </p:nvGrpSpPr>
        <p:grpSpPr>
          <a:xfrm>
            <a:off x="7231811" y="1530739"/>
            <a:ext cx="1326756" cy="1454150"/>
            <a:chOff x="5072850" y="1998050"/>
            <a:chExt cx="2813403" cy="1594500"/>
          </a:xfrm>
        </p:grpSpPr>
        <p:sp>
          <p:nvSpPr>
            <p:cNvPr id="80" name="Google Shape;2563;p55">
              <a:extLst>
                <a:ext uri="{FF2B5EF4-FFF2-40B4-BE49-F238E27FC236}">
                  <a16:creationId xmlns:a16="http://schemas.microsoft.com/office/drawing/2014/main" id="{F249B0EC-BF7A-89CD-F8A9-F34E9DCBE9CC}"/>
                </a:ext>
              </a:extLst>
            </p:cNvPr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64;p55">
              <a:extLst>
                <a:ext uri="{FF2B5EF4-FFF2-40B4-BE49-F238E27FC236}">
                  <a16:creationId xmlns:a16="http://schemas.microsoft.com/office/drawing/2014/main" id="{20F56651-0127-C8BA-E5A9-715BFF36CC7D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" name="Google Shape;2574;p55">
            <a:extLst>
              <a:ext uri="{FF2B5EF4-FFF2-40B4-BE49-F238E27FC236}">
                <a16:creationId xmlns:a16="http://schemas.microsoft.com/office/drawing/2014/main" id="{BEF64293-C472-7119-F3FC-E10E74822503}"/>
              </a:ext>
            </a:extLst>
          </p:cNvPr>
          <p:cNvPicPr preferRelativeResize="0"/>
          <p:nvPr/>
        </p:nvPicPr>
        <p:blipFill rotWithShape="1">
          <a:blip r:embed="rId6"/>
          <a:srcRect l="31917" t="29089" r="44756" b="22245"/>
          <a:stretch/>
        </p:blipFill>
        <p:spPr>
          <a:xfrm>
            <a:off x="7395665" y="1565965"/>
            <a:ext cx="1326552" cy="12772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2575;p55">
            <a:extLst>
              <a:ext uri="{FF2B5EF4-FFF2-40B4-BE49-F238E27FC236}">
                <a16:creationId xmlns:a16="http://schemas.microsoft.com/office/drawing/2014/main" id="{A32DD523-5C7A-6A95-0C05-1026BF1F0364}"/>
              </a:ext>
            </a:extLst>
          </p:cNvPr>
          <p:cNvSpPr/>
          <p:nvPr/>
        </p:nvSpPr>
        <p:spPr>
          <a:xfrm>
            <a:off x="7395615" y="1389049"/>
            <a:ext cx="1326652" cy="19890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738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8;p36">
            <a:extLst>
              <a:ext uri="{FF2B5EF4-FFF2-40B4-BE49-F238E27FC236}">
                <a16:creationId xmlns:a16="http://schemas.microsoft.com/office/drawing/2014/main" id="{C8BA6C54-9AD3-F9F4-5CD6-E4FE48E17BA4}"/>
              </a:ext>
            </a:extLst>
          </p:cNvPr>
          <p:cNvGrpSpPr/>
          <p:nvPr/>
        </p:nvGrpSpPr>
        <p:grpSpPr>
          <a:xfrm>
            <a:off x="1495532" y="2041627"/>
            <a:ext cx="6152935" cy="1060245"/>
            <a:chOff x="1708175" y="1932750"/>
            <a:chExt cx="5727600" cy="1060245"/>
          </a:xfrm>
        </p:grpSpPr>
        <p:sp>
          <p:nvSpPr>
            <p:cNvPr id="3" name="Google Shape;1339;p36">
              <a:extLst>
                <a:ext uri="{FF2B5EF4-FFF2-40B4-BE49-F238E27FC236}">
                  <a16:creationId xmlns:a16="http://schemas.microsoft.com/office/drawing/2014/main" id="{CF0AFB79-BBAA-2361-DFC5-5ACCE607EA7A}"/>
                </a:ext>
              </a:extLst>
            </p:cNvPr>
            <p:cNvSpPr/>
            <p:nvPr/>
          </p:nvSpPr>
          <p:spPr>
            <a:xfrm>
              <a:off x="1708175" y="1932750"/>
              <a:ext cx="5727600" cy="106024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340;p36">
              <a:extLst>
                <a:ext uri="{FF2B5EF4-FFF2-40B4-BE49-F238E27FC236}">
                  <a16:creationId xmlns:a16="http://schemas.microsoft.com/office/drawing/2014/main" id="{CD7A9E9A-907C-CCC9-0109-CE0384D89AAE}"/>
                </a:ext>
              </a:extLst>
            </p:cNvPr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rgbClr val="2F2B19"/>
            </a:solidFill>
            <a:ln w="9525" cap="flat" cmpd="sng">
              <a:solidFill>
                <a:srgbClr val="2F2B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1;p36">
              <a:extLst>
                <a:ext uri="{FF2B5EF4-FFF2-40B4-BE49-F238E27FC236}">
                  <a16:creationId xmlns:a16="http://schemas.microsoft.com/office/drawing/2014/main" id="{A31845BE-FF62-73C0-CF3B-D0E77D5D691A}"/>
                </a:ext>
              </a:extLst>
            </p:cNvPr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2;p36">
              <a:extLst>
                <a:ext uri="{FF2B5EF4-FFF2-40B4-BE49-F238E27FC236}">
                  <a16:creationId xmlns:a16="http://schemas.microsoft.com/office/drawing/2014/main" id="{59DBB80D-CF7B-3F48-3660-E81143DA6532}"/>
                </a:ext>
              </a:extLst>
            </p:cNvPr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3;p36">
              <a:extLst>
                <a:ext uri="{FF2B5EF4-FFF2-40B4-BE49-F238E27FC236}">
                  <a16:creationId xmlns:a16="http://schemas.microsoft.com/office/drawing/2014/main" id="{79ADC744-98B2-1EB2-2E9C-F7EC91DFBFC3}"/>
                </a:ext>
              </a:extLst>
            </p:cNvPr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2F2B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44;p36">
            <a:extLst>
              <a:ext uri="{FF2B5EF4-FFF2-40B4-BE49-F238E27FC236}">
                <a16:creationId xmlns:a16="http://schemas.microsoft.com/office/drawing/2014/main" id="{C96CDA50-1FCF-FE15-72CB-EB6DCE57B001}"/>
              </a:ext>
            </a:extLst>
          </p:cNvPr>
          <p:cNvSpPr txBox="1">
            <a:spLocks/>
          </p:cNvSpPr>
          <p:nvPr/>
        </p:nvSpPr>
        <p:spPr>
          <a:xfrm>
            <a:off x="1495533" y="2260072"/>
            <a:ext cx="6152935" cy="841800"/>
          </a:xfrm>
          <a:prstGeom prst="rect">
            <a:avLst/>
          </a:prstGeom>
          <a:ln>
            <a:solidFill>
              <a:srgbClr val="2F2B1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300" dirty="0" err="1">
                <a:solidFill>
                  <a:srgbClr val="2F2B19"/>
                </a:solidFill>
                <a:latin typeface="Zen Dots" panose="020B0604020202020204" charset="0"/>
              </a:rPr>
              <a:t>Conclus</a:t>
            </a:r>
            <a:r>
              <a:rPr lang="en-US" sz="4400" dirty="0" err="1">
                <a:solidFill>
                  <a:srgbClr val="2F2B19"/>
                </a:solidFill>
                <a:latin typeface="Zen Dots" panose="020B0604020202020204" charset="0"/>
              </a:rPr>
              <a:t>ão</a:t>
            </a:r>
            <a:endParaRPr lang="en-US" sz="4300" dirty="0">
              <a:solidFill>
                <a:srgbClr val="2F2B19"/>
              </a:solidFill>
              <a:latin typeface="Zen Dot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92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190D0"/>
                </a:solidFill>
              </a:rPr>
              <a:t>MARKET</a:t>
            </a:r>
            <a:br>
              <a:rPr lang="en" sz="6000" dirty="0">
                <a:solidFill>
                  <a:srgbClr val="0190D0"/>
                </a:solidFill>
              </a:rPr>
            </a:br>
            <a:r>
              <a:rPr lang="en" sz="6000" dirty="0">
                <a:solidFill>
                  <a:srgbClr val="0190D0"/>
                </a:solidFill>
              </a:rPr>
              <a:t>FOR YOU</a:t>
            </a:r>
            <a:br>
              <a:rPr lang="en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" sz="14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Laboratórios de Informática IV</a:t>
            </a:r>
            <a:br>
              <a:rPr lang="en" sz="14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" sz="9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Grupo 25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0D23D4B-457B-183A-0AD5-F7D3CB4A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4" y="290286"/>
            <a:ext cx="1113064" cy="11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7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190D0"/>
                </a:solidFill>
              </a:rPr>
              <a:t>Contextualização</a:t>
            </a:r>
            <a:endParaRPr dirty="0">
              <a:solidFill>
                <a:srgbClr val="0190D0"/>
              </a:solidFill>
            </a:endParaRPr>
          </a:p>
        </p:txBody>
      </p:sp>
      <p:grpSp>
        <p:nvGrpSpPr>
          <p:cNvPr id="1611" name="Google Shape;1611;p41"/>
          <p:cNvGrpSpPr/>
          <p:nvPr/>
        </p:nvGrpSpPr>
        <p:grpSpPr>
          <a:xfrm>
            <a:off x="4242379" y="1811347"/>
            <a:ext cx="650997" cy="759684"/>
            <a:chOff x="4876875" y="1427500"/>
            <a:chExt cx="1130400" cy="1319125"/>
          </a:xfrm>
        </p:grpSpPr>
        <p:sp>
          <p:nvSpPr>
            <p:cNvPr id="1612" name="Google Shape;1612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grpSp>
        <p:nvGrpSpPr>
          <p:cNvPr id="1614" name="Google Shape;1614;p41"/>
          <p:cNvGrpSpPr/>
          <p:nvPr/>
        </p:nvGrpSpPr>
        <p:grpSpPr>
          <a:xfrm>
            <a:off x="4242379" y="3579710"/>
            <a:ext cx="650997" cy="759684"/>
            <a:chOff x="4876875" y="1427500"/>
            <a:chExt cx="1130400" cy="1319125"/>
          </a:xfrm>
        </p:grpSpPr>
        <p:sp>
          <p:nvSpPr>
            <p:cNvPr id="1615" name="Google Shape;1615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grpSp>
        <p:nvGrpSpPr>
          <p:cNvPr id="1617" name="Google Shape;1617;p41"/>
          <p:cNvGrpSpPr/>
          <p:nvPr/>
        </p:nvGrpSpPr>
        <p:grpSpPr>
          <a:xfrm>
            <a:off x="4242379" y="2695522"/>
            <a:ext cx="650997" cy="759684"/>
            <a:chOff x="4876875" y="1427500"/>
            <a:chExt cx="1130400" cy="1319125"/>
          </a:xfrm>
        </p:grpSpPr>
        <p:sp>
          <p:nvSpPr>
            <p:cNvPr id="1618" name="Google Shape;1618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1620" name="Google Shape;1620;p41"/>
          <p:cNvCxnSpPr>
            <a:cxnSpLocks/>
            <a:stCxn id="1612" idx="3"/>
          </p:cNvCxnSpPr>
          <p:nvPr/>
        </p:nvCxnSpPr>
        <p:spPr>
          <a:xfrm rot="10800000" flipH="1">
            <a:off x="4893377" y="1862499"/>
            <a:ext cx="559200" cy="39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1" name="Google Shape;1621;p41"/>
          <p:cNvCxnSpPr>
            <a:cxnSpLocks/>
            <a:endCxn id="1618" idx="1"/>
          </p:cNvCxnSpPr>
          <p:nvPr/>
        </p:nvCxnSpPr>
        <p:spPr>
          <a:xfrm>
            <a:off x="3691500" y="2746721"/>
            <a:ext cx="550800" cy="3915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2" name="Google Shape;1622;p41"/>
          <p:cNvCxnSpPr>
            <a:cxnSpLocks/>
            <a:stCxn id="1615" idx="3"/>
          </p:cNvCxnSpPr>
          <p:nvPr/>
        </p:nvCxnSpPr>
        <p:spPr>
          <a:xfrm rot="10800000" flipH="1">
            <a:off x="4893377" y="3630861"/>
            <a:ext cx="559200" cy="39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351;p37">
            <a:extLst>
              <a:ext uri="{FF2B5EF4-FFF2-40B4-BE49-F238E27FC236}">
                <a16:creationId xmlns:a16="http://schemas.microsoft.com/office/drawing/2014/main" id="{6A239991-9FEB-1451-D4AE-9DF854F16586}"/>
              </a:ext>
            </a:extLst>
          </p:cNvPr>
          <p:cNvSpPr/>
          <p:nvPr/>
        </p:nvSpPr>
        <p:spPr>
          <a:xfrm>
            <a:off x="784726" y="2463925"/>
            <a:ext cx="2907600" cy="96759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7" name="Google Shape;1352;p37">
            <a:extLst>
              <a:ext uri="{FF2B5EF4-FFF2-40B4-BE49-F238E27FC236}">
                <a16:creationId xmlns:a16="http://schemas.microsoft.com/office/drawing/2014/main" id="{2465509D-89B5-7071-8C8E-2E75652D24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4726" y="2682025"/>
            <a:ext cx="2907600" cy="749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b="1" dirty="0">
                <a:solidFill>
                  <a:srgbClr val="F2FAFF"/>
                </a:solidFill>
                <a:latin typeface="Anaheim" panose="020B0604020202020204" charset="0"/>
              </a:rPr>
              <a:t>Tem vindo a perder notoriedade</a:t>
            </a:r>
            <a:endParaRPr sz="20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8" name="Google Shape;1357;p37">
            <a:extLst>
              <a:ext uri="{FF2B5EF4-FFF2-40B4-BE49-F238E27FC236}">
                <a16:creationId xmlns:a16="http://schemas.microsoft.com/office/drawing/2014/main" id="{C61EED4B-7E27-4384-9EC2-BAC3063C9C26}"/>
              </a:ext>
            </a:extLst>
          </p:cNvPr>
          <p:cNvGrpSpPr/>
          <p:nvPr/>
        </p:nvGrpSpPr>
        <p:grpSpPr>
          <a:xfrm>
            <a:off x="784726" y="2463925"/>
            <a:ext cx="2907600" cy="218100"/>
            <a:chOff x="1290775" y="1427525"/>
            <a:chExt cx="2907600" cy="218100"/>
          </a:xfrm>
        </p:grpSpPr>
        <p:sp>
          <p:nvSpPr>
            <p:cNvPr id="9" name="Google Shape;1358;p37">
              <a:extLst>
                <a:ext uri="{FF2B5EF4-FFF2-40B4-BE49-F238E27FC236}">
                  <a16:creationId xmlns:a16="http://schemas.microsoft.com/office/drawing/2014/main" id="{DA9D8190-F962-6E4A-6F78-BC46AB7E1FB8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10" name="Google Shape;1359;p37">
              <a:extLst>
                <a:ext uri="{FF2B5EF4-FFF2-40B4-BE49-F238E27FC236}">
                  <a16:creationId xmlns:a16="http://schemas.microsoft.com/office/drawing/2014/main" id="{C6F56145-AD31-BC69-B1D7-50C0EF6AD9F3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11" name="Google Shape;1360;p37">
              <a:extLst>
                <a:ext uri="{FF2B5EF4-FFF2-40B4-BE49-F238E27FC236}">
                  <a16:creationId xmlns:a16="http://schemas.microsoft.com/office/drawing/2014/main" id="{17DE96A9-4154-A5DC-3ACA-E54DFE4BA460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12" name="Google Shape;1361;p37">
              <a:extLst>
                <a:ext uri="{FF2B5EF4-FFF2-40B4-BE49-F238E27FC236}">
                  <a16:creationId xmlns:a16="http://schemas.microsoft.com/office/drawing/2014/main" id="{D9EF7F89-DB12-EDCD-6F44-D514F708D00A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</p:grpSp>
      <p:sp>
        <p:nvSpPr>
          <p:cNvPr id="39" name="Google Shape;1351;p37">
            <a:extLst>
              <a:ext uri="{FF2B5EF4-FFF2-40B4-BE49-F238E27FC236}">
                <a16:creationId xmlns:a16="http://schemas.microsoft.com/office/drawing/2014/main" id="{56354570-20BD-D501-5421-079CE34E3B24}"/>
              </a:ext>
            </a:extLst>
          </p:cNvPr>
          <p:cNvSpPr/>
          <p:nvPr/>
        </p:nvSpPr>
        <p:spPr>
          <a:xfrm>
            <a:off x="5452500" y="1588749"/>
            <a:ext cx="2907600" cy="93410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40" name="Google Shape;1352;p37">
            <a:extLst>
              <a:ext uri="{FF2B5EF4-FFF2-40B4-BE49-F238E27FC236}">
                <a16:creationId xmlns:a16="http://schemas.microsoft.com/office/drawing/2014/main" id="{A73AE52A-7F9B-EBAE-74B2-77EBC485E4FC}"/>
              </a:ext>
            </a:extLst>
          </p:cNvPr>
          <p:cNvSpPr txBox="1">
            <a:spLocks/>
          </p:cNvSpPr>
          <p:nvPr/>
        </p:nvSpPr>
        <p:spPr>
          <a:xfrm>
            <a:off x="5452500" y="1817831"/>
            <a:ext cx="2907600" cy="70559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b="1" dirty="0">
                <a:solidFill>
                  <a:srgbClr val="F2FAFF"/>
                </a:solidFill>
                <a:latin typeface="Anaheim" panose="020B0604020202020204" charset="0"/>
              </a:rPr>
              <a:t>Originou no ano de 500 a.C.</a:t>
            </a:r>
            <a:endParaRPr lang="en-US" sz="20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41" name="Google Shape;1357;p37">
            <a:extLst>
              <a:ext uri="{FF2B5EF4-FFF2-40B4-BE49-F238E27FC236}">
                <a16:creationId xmlns:a16="http://schemas.microsoft.com/office/drawing/2014/main" id="{9104693C-0E5D-4D90-8E1C-BB1F52CC220D}"/>
              </a:ext>
            </a:extLst>
          </p:cNvPr>
          <p:cNvGrpSpPr/>
          <p:nvPr/>
        </p:nvGrpSpPr>
        <p:grpSpPr>
          <a:xfrm>
            <a:off x="5452500" y="1588749"/>
            <a:ext cx="2907600" cy="218100"/>
            <a:chOff x="1290775" y="1427525"/>
            <a:chExt cx="2907600" cy="218100"/>
          </a:xfrm>
        </p:grpSpPr>
        <p:sp>
          <p:nvSpPr>
            <p:cNvPr id="42" name="Google Shape;1358;p37">
              <a:extLst>
                <a:ext uri="{FF2B5EF4-FFF2-40B4-BE49-F238E27FC236}">
                  <a16:creationId xmlns:a16="http://schemas.microsoft.com/office/drawing/2014/main" id="{1B630CA3-13E2-8CCC-3B0D-54495BB1D985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43" name="Google Shape;1359;p37">
              <a:extLst>
                <a:ext uri="{FF2B5EF4-FFF2-40B4-BE49-F238E27FC236}">
                  <a16:creationId xmlns:a16="http://schemas.microsoft.com/office/drawing/2014/main" id="{24CD69A2-D289-FD50-F10A-C05F66B153F9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44" name="Google Shape;1360;p37">
              <a:extLst>
                <a:ext uri="{FF2B5EF4-FFF2-40B4-BE49-F238E27FC236}">
                  <a16:creationId xmlns:a16="http://schemas.microsoft.com/office/drawing/2014/main" id="{82FD64CA-4289-A75B-CF35-A2FF590DB335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45" name="Google Shape;1361;p37">
              <a:extLst>
                <a:ext uri="{FF2B5EF4-FFF2-40B4-BE49-F238E27FC236}">
                  <a16:creationId xmlns:a16="http://schemas.microsoft.com/office/drawing/2014/main" id="{523CB851-8A26-C517-F465-6599EA14B2BB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</p:grpSp>
      <p:sp>
        <p:nvSpPr>
          <p:cNvPr id="50" name="Google Shape;1351;p37">
            <a:extLst>
              <a:ext uri="{FF2B5EF4-FFF2-40B4-BE49-F238E27FC236}">
                <a16:creationId xmlns:a16="http://schemas.microsoft.com/office/drawing/2014/main" id="{F8A733F7-563C-8F07-425C-E3CC50AE6D61}"/>
              </a:ext>
            </a:extLst>
          </p:cNvPr>
          <p:cNvSpPr/>
          <p:nvPr/>
        </p:nvSpPr>
        <p:spPr>
          <a:xfrm>
            <a:off x="5452500" y="3372598"/>
            <a:ext cx="2907600" cy="96679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51" name="Google Shape;1352;p37">
            <a:extLst>
              <a:ext uri="{FF2B5EF4-FFF2-40B4-BE49-F238E27FC236}">
                <a16:creationId xmlns:a16="http://schemas.microsoft.com/office/drawing/2014/main" id="{140CE197-5916-1F0C-8404-4DA799F08DD6}"/>
              </a:ext>
            </a:extLst>
          </p:cNvPr>
          <p:cNvSpPr txBox="1">
            <a:spLocks/>
          </p:cNvSpPr>
          <p:nvPr/>
        </p:nvSpPr>
        <p:spPr>
          <a:xfrm>
            <a:off x="5452500" y="3590698"/>
            <a:ext cx="2907600" cy="7486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Market For You </a:t>
            </a:r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pretende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combater </a:t>
            </a:r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isso</a:t>
            </a:r>
            <a:endParaRPr lang="en-US" sz="20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52" name="Google Shape;1357;p37">
            <a:extLst>
              <a:ext uri="{FF2B5EF4-FFF2-40B4-BE49-F238E27FC236}">
                <a16:creationId xmlns:a16="http://schemas.microsoft.com/office/drawing/2014/main" id="{07318C7C-3ACF-BC21-AEEF-322E9733FAA7}"/>
              </a:ext>
            </a:extLst>
          </p:cNvPr>
          <p:cNvGrpSpPr/>
          <p:nvPr/>
        </p:nvGrpSpPr>
        <p:grpSpPr>
          <a:xfrm>
            <a:off x="5452500" y="3372598"/>
            <a:ext cx="2907600" cy="218100"/>
            <a:chOff x="1290775" y="1427525"/>
            <a:chExt cx="2907600" cy="218100"/>
          </a:xfrm>
        </p:grpSpPr>
        <p:sp>
          <p:nvSpPr>
            <p:cNvPr id="53" name="Google Shape;1358;p37">
              <a:extLst>
                <a:ext uri="{FF2B5EF4-FFF2-40B4-BE49-F238E27FC236}">
                  <a16:creationId xmlns:a16="http://schemas.microsoft.com/office/drawing/2014/main" id="{E6AB0E84-10AA-ACD9-1734-472529AFB33B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54" name="Google Shape;1359;p37">
              <a:extLst>
                <a:ext uri="{FF2B5EF4-FFF2-40B4-BE49-F238E27FC236}">
                  <a16:creationId xmlns:a16="http://schemas.microsoft.com/office/drawing/2014/main" id="{3C1CCFBF-714F-800F-4928-57C19E65EECF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55" name="Google Shape;1360;p37">
              <a:extLst>
                <a:ext uri="{FF2B5EF4-FFF2-40B4-BE49-F238E27FC236}">
                  <a16:creationId xmlns:a16="http://schemas.microsoft.com/office/drawing/2014/main" id="{550970D6-FD43-59C2-756E-D4D6AA9AC780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56" name="Google Shape;1361;p37">
              <a:extLst>
                <a:ext uri="{FF2B5EF4-FFF2-40B4-BE49-F238E27FC236}">
                  <a16:creationId xmlns:a16="http://schemas.microsoft.com/office/drawing/2014/main" id="{8A36FE84-EFA6-EEEA-D702-52C643515E43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</p:grpSp>
      <p:grpSp>
        <p:nvGrpSpPr>
          <p:cNvPr id="17" name="Google Shape;14247;p74">
            <a:extLst>
              <a:ext uri="{FF2B5EF4-FFF2-40B4-BE49-F238E27FC236}">
                <a16:creationId xmlns:a16="http://schemas.microsoft.com/office/drawing/2014/main" id="{67D34D3B-55AA-0A0C-37EE-933DB4C84116}"/>
              </a:ext>
            </a:extLst>
          </p:cNvPr>
          <p:cNvGrpSpPr/>
          <p:nvPr/>
        </p:nvGrpSpPr>
        <p:grpSpPr>
          <a:xfrm>
            <a:off x="4400554" y="3772245"/>
            <a:ext cx="358160" cy="385602"/>
            <a:chOff x="7087591" y="2887144"/>
            <a:chExt cx="358160" cy="385602"/>
          </a:xfrm>
        </p:grpSpPr>
        <p:sp>
          <p:nvSpPr>
            <p:cNvPr id="18" name="Google Shape;14248;p74">
              <a:extLst>
                <a:ext uri="{FF2B5EF4-FFF2-40B4-BE49-F238E27FC236}">
                  <a16:creationId xmlns:a16="http://schemas.microsoft.com/office/drawing/2014/main" id="{BA6FAE51-A88D-5ACA-923F-C6258C5B166A}"/>
                </a:ext>
              </a:extLst>
            </p:cNvPr>
            <p:cNvSpPr/>
            <p:nvPr/>
          </p:nvSpPr>
          <p:spPr>
            <a:xfrm>
              <a:off x="7266527" y="2904554"/>
              <a:ext cx="89494" cy="49264"/>
            </a:xfrm>
            <a:custGeom>
              <a:avLst/>
              <a:gdLst/>
              <a:ahLst/>
              <a:cxnLst/>
              <a:rect l="l" t="t" r="r" b="b"/>
              <a:pathLst>
                <a:path w="3408" h="1876" extrusionOk="0">
                  <a:moveTo>
                    <a:pt x="0" y="0"/>
                  </a:moveTo>
                  <a:lnTo>
                    <a:pt x="0" y="1876"/>
                  </a:lnTo>
                  <a:lnTo>
                    <a:pt x="3130" y="1876"/>
                  </a:lnTo>
                  <a:cubicBezTo>
                    <a:pt x="3293" y="1866"/>
                    <a:pt x="3407" y="1685"/>
                    <a:pt x="3340" y="1531"/>
                  </a:cubicBezTo>
                  <a:lnTo>
                    <a:pt x="3034" y="938"/>
                  </a:lnTo>
                  <a:lnTo>
                    <a:pt x="3340" y="335"/>
                  </a:lnTo>
                  <a:cubicBezTo>
                    <a:pt x="3398" y="182"/>
                    <a:pt x="3293" y="10"/>
                    <a:pt x="31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249;p74">
              <a:extLst>
                <a:ext uri="{FF2B5EF4-FFF2-40B4-BE49-F238E27FC236}">
                  <a16:creationId xmlns:a16="http://schemas.microsoft.com/office/drawing/2014/main" id="{46A7EDCD-313C-053C-3CCA-FB360DECB01C}"/>
                </a:ext>
              </a:extLst>
            </p:cNvPr>
            <p:cNvSpPr/>
            <p:nvPr/>
          </p:nvSpPr>
          <p:spPr>
            <a:xfrm>
              <a:off x="7266527" y="2904554"/>
              <a:ext cx="18382" cy="49264"/>
            </a:xfrm>
            <a:custGeom>
              <a:avLst/>
              <a:gdLst/>
              <a:ahLst/>
              <a:cxnLst/>
              <a:rect l="l" t="t" r="r" b="b"/>
              <a:pathLst>
                <a:path w="700" h="1876" extrusionOk="0">
                  <a:moveTo>
                    <a:pt x="0" y="0"/>
                  </a:moveTo>
                  <a:lnTo>
                    <a:pt x="0" y="1876"/>
                  </a:lnTo>
                  <a:lnTo>
                    <a:pt x="699" y="187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250;p74">
              <a:extLst>
                <a:ext uri="{FF2B5EF4-FFF2-40B4-BE49-F238E27FC236}">
                  <a16:creationId xmlns:a16="http://schemas.microsoft.com/office/drawing/2014/main" id="{7C4FBF6D-A982-7093-ECA4-CBF74243D06D}"/>
                </a:ext>
              </a:extLst>
            </p:cNvPr>
            <p:cNvSpPr/>
            <p:nvPr/>
          </p:nvSpPr>
          <p:spPr>
            <a:xfrm>
              <a:off x="7260251" y="2887144"/>
              <a:ext cx="12342" cy="275284"/>
            </a:xfrm>
            <a:custGeom>
              <a:avLst/>
              <a:gdLst/>
              <a:ahLst/>
              <a:cxnLst/>
              <a:rect l="l" t="t" r="r" b="b"/>
              <a:pathLst>
                <a:path w="470" h="10483" extrusionOk="0">
                  <a:moveTo>
                    <a:pt x="235" y="0"/>
                  </a:moveTo>
                  <a:cubicBezTo>
                    <a:pt x="132" y="0"/>
                    <a:pt x="29" y="65"/>
                    <a:pt x="0" y="194"/>
                  </a:cubicBezTo>
                  <a:lnTo>
                    <a:pt x="0" y="10243"/>
                  </a:lnTo>
                  <a:cubicBezTo>
                    <a:pt x="0" y="10367"/>
                    <a:pt x="105" y="10482"/>
                    <a:pt x="239" y="10482"/>
                  </a:cubicBezTo>
                  <a:cubicBezTo>
                    <a:pt x="364" y="10473"/>
                    <a:pt x="469" y="10367"/>
                    <a:pt x="469" y="10243"/>
                  </a:cubicBezTo>
                  <a:lnTo>
                    <a:pt x="469" y="194"/>
                  </a:lnTo>
                  <a:cubicBezTo>
                    <a:pt x="440" y="65"/>
                    <a:pt x="338" y="0"/>
                    <a:pt x="235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251;p74">
              <a:extLst>
                <a:ext uri="{FF2B5EF4-FFF2-40B4-BE49-F238E27FC236}">
                  <a16:creationId xmlns:a16="http://schemas.microsoft.com/office/drawing/2014/main" id="{65024BB1-ED64-77BC-8A85-A6C68DC58317}"/>
                </a:ext>
              </a:extLst>
            </p:cNvPr>
            <p:cNvSpPr/>
            <p:nvPr/>
          </p:nvSpPr>
          <p:spPr>
            <a:xfrm>
              <a:off x="7162222" y="3107097"/>
              <a:ext cx="49027" cy="110371"/>
            </a:xfrm>
            <a:custGeom>
              <a:avLst/>
              <a:gdLst/>
              <a:ahLst/>
              <a:cxnLst/>
              <a:rect l="l" t="t" r="r" b="b"/>
              <a:pathLst>
                <a:path w="1867" h="4203" extrusionOk="0">
                  <a:moveTo>
                    <a:pt x="1" y="1"/>
                  </a:moveTo>
                  <a:lnTo>
                    <a:pt x="1" y="4202"/>
                  </a:lnTo>
                  <a:lnTo>
                    <a:pt x="1867" y="4202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76899A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252;p74">
              <a:extLst>
                <a:ext uri="{FF2B5EF4-FFF2-40B4-BE49-F238E27FC236}">
                  <a16:creationId xmlns:a16="http://schemas.microsoft.com/office/drawing/2014/main" id="{EFA3180F-50F3-42FF-5DD3-57B0221D3657}"/>
                </a:ext>
              </a:extLst>
            </p:cNvPr>
            <p:cNvSpPr/>
            <p:nvPr/>
          </p:nvSpPr>
          <p:spPr>
            <a:xfrm>
              <a:off x="7149906" y="2990503"/>
              <a:ext cx="130959" cy="129199"/>
            </a:xfrm>
            <a:custGeom>
              <a:avLst/>
              <a:gdLst/>
              <a:ahLst/>
              <a:cxnLst/>
              <a:rect l="l" t="t" r="r" b="b"/>
              <a:pathLst>
                <a:path w="4987" h="4920" extrusionOk="0">
                  <a:moveTo>
                    <a:pt x="939" y="0"/>
                  </a:moveTo>
                  <a:lnTo>
                    <a:pt x="939" y="555"/>
                  </a:lnTo>
                  <a:cubicBezTo>
                    <a:pt x="939" y="641"/>
                    <a:pt x="881" y="728"/>
                    <a:pt x="795" y="766"/>
                  </a:cubicBezTo>
                  <a:lnTo>
                    <a:pt x="278" y="986"/>
                  </a:lnTo>
                  <a:cubicBezTo>
                    <a:pt x="116" y="1062"/>
                    <a:pt x="1" y="1235"/>
                    <a:pt x="1" y="1417"/>
                  </a:cubicBezTo>
                  <a:lnTo>
                    <a:pt x="1" y="2852"/>
                  </a:lnTo>
                  <a:cubicBezTo>
                    <a:pt x="1" y="3139"/>
                    <a:pt x="39" y="3417"/>
                    <a:pt x="125" y="3694"/>
                  </a:cubicBezTo>
                  <a:lnTo>
                    <a:pt x="470" y="4919"/>
                  </a:lnTo>
                  <a:lnTo>
                    <a:pt x="709" y="4450"/>
                  </a:lnTo>
                  <a:lnTo>
                    <a:pt x="2346" y="4450"/>
                  </a:lnTo>
                  <a:lnTo>
                    <a:pt x="2346" y="2000"/>
                  </a:lnTo>
                  <a:lnTo>
                    <a:pt x="2901" y="2670"/>
                  </a:lnTo>
                  <a:cubicBezTo>
                    <a:pt x="2994" y="2780"/>
                    <a:pt x="3128" y="2839"/>
                    <a:pt x="3264" y="2839"/>
                  </a:cubicBezTo>
                  <a:cubicBezTo>
                    <a:pt x="3364" y="2839"/>
                    <a:pt x="3466" y="2807"/>
                    <a:pt x="3551" y="2737"/>
                  </a:cubicBezTo>
                  <a:lnTo>
                    <a:pt x="4872" y="1694"/>
                  </a:lnTo>
                  <a:cubicBezTo>
                    <a:pt x="4968" y="1618"/>
                    <a:pt x="4987" y="1484"/>
                    <a:pt x="4930" y="1369"/>
                  </a:cubicBezTo>
                  <a:cubicBezTo>
                    <a:pt x="4880" y="1276"/>
                    <a:pt x="4787" y="1223"/>
                    <a:pt x="4691" y="1223"/>
                  </a:cubicBezTo>
                  <a:cubicBezTo>
                    <a:pt x="4638" y="1223"/>
                    <a:pt x="4585" y="1239"/>
                    <a:pt x="4537" y="1273"/>
                  </a:cubicBezTo>
                  <a:lnTo>
                    <a:pt x="3322" y="2106"/>
                  </a:lnTo>
                  <a:lnTo>
                    <a:pt x="2661" y="1082"/>
                  </a:lnTo>
                  <a:cubicBezTo>
                    <a:pt x="2604" y="986"/>
                    <a:pt x="2518" y="919"/>
                    <a:pt x="2413" y="881"/>
                  </a:cubicBezTo>
                  <a:lnTo>
                    <a:pt x="2030" y="756"/>
                  </a:lnTo>
                  <a:cubicBezTo>
                    <a:pt x="1934" y="728"/>
                    <a:pt x="1877" y="632"/>
                    <a:pt x="1867" y="536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rgbClr val="ACBDCA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253;p74">
              <a:extLst>
                <a:ext uri="{FF2B5EF4-FFF2-40B4-BE49-F238E27FC236}">
                  <a16:creationId xmlns:a16="http://schemas.microsoft.com/office/drawing/2014/main" id="{A04EAAB1-5860-C997-5A07-0ECE8593875A}"/>
                </a:ext>
              </a:extLst>
            </p:cNvPr>
            <p:cNvSpPr/>
            <p:nvPr/>
          </p:nvSpPr>
          <p:spPr>
            <a:xfrm>
              <a:off x="7186618" y="3119413"/>
              <a:ext cx="6302" cy="98291"/>
            </a:xfrm>
            <a:custGeom>
              <a:avLst/>
              <a:gdLst/>
              <a:ahLst/>
              <a:cxnLst/>
              <a:rect l="l" t="t" r="r" b="b"/>
              <a:pathLst>
                <a:path w="240" h="3743" extrusionOk="0">
                  <a:moveTo>
                    <a:pt x="125" y="1"/>
                  </a:moveTo>
                  <a:cubicBezTo>
                    <a:pt x="58" y="1"/>
                    <a:pt x="0" y="49"/>
                    <a:pt x="0" y="116"/>
                  </a:cubicBezTo>
                  <a:lnTo>
                    <a:pt x="0" y="3743"/>
                  </a:lnTo>
                  <a:lnTo>
                    <a:pt x="239" y="3743"/>
                  </a:lnTo>
                  <a:lnTo>
                    <a:pt x="239" y="116"/>
                  </a:lnTo>
                  <a:cubicBezTo>
                    <a:pt x="239" y="49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254;p74">
              <a:extLst>
                <a:ext uri="{FF2B5EF4-FFF2-40B4-BE49-F238E27FC236}">
                  <a16:creationId xmlns:a16="http://schemas.microsoft.com/office/drawing/2014/main" id="{82C3BBC9-4783-10AA-F3C2-7D479B989DEB}"/>
                </a:ext>
              </a:extLst>
            </p:cNvPr>
            <p:cNvSpPr/>
            <p:nvPr/>
          </p:nvSpPr>
          <p:spPr>
            <a:xfrm>
              <a:off x="7087828" y="3143284"/>
              <a:ext cx="357924" cy="129462"/>
            </a:xfrm>
            <a:custGeom>
              <a:avLst/>
              <a:gdLst/>
              <a:ahLst/>
              <a:cxnLst/>
              <a:rect l="l" t="t" r="r" b="b"/>
              <a:pathLst>
                <a:path w="13630" h="4930" extrusionOk="0">
                  <a:moveTo>
                    <a:pt x="6810" y="1"/>
                  </a:moveTo>
                  <a:cubicBezTo>
                    <a:pt x="6621" y="1"/>
                    <a:pt x="6432" y="58"/>
                    <a:pt x="6270" y="173"/>
                  </a:cubicBezTo>
                  <a:lnTo>
                    <a:pt x="173" y="4508"/>
                  </a:lnTo>
                  <a:cubicBezTo>
                    <a:pt x="1" y="4642"/>
                    <a:pt x="87" y="4920"/>
                    <a:pt x="307" y="4930"/>
                  </a:cubicBezTo>
                  <a:lnTo>
                    <a:pt x="13323" y="4930"/>
                  </a:lnTo>
                  <a:cubicBezTo>
                    <a:pt x="13543" y="4920"/>
                    <a:pt x="13629" y="4642"/>
                    <a:pt x="13457" y="4508"/>
                  </a:cubicBezTo>
                  <a:lnTo>
                    <a:pt x="7351" y="173"/>
                  </a:lnTo>
                  <a:cubicBezTo>
                    <a:pt x="7188" y="58"/>
                    <a:pt x="6999" y="1"/>
                    <a:pt x="6810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255;p74">
              <a:extLst>
                <a:ext uri="{FF2B5EF4-FFF2-40B4-BE49-F238E27FC236}">
                  <a16:creationId xmlns:a16="http://schemas.microsoft.com/office/drawing/2014/main" id="{30A257BF-7C3D-D516-B2A8-D115F0E5A9B5}"/>
                </a:ext>
              </a:extLst>
            </p:cNvPr>
            <p:cNvSpPr/>
            <p:nvPr/>
          </p:nvSpPr>
          <p:spPr>
            <a:xfrm>
              <a:off x="7293890" y="3179365"/>
              <a:ext cx="60372" cy="43119"/>
            </a:xfrm>
            <a:custGeom>
              <a:avLst/>
              <a:gdLst/>
              <a:ahLst/>
              <a:cxnLst/>
              <a:rect l="l" t="t" r="r" b="b"/>
              <a:pathLst>
                <a:path w="2299" h="1642" extrusionOk="0">
                  <a:moveTo>
                    <a:pt x="380" y="1"/>
                  </a:moveTo>
                  <a:cubicBezTo>
                    <a:pt x="197" y="1"/>
                    <a:pt x="0" y="349"/>
                    <a:pt x="222" y="436"/>
                  </a:cubicBezTo>
                  <a:lnTo>
                    <a:pt x="1858" y="1594"/>
                  </a:lnTo>
                  <a:cubicBezTo>
                    <a:pt x="1897" y="1622"/>
                    <a:pt x="1944" y="1642"/>
                    <a:pt x="1992" y="1642"/>
                  </a:cubicBezTo>
                  <a:cubicBezTo>
                    <a:pt x="2212" y="1632"/>
                    <a:pt x="2298" y="1354"/>
                    <a:pt x="2126" y="1220"/>
                  </a:cubicBezTo>
                  <a:lnTo>
                    <a:pt x="490" y="53"/>
                  </a:lnTo>
                  <a:cubicBezTo>
                    <a:pt x="456" y="16"/>
                    <a:pt x="418" y="1"/>
                    <a:pt x="380" y="1"/>
                  </a:cubicBezTo>
                  <a:close/>
                </a:path>
              </a:pathLst>
            </a:custGeom>
            <a:solidFill>
              <a:srgbClr val="A6B1BB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256;p74">
              <a:extLst>
                <a:ext uri="{FF2B5EF4-FFF2-40B4-BE49-F238E27FC236}">
                  <a16:creationId xmlns:a16="http://schemas.microsoft.com/office/drawing/2014/main" id="{D886BD33-2965-AB82-987C-C473FD8DD223}"/>
                </a:ext>
              </a:extLst>
            </p:cNvPr>
            <p:cNvSpPr/>
            <p:nvPr/>
          </p:nvSpPr>
          <p:spPr>
            <a:xfrm>
              <a:off x="7269521" y="3162007"/>
              <a:ext cx="23424" cy="16990"/>
            </a:xfrm>
            <a:custGeom>
              <a:avLst/>
              <a:gdLst/>
              <a:ahLst/>
              <a:cxnLst/>
              <a:rect l="l" t="t" r="r" b="b"/>
              <a:pathLst>
                <a:path w="892" h="647" extrusionOk="0">
                  <a:moveTo>
                    <a:pt x="378" y="1"/>
                  </a:moveTo>
                  <a:cubicBezTo>
                    <a:pt x="195" y="1"/>
                    <a:pt x="1" y="342"/>
                    <a:pt x="221" y="436"/>
                  </a:cubicBezTo>
                  <a:lnTo>
                    <a:pt x="451" y="599"/>
                  </a:lnTo>
                  <a:cubicBezTo>
                    <a:pt x="489" y="628"/>
                    <a:pt x="537" y="647"/>
                    <a:pt x="585" y="647"/>
                  </a:cubicBezTo>
                  <a:cubicBezTo>
                    <a:pt x="805" y="628"/>
                    <a:pt x="891" y="360"/>
                    <a:pt x="719" y="216"/>
                  </a:cubicBezTo>
                  <a:lnTo>
                    <a:pt x="489" y="54"/>
                  </a:lnTo>
                  <a:cubicBezTo>
                    <a:pt x="456" y="16"/>
                    <a:pt x="417" y="1"/>
                    <a:pt x="378" y="1"/>
                  </a:cubicBezTo>
                  <a:close/>
                </a:path>
              </a:pathLst>
            </a:custGeom>
            <a:solidFill>
              <a:srgbClr val="A6B1BB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257;p74">
              <a:extLst>
                <a:ext uri="{FF2B5EF4-FFF2-40B4-BE49-F238E27FC236}">
                  <a16:creationId xmlns:a16="http://schemas.microsoft.com/office/drawing/2014/main" id="{CD04D9DD-D5A2-BA7A-B34F-FE0D5C856944}"/>
                </a:ext>
              </a:extLst>
            </p:cNvPr>
            <p:cNvSpPr/>
            <p:nvPr/>
          </p:nvSpPr>
          <p:spPr>
            <a:xfrm>
              <a:off x="7087591" y="3143257"/>
              <a:ext cx="186000" cy="129488"/>
            </a:xfrm>
            <a:custGeom>
              <a:avLst/>
              <a:gdLst/>
              <a:ahLst/>
              <a:cxnLst/>
              <a:rect l="l" t="t" r="r" b="b"/>
              <a:pathLst>
                <a:path w="7083" h="4931" extrusionOk="0">
                  <a:moveTo>
                    <a:pt x="6818" y="0"/>
                  </a:moveTo>
                  <a:cubicBezTo>
                    <a:pt x="6625" y="0"/>
                    <a:pt x="6433" y="62"/>
                    <a:pt x="6269" y="174"/>
                  </a:cubicBezTo>
                  <a:lnTo>
                    <a:pt x="173" y="4509"/>
                  </a:lnTo>
                  <a:cubicBezTo>
                    <a:pt x="0" y="4643"/>
                    <a:pt x="87" y="4921"/>
                    <a:pt x="307" y="4931"/>
                  </a:cubicBezTo>
                  <a:lnTo>
                    <a:pt x="3159" y="4931"/>
                  </a:lnTo>
                  <a:cubicBezTo>
                    <a:pt x="3015" y="4931"/>
                    <a:pt x="2958" y="4634"/>
                    <a:pt x="3072" y="4509"/>
                  </a:cubicBezTo>
                  <a:lnTo>
                    <a:pt x="6910" y="174"/>
                  </a:lnTo>
                  <a:cubicBezTo>
                    <a:pt x="6958" y="117"/>
                    <a:pt x="7015" y="69"/>
                    <a:pt x="7082" y="40"/>
                  </a:cubicBezTo>
                  <a:cubicBezTo>
                    <a:pt x="6996" y="13"/>
                    <a:pt x="6907" y="0"/>
                    <a:pt x="6818" y="0"/>
                  </a:cubicBezTo>
                  <a:close/>
                </a:path>
              </a:pathLst>
            </a:custGeom>
            <a:solidFill>
              <a:srgbClr val="30496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258;p74">
              <a:extLst>
                <a:ext uri="{FF2B5EF4-FFF2-40B4-BE49-F238E27FC236}">
                  <a16:creationId xmlns:a16="http://schemas.microsoft.com/office/drawing/2014/main" id="{B13ECCD1-D57B-5F13-DF97-0AFF4AC72484}"/>
                </a:ext>
              </a:extLst>
            </p:cNvPr>
            <p:cNvSpPr/>
            <p:nvPr/>
          </p:nvSpPr>
          <p:spPr>
            <a:xfrm>
              <a:off x="7174039" y="2990503"/>
              <a:ext cx="25420" cy="18356"/>
            </a:xfrm>
            <a:custGeom>
              <a:avLst/>
              <a:gdLst/>
              <a:ahLst/>
              <a:cxnLst/>
              <a:rect l="l" t="t" r="r" b="b"/>
              <a:pathLst>
                <a:path w="968" h="699" extrusionOk="0">
                  <a:moveTo>
                    <a:pt x="10" y="0"/>
                  </a:moveTo>
                  <a:lnTo>
                    <a:pt x="10" y="546"/>
                  </a:lnTo>
                  <a:cubicBezTo>
                    <a:pt x="10" y="574"/>
                    <a:pt x="10" y="594"/>
                    <a:pt x="1" y="613"/>
                  </a:cubicBezTo>
                  <a:cubicBezTo>
                    <a:pt x="154" y="670"/>
                    <a:pt x="316" y="699"/>
                    <a:pt x="489" y="699"/>
                  </a:cubicBezTo>
                  <a:cubicBezTo>
                    <a:pt x="651" y="699"/>
                    <a:pt x="814" y="670"/>
                    <a:pt x="967" y="613"/>
                  </a:cubicBezTo>
                  <a:cubicBezTo>
                    <a:pt x="958" y="584"/>
                    <a:pt x="948" y="565"/>
                    <a:pt x="948" y="536"/>
                  </a:cubicBezTo>
                  <a:lnTo>
                    <a:pt x="948" y="0"/>
                  </a:lnTo>
                  <a:close/>
                </a:path>
              </a:pathLst>
            </a:custGeom>
            <a:solidFill>
              <a:srgbClr val="96ABB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259;p74">
              <a:extLst>
                <a:ext uri="{FF2B5EF4-FFF2-40B4-BE49-F238E27FC236}">
                  <a16:creationId xmlns:a16="http://schemas.microsoft.com/office/drawing/2014/main" id="{C139D402-4D5C-E06C-C0F4-E562AFAA054F}"/>
                </a:ext>
              </a:extLst>
            </p:cNvPr>
            <p:cNvSpPr/>
            <p:nvPr/>
          </p:nvSpPr>
          <p:spPr>
            <a:xfrm>
              <a:off x="7162222" y="2947515"/>
              <a:ext cx="49027" cy="55330"/>
            </a:xfrm>
            <a:custGeom>
              <a:avLst/>
              <a:gdLst/>
              <a:ahLst/>
              <a:cxnLst/>
              <a:rect l="l" t="t" r="r" b="b"/>
              <a:pathLst>
                <a:path w="1867" h="2107" extrusionOk="0">
                  <a:moveTo>
                    <a:pt x="699" y="1"/>
                  </a:moveTo>
                  <a:cubicBezTo>
                    <a:pt x="317" y="1"/>
                    <a:pt x="1" y="316"/>
                    <a:pt x="1" y="699"/>
                  </a:cubicBezTo>
                  <a:lnTo>
                    <a:pt x="1" y="1168"/>
                  </a:lnTo>
                  <a:cubicBezTo>
                    <a:pt x="1" y="1685"/>
                    <a:pt x="422" y="2106"/>
                    <a:pt x="939" y="2106"/>
                  </a:cubicBezTo>
                  <a:cubicBezTo>
                    <a:pt x="1455" y="2106"/>
                    <a:pt x="1867" y="1685"/>
                    <a:pt x="1867" y="1168"/>
                  </a:cubicBezTo>
                  <a:lnTo>
                    <a:pt x="1867" y="699"/>
                  </a:lnTo>
                  <a:cubicBezTo>
                    <a:pt x="1867" y="316"/>
                    <a:pt x="1561" y="1"/>
                    <a:pt x="116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260;p74">
              <a:extLst>
                <a:ext uri="{FF2B5EF4-FFF2-40B4-BE49-F238E27FC236}">
                  <a16:creationId xmlns:a16="http://schemas.microsoft.com/office/drawing/2014/main" id="{5F774AE3-F52E-8197-564C-D227384C00EF}"/>
                </a:ext>
              </a:extLst>
            </p:cNvPr>
            <p:cNvSpPr/>
            <p:nvPr/>
          </p:nvSpPr>
          <p:spPr>
            <a:xfrm>
              <a:off x="7162038" y="2947515"/>
              <a:ext cx="33902" cy="55382"/>
            </a:xfrm>
            <a:custGeom>
              <a:avLst/>
              <a:gdLst/>
              <a:ahLst/>
              <a:cxnLst/>
              <a:rect l="l" t="t" r="r" b="b"/>
              <a:pathLst>
                <a:path w="1291" h="2109" extrusionOk="0">
                  <a:moveTo>
                    <a:pt x="706" y="1"/>
                  </a:moveTo>
                  <a:cubicBezTo>
                    <a:pt x="314" y="1"/>
                    <a:pt x="8" y="316"/>
                    <a:pt x="8" y="699"/>
                  </a:cubicBezTo>
                  <a:lnTo>
                    <a:pt x="8" y="1168"/>
                  </a:lnTo>
                  <a:cubicBezTo>
                    <a:pt x="0" y="1711"/>
                    <a:pt x="444" y="2109"/>
                    <a:pt x="938" y="2109"/>
                  </a:cubicBezTo>
                  <a:cubicBezTo>
                    <a:pt x="1054" y="2109"/>
                    <a:pt x="1174" y="2087"/>
                    <a:pt x="1290" y="2039"/>
                  </a:cubicBezTo>
                  <a:cubicBezTo>
                    <a:pt x="936" y="1896"/>
                    <a:pt x="706" y="1551"/>
                    <a:pt x="706" y="1168"/>
                  </a:cubicBezTo>
                  <a:lnTo>
                    <a:pt x="706" y="699"/>
                  </a:lnTo>
                  <a:cubicBezTo>
                    <a:pt x="706" y="364"/>
                    <a:pt x="955" y="68"/>
                    <a:pt x="1290" y="10"/>
                  </a:cubicBezTo>
                  <a:cubicBezTo>
                    <a:pt x="1252" y="10"/>
                    <a:pt x="1214" y="1"/>
                    <a:pt x="1175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261;p74">
              <a:extLst>
                <a:ext uri="{FF2B5EF4-FFF2-40B4-BE49-F238E27FC236}">
                  <a16:creationId xmlns:a16="http://schemas.microsoft.com/office/drawing/2014/main" id="{8A5C8DC3-B7BD-2BC8-D6E8-4D9DCA94F2AA}"/>
                </a:ext>
              </a:extLst>
            </p:cNvPr>
            <p:cNvSpPr/>
            <p:nvPr/>
          </p:nvSpPr>
          <p:spPr>
            <a:xfrm>
              <a:off x="7162222" y="2947515"/>
              <a:ext cx="49027" cy="24658"/>
            </a:xfrm>
            <a:custGeom>
              <a:avLst/>
              <a:gdLst/>
              <a:ahLst/>
              <a:cxnLst/>
              <a:rect l="l" t="t" r="r" b="b"/>
              <a:pathLst>
                <a:path w="1867" h="939" extrusionOk="0">
                  <a:moveTo>
                    <a:pt x="699" y="1"/>
                  </a:moveTo>
                  <a:cubicBezTo>
                    <a:pt x="317" y="1"/>
                    <a:pt x="1" y="316"/>
                    <a:pt x="1" y="699"/>
                  </a:cubicBezTo>
                  <a:cubicBezTo>
                    <a:pt x="1" y="699"/>
                    <a:pt x="699" y="939"/>
                    <a:pt x="1867" y="939"/>
                  </a:cubicBezTo>
                  <a:lnTo>
                    <a:pt x="1867" y="699"/>
                  </a:lnTo>
                  <a:cubicBezTo>
                    <a:pt x="1867" y="316"/>
                    <a:pt x="1551" y="1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262;p74">
              <a:extLst>
                <a:ext uri="{FF2B5EF4-FFF2-40B4-BE49-F238E27FC236}">
                  <a16:creationId xmlns:a16="http://schemas.microsoft.com/office/drawing/2014/main" id="{840771E0-FBEA-C628-F881-F7B178E3A0ED}"/>
                </a:ext>
              </a:extLst>
            </p:cNvPr>
            <p:cNvSpPr/>
            <p:nvPr/>
          </p:nvSpPr>
          <p:spPr>
            <a:xfrm>
              <a:off x="7162222" y="2947515"/>
              <a:ext cx="33718" cy="22400"/>
            </a:xfrm>
            <a:custGeom>
              <a:avLst/>
              <a:gdLst/>
              <a:ahLst/>
              <a:cxnLst/>
              <a:rect l="l" t="t" r="r" b="b"/>
              <a:pathLst>
                <a:path w="1284" h="853" extrusionOk="0">
                  <a:moveTo>
                    <a:pt x="699" y="1"/>
                  </a:moveTo>
                  <a:cubicBezTo>
                    <a:pt x="307" y="1"/>
                    <a:pt x="1" y="316"/>
                    <a:pt x="1" y="699"/>
                  </a:cubicBezTo>
                  <a:cubicBezTo>
                    <a:pt x="230" y="776"/>
                    <a:pt x="460" y="824"/>
                    <a:pt x="699" y="852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10"/>
                  </a:cubicBezTo>
                  <a:cubicBezTo>
                    <a:pt x="1245" y="10"/>
                    <a:pt x="1207" y="1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263;p74">
              <a:extLst>
                <a:ext uri="{FF2B5EF4-FFF2-40B4-BE49-F238E27FC236}">
                  <a16:creationId xmlns:a16="http://schemas.microsoft.com/office/drawing/2014/main" id="{7939888C-97EA-908C-D81A-0EC1B86AEE5B}"/>
                </a:ext>
              </a:extLst>
            </p:cNvPr>
            <p:cNvSpPr/>
            <p:nvPr/>
          </p:nvSpPr>
          <p:spPr>
            <a:xfrm>
              <a:off x="7149906" y="3011353"/>
              <a:ext cx="119667" cy="95770"/>
            </a:xfrm>
            <a:custGeom>
              <a:avLst/>
              <a:gdLst/>
              <a:ahLst/>
              <a:cxnLst/>
              <a:rect l="l" t="t" r="r" b="b"/>
              <a:pathLst>
                <a:path w="4557" h="3647" extrusionOk="0">
                  <a:moveTo>
                    <a:pt x="2145" y="1"/>
                  </a:moveTo>
                  <a:cubicBezTo>
                    <a:pt x="1960" y="248"/>
                    <a:pt x="1682" y="373"/>
                    <a:pt x="1403" y="373"/>
                  </a:cubicBezTo>
                  <a:cubicBezTo>
                    <a:pt x="1131" y="373"/>
                    <a:pt x="859" y="255"/>
                    <a:pt x="671" y="20"/>
                  </a:cubicBezTo>
                  <a:lnTo>
                    <a:pt x="278" y="192"/>
                  </a:lnTo>
                  <a:cubicBezTo>
                    <a:pt x="106" y="268"/>
                    <a:pt x="1" y="431"/>
                    <a:pt x="1" y="623"/>
                  </a:cubicBezTo>
                  <a:lnTo>
                    <a:pt x="1" y="3647"/>
                  </a:lnTo>
                  <a:lnTo>
                    <a:pt x="2336" y="3647"/>
                  </a:lnTo>
                  <a:lnTo>
                    <a:pt x="2336" y="1206"/>
                  </a:lnTo>
                  <a:lnTo>
                    <a:pt x="2891" y="1876"/>
                  </a:lnTo>
                  <a:cubicBezTo>
                    <a:pt x="2984" y="1986"/>
                    <a:pt x="3119" y="2045"/>
                    <a:pt x="3254" y="2045"/>
                  </a:cubicBezTo>
                  <a:cubicBezTo>
                    <a:pt x="3355" y="2045"/>
                    <a:pt x="3456" y="2013"/>
                    <a:pt x="3542" y="1943"/>
                  </a:cubicBezTo>
                  <a:lnTo>
                    <a:pt x="4556" y="1139"/>
                  </a:lnTo>
                  <a:lnTo>
                    <a:pt x="4250" y="670"/>
                  </a:lnTo>
                  <a:lnTo>
                    <a:pt x="3312" y="1312"/>
                  </a:lnTo>
                  <a:lnTo>
                    <a:pt x="2661" y="278"/>
                  </a:lnTo>
                  <a:cubicBezTo>
                    <a:pt x="2594" y="192"/>
                    <a:pt x="2508" y="125"/>
                    <a:pt x="2413" y="87"/>
                  </a:cubicBezTo>
                  <a:lnTo>
                    <a:pt x="2145" y="1"/>
                  </a:lnTo>
                  <a:close/>
                </a:path>
              </a:pathLst>
            </a:custGeom>
            <a:solidFill>
              <a:srgbClr val="63768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264;p74">
              <a:extLst>
                <a:ext uri="{FF2B5EF4-FFF2-40B4-BE49-F238E27FC236}">
                  <a16:creationId xmlns:a16="http://schemas.microsoft.com/office/drawing/2014/main" id="{C8E6FC1E-48B9-9988-E6E3-2351C68A9E74}"/>
                </a:ext>
              </a:extLst>
            </p:cNvPr>
            <p:cNvSpPr/>
            <p:nvPr/>
          </p:nvSpPr>
          <p:spPr>
            <a:xfrm>
              <a:off x="7211223" y="3019153"/>
              <a:ext cx="58586" cy="45929"/>
            </a:xfrm>
            <a:custGeom>
              <a:avLst/>
              <a:gdLst/>
              <a:ahLst/>
              <a:cxnLst/>
              <a:rect l="l" t="t" r="r" b="b"/>
              <a:pathLst>
                <a:path w="2231" h="1749" extrusionOk="0">
                  <a:moveTo>
                    <a:pt x="336" y="0"/>
                  </a:moveTo>
                  <a:lnTo>
                    <a:pt x="135" y="326"/>
                  </a:lnTo>
                  <a:cubicBezTo>
                    <a:pt x="49" y="469"/>
                    <a:pt x="1" y="632"/>
                    <a:pt x="1" y="804"/>
                  </a:cubicBezTo>
                  <a:lnTo>
                    <a:pt x="1" y="909"/>
                  </a:lnTo>
                  <a:lnTo>
                    <a:pt x="556" y="1579"/>
                  </a:lnTo>
                  <a:cubicBezTo>
                    <a:pt x="649" y="1689"/>
                    <a:pt x="784" y="1748"/>
                    <a:pt x="919" y="1748"/>
                  </a:cubicBezTo>
                  <a:cubicBezTo>
                    <a:pt x="1020" y="1748"/>
                    <a:pt x="1121" y="1716"/>
                    <a:pt x="1207" y="1646"/>
                  </a:cubicBezTo>
                  <a:lnTo>
                    <a:pt x="2231" y="842"/>
                  </a:lnTo>
                  <a:lnTo>
                    <a:pt x="1915" y="373"/>
                  </a:lnTo>
                  <a:lnTo>
                    <a:pt x="987" y="101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0496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265;p74">
              <a:extLst>
                <a:ext uri="{FF2B5EF4-FFF2-40B4-BE49-F238E27FC236}">
                  <a16:creationId xmlns:a16="http://schemas.microsoft.com/office/drawing/2014/main" id="{200D2A5C-1BDC-9D5E-D274-B2A267AFF198}"/>
                </a:ext>
              </a:extLst>
            </p:cNvPr>
            <p:cNvSpPr/>
            <p:nvPr/>
          </p:nvSpPr>
          <p:spPr>
            <a:xfrm>
              <a:off x="7149906" y="3018890"/>
              <a:ext cx="18645" cy="100550"/>
            </a:xfrm>
            <a:custGeom>
              <a:avLst/>
              <a:gdLst/>
              <a:ahLst/>
              <a:cxnLst/>
              <a:rect l="l" t="t" r="r" b="b"/>
              <a:pathLst>
                <a:path w="710" h="3829" extrusionOk="0">
                  <a:moveTo>
                    <a:pt x="154" y="1"/>
                  </a:moveTo>
                  <a:cubicBezTo>
                    <a:pt x="58" y="87"/>
                    <a:pt x="1" y="211"/>
                    <a:pt x="1" y="336"/>
                  </a:cubicBezTo>
                  <a:lnTo>
                    <a:pt x="1" y="3589"/>
                  </a:lnTo>
                  <a:cubicBezTo>
                    <a:pt x="1" y="3723"/>
                    <a:pt x="106" y="3829"/>
                    <a:pt x="240" y="3829"/>
                  </a:cubicBezTo>
                  <a:lnTo>
                    <a:pt x="709" y="3829"/>
                  </a:lnTo>
                  <a:lnTo>
                    <a:pt x="709" y="843"/>
                  </a:lnTo>
                  <a:cubicBezTo>
                    <a:pt x="709" y="661"/>
                    <a:pt x="632" y="479"/>
                    <a:pt x="498" y="355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30496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266;p74">
              <a:extLst>
                <a:ext uri="{FF2B5EF4-FFF2-40B4-BE49-F238E27FC236}">
                  <a16:creationId xmlns:a16="http://schemas.microsoft.com/office/drawing/2014/main" id="{E5FB0095-450D-DB0B-CA64-14E4508702D3}"/>
                </a:ext>
              </a:extLst>
            </p:cNvPr>
            <p:cNvSpPr/>
            <p:nvPr/>
          </p:nvSpPr>
          <p:spPr>
            <a:xfrm>
              <a:off x="7155946" y="3119177"/>
              <a:ext cx="12605" cy="12579"/>
            </a:xfrm>
            <a:custGeom>
              <a:avLst/>
              <a:gdLst/>
              <a:ahLst/>
              <a:cxnLst/>
              <a:rect l="l" t="t" r="r" b="b"/>
              <a:pathLst>
                <a:path w="480" h="479" extrusionOk="0">
                  <a:moveTo>
                    <a:pt x="1" y="0"/>
                  </a:moveTo>
                  <a:lnTo>
                    <a:pt x="1" y="239"/>
                  </a:lnTo>
                  <a:cubicBezTo>
                    <a:pt x="1" y="364"/>
                    <a:pt x="106" y="479"/>
                    <a:pt x="240" y="479"/>
                  </a:cubicBezTo>
                  <a:lnTo>
                    <a:pt x="383" y="479"/>
                  </a:lnTo>
                  <a:cubicBezTo>
                    <a:pt x="431" y="469"/>
                    <a:pt x="479" y="421"/>
                    <a:pt x="469" y="373"/>
                  </a:cubicBezTo>
                  <a:lnTo>
                    <a:pt x="469" y="0"/>
                  </a:lnTo>
                  <a:close/>
                </a:path>
              </a:pathLst>
            </a:custGeom>
            <a:solidFill>
              <a:srgbClr val="ACBDCA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1468;p73">
            <a:extLst>
              <a:ext uri="{FF2B5EF4-FFF2-40B4-BE49-F238E27FC236}">
                <a16:creationId xmlns:a16="http://schemas.microsoft.com/office/drawing/2014/main" id="{B6C9A9DF-F034-F225-C983-E3BA405D2F90}"/>
              </a:ext>
            </a:extLst>
          </p:cNvPr>
          <p:cNvGrpSpPr/>
          <p:nvPr/>
        </p:nvGrpSpPr>
        <p:grpSpPr>
          <a:xfrm>
            <a:off x="4415848" y="2066377"/>
            <a:ext cx="327074" cy="375241"/>
            <a:chOff x="3977326" y="1952149"/>
            <a:chExt cx="327074" cy="375241"/>
          </a:xfrm>
        </p:grpSpPr>
        <p:sp>
          <p:nvSpPr>
            <p:cNvPr id="38" name="Google Shape;11469;p73">
              <a:extLst>
                <a:ext uri="{FF2B5EF4-FFF2-40B4-BE49-F238E27FC236}">
                  <a16:creationId xmlns:a16="http://schemas.microsoft.com/office/drawing/2014/main" id="{6FC185B1-1B3B-3676-5F28-F163B590CFE1}"/>
                </a:ext>
              </a:extLst>
            </p:cNvPr>
            <p:cNvSpPr/>
            <p:nvPr/>
          </p:nvSpPr>
          <p:spPr>
            <a:xfrm>
              <a:off x="4035868" y="2103566"/>
              <a:ext cx="209974" cy="49754"/>
            </a:xfrm>
            <a:custGeom>
              <a:avLst/>
              <a:gdLst/>
              <a:ahLst/>
              <a:cxnLst/>
              <a:rect l="l" t="t" r="r" b="b"/>
              <a:pathLst>
                <a:path w="14024" h="3323" extrusionOk="0">
                  <a:moveTo>
                    <a:pt x="379" y="1"/>
                  </a:moveTo>
                  <a:cubicBezTo>
                    <a:pt x="169" y="1"/>
                    <a:pt x="1" y="169"/>
                    <a:pt x="1" y="358"/>
                  </a:cubicBezTo>
                  <a:lnTo>
                    <a:pt x="1" y="3322"/>
                  </a:lnTo>
                  <a:lnTo>
                    <a:pt x="14024" y="3322"/>
                  </a:lnTo>
                  <a:lnTo>
                    <a:pt x="14024" y="358"/>
                  </a:lnTo>
                  <a:cubicBezTo>
                    <a:pt x="14024" y="169"/>
                    <a:pt x="13877" y="1"/>
                    <a:pt x="13667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70;p73">
              <a:extLst>
                <a:ext uri="{FF2B5EF4-FFF2-40B4-BE49-F238E27FC236}">
                  <a16:creationId xmlns:a16="http://schemas.microsoft.com/office/drawing/2014/main" id="{2A73211A-FA1C-9366-F829-FDCBFE97DC5B}"/>
                </a:ext>
              </a:extLst>
            </p:cNvPr>
            <p:cNvSpPr/>
            <p:nvPr/>
          </p:nvSpPr>
          <p:spPr>
            <a:xfrm>
              <a:off x="4035868" y="2142285"/>
              <a:ext cx="209974" cy="185105"/>
            </a:xfrm>
            <a:custGeom>
              <a:avLst/>
              <a:gdLst/>
              <a:ahLst/>
              <a:cxnLst/>
              <a:rect l="l" t="t" r="r" b="b"/>
              <a:pathLst>
                <a:path w="14024" h="12363" extrusionOk="0">
                  <a:moveTo>
                    <a:pt x="1" y="1"/>
                  </a:moveTo>
                  <a:lnTo>
                    <a:pt x="1" y="11984"/>
                  </a:lnTo>
                  <a:cubicBezTo>
                    <a:pt x="1" y="12195"/>
                    <a:pt x="169" y="12363"/>
                    <a:pt x="379" y="12363"/>
                  </a:cubicBezTo>
                  <a:lnTo>
                    <a:pt x="13667" y="12363"/>
                  </a:lnTo>
                  <a:cubicBezTo>
                    <a:pt x="13877" y="12363"/>
                    <a:pt x="14024" y="12195"/>
                    <a:pt x="14024" y="11984"/>
                  </a:cubicBezTo>
                  <a:lnTo>
                    <a:pt x="14024" y="1"/>
                  </a:lnTo>
                  <a:close/>
                </a:path>
              </a:pathLst>
            </a:custGeom>
            <a:solidFill>
              <a:srgbClr val="E2E8E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471;p73">
              <a:extLst>
                <a:ext uri="{FF2B5EF4-FFF2-40B4-BE49-F238E27FC236}">
                  <a16:creationId xmlns:a16="http://schemas.microsoft.com/office/drawing/2014/main" id="{F8165D0C-E069-6553-22D0-0070DDCB3CE5}"/>
                </a:ext>
              </a:extLst>
            </p:cNvPr>
            <p:cNvSpPr/>
            <p:nvPr/>
          </p:nvSpPr>
          <p:spPr>
            <a:xfrm>
              <a:off x="4064825" y="2171242"/>
              <a:ext cx="41264" cy="156148"/>
            </a:xfrm>
            <a:custGeom>
              <a:avLst/>
              <a:gdLst/>
              <a:ahLst/>
              <a:cxnLst/>
              <a:rect l="l" t="t" r="r" b="b"/>
              <a:pathLst>
                <a:path w="2756" h="10429" extrusionOk="0">
                  <a:moveTo>
                    <a:pt x="1368" y="1"/>
                  </a:moveTo>
                  <a:cubicBezTo>
                    <a:pt x="611" y="1"/>
                    <a:pt x="1" y="611"/>
                    <a:pt x="1" y="1367"/>
                  </a:cubicBezTo>
                  <a:lnTo>
                    <a:pt x="1" y="10072"/>
                  </a:lnTo>
                  <a:cubicBezTo>
                    <a:pt x="1" y="10282"/>
                    <a:pt x="169" y="10429"/>
                    <a:pt x="379" y="10429"/>
                  </a:cubicBezTo>
                  <a:lnTo>
                    <a:pt x="2377" y="10429"/>
                  </a:lnTo>
                  <a:cubicBezTo>
                    <a:pt x="2587" y="10429"/>
                    <a:pt x="2755" y="10282"/>
                    <a:pt x="2755" y="10072"/>
                  </a:cubicBezTo>
                  <a:lnTo>
                    <a:pt x="2755" y="1367"/>
                  </a:lnTo>
                  <a:cubicBezTo>
                    <a:pt x="2755" y="611"/>
                    <a:pt x="2124" y="1"/>
                    <a:pt x="1368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472;p73">
              <a:extLst>
                <a:ext uri="{FF2B5EF4-FFF2-40B4-BE49-F238E27FC236}">
                  <a16:creationId xmlns:a16="http://schemas.microsoft.com/office/drawing/2014/main" id="{CC476238-B245-D745-645F-BB1B6AAB8CDB}"/>
                </a:ext>
              </a:extLst>
            </p:cNvPr>
            <p:cNvSpPr/>
            <p:nvPr/>
          </p:nvSpPr>
          <p:spPr>
            <a:xfrm>
              <a:off x="4120553" y="2171242"/>
              <a:ext cx="40935" cy="156148"/>
            </a:xfrm>
            <a:custGeom>
              <a:avLst/>
              <a:gdLst/>
              <a:ahLst/>
              <a:cxnLst/>
              <a:rect l="l" t="t" r="r" b="b"/>
              <a:pathLst>
                <a:path w="2734" h="10429" extrusionOk="0">
                  <a:moveTo>
                    <a:pt x="1367" y="1"/>
                  </a:moveTo>
                  <a:cubicBezTo>
                    <a:pt x="610" y="1"/>
                    <a:pt x="0" y="611"/>
                    <a:pt x="0" y="1367"/>
                  </a:cubicBezTo>
                  <a:lnTo>
                    <a:pt x="0" y="10072"/>
                  </a:lnTo>
                  <a:cubicBezTo>
                    <a:pt x="0" y="10282"/>
                    <a:pt x="147" y="10429"/>
                    <a:pt x="358" y="10429"/>
                  </a:cubicBezTo>
                  <a:lnTo>
                    <a:pt x="2355" y="10429"/>
                  </a:lnTo>
                  <a:cubicBezTo>
                    <a:pt x="2565" y="10429"/>
                    <a:pt x="2733" y="10282"/>
                    <a:pt x="2733" y="10072"/>
                  </a:cubicBezTo>
                  <a:lnTo>
                    <a:pt x="2733" y="1367"/>
                  </a:lnTo>
                  <a:cubicBezTo>
                    <a:pt x="2712" y="611"/>
                    <a:pt x="2124" y="1"/>
                    <a:pt x="1367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73;p73">
              <a:extLst>
                <a:ext uri="{FF2B5EF4-FFF2-40B4-BE49-F238E27FC236}">
                  <a16:creationId xmlns:a16="http://schemas.microsoft.com/office/drawing/2014/main" id="{04D6C6FF-1B9D-6FF9-731D-758BE5EC3E4F}"/>
                </a:ext>
              </a:extLst>
            </p:cNvPr>
            <p:cNvSpPr/>
            <p:nvPr/>
          </p:nvSpPr>
          <p:spPr>
            <a:xfrm>
              <a:off x="4175951" y="2171242"/>
              <a:ext cx="41249" cy="156148"/>
            </a:xfrm>
            <a:custGeom>
              <a:avLst/>
              <a:gdLst/>
              <a:ahLst/>
              <a:cxnLst/>
              <a:rect l="l" t="t" r="r" b="b"/>
              <a:pathLst>
                <a:path w="2755" h="10429" extrusionOk="0">
                  <a:moveTo>
                    <a:pt x="1367" y="1"/>
                  </a:moveTo>
                  <a:cubicBezTo>
                    <a:pt x="610" y="1"/>
                    <a:pt x="1" y="611"/>
                    <a:pt x="1" y="1367"/>
                  </a:cubicBezTo>
                  <a:lnTo>
                    <a:pt x="1" y="10072"/>
                  </a:lnTo>
                  <a:cubicBezTo>
                    <a:pt x="1" y="10282"/>
                    <a:pt x="169" y="10429"/>
                    <a:pt x="379" y="10429"/>
                  </a:cubicBezTo>
                  <a:lnTo>
                    <a:pt x="2376" y="10429"/>
                  </a:lnTo>
                  <a:cubicBezTo>
                    <a:pt x="2587" y="10429"/>
                    <a:pt x="2755" y="10282"/>
                    <a:pt x="2755" y="10072"/>
                  </a:cubicBezTo>
                  <a:lnTo>
                    <a:pt x="2755" y="1367"/>
                  </a:lnTo>
                  <a:cubicBezTo>
                    <a:pt x="2734" y="611"/>
                    <a:pt x="2124" y="1"/>
                    <a:pt x="1367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474;p73">
              <a:extLst>
                <a:ext uri="{FF2B5EF4-FFF2-40B4-BE49-F238E27FC236}">
                  <a16:creationId xmlns:a16="http://schemas.microsoft.com/office/drawing/2014/main" id="{F51DBCFC-1692-CA56-F728-A4E51595575A}"/>
                </a:ext>
              </a:extLst>
            </p:cNvPr>
            <p:cNvSpPr/>
            <p:nvPr/>
          </p:nvSpPr>
          <p:spPr>
            <a:xfrm>
              <a:off x="3977326" y="1952149"/>
              <a:ext cx="327074" cy="64232"/>
            </a:xfrm>
            <a:custGeom>
              <a:avLst/>
              <a:gdLst/>
              <a:ahLst/>
              <a:cxnLst/>
              <a:rect l="l" t="t" r="r" b="b"/>
              <a:pathLst>
                <a:path w="21845" h="4290" extrusionOk="0">
                  <a:moveTo>
                    <a:pt x="2145" y="1"/>
                  </a:moveTo>
                  <a:cubicBezTo>
                    <a:pt x="967" y="1"/>
                    <a:pt x="0" y="968"/>
                    <a:pt x="0" y="2145"/>
                  </a:cubicBezTo>
                  <a:cubicBezTo>
                    <a:pt x="0" y="3323"/>
                    <a:pt x="967" y="4290"/>
                    <a:pt x="2145" y="4290"/>
                  </a:cubicBezTo>
                  <a:lnTo>
                    <a:pt x="19700" y="4290"/>
                  </a:lnTo>
                  <a:cubicBezTo>
                    <a:pt x="20877" y="4290"/>
                    <a:pt x="21844" y="3323"/>
                    <a:pt x="21844" y="2145"/>
                  </a:cubicBezTo>
                  <a:cubicBezTo>
                    <a:pt x="21844" y="968"/>
                    <a:pt x="20877" y="1"/>
                    <a:pt x="19700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475;p73">
              <a:extLst>
                <a:ext uri="{FF2B5EF4-FFF2-40B4-BE49-F238E27FC236}">
                  <a16:creationId xmlns:a16="http://schemas.microsoft.com/office/drawing/2014/main" id="{2CBE2292-BEF9-A0E1-DA5F-2917A99E8E63}"/>
                </a:ext>
              </a:extLst>
            </p:cNvPr>
            <p:cNvSpPr/>
            <p:nvPr/>
          </p:nvSpPr>
          <p:spPr>
            <a:xfrm>
              <a:off x="4223489" y="2103566"/>
              <a:ext cx="22354" cy="49754"/>
            </a:xfrm>
            <a:custGeom>
              <a:avLst/>
              <a:gdLst/>
              <a:ahLst/>
              <a:cxnLst/>
              <a:rect l="l" t="t" r="r" b="b"/>
              <a:pathLst>
                <a:path w="1493" h="3323" extrusionOk="0">
                  <a:moveTo>
                    <a:pt x="0" y="1"/>
                  </a:moveTo>
                  <a:cubicBezTo>
                    <a:pt x="210" y="1"/>
                    <a:pt x="379" y="169"/>
                    <a:pt x="379" y="358"/>
                  </a:cubicBezTo>
                  <a:lnTo>
                    <a:pt x="379" y="3322"/>
                  </a:lnTo>
                  <a:lnTo>
                    <a:pt x="1493" y="3322"/>
                  </a:lnTo>
                  <a:lnTo>
                    <a:pt x="1493" y="358"/>
                  </a:lnTo>
                  <a:cubicBezTo>
                    <a:pt x="1493" y="169"/>
                    <a:pt x="1346" y="1"/>
                    <a:pt x="1136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476;p73">
              <a:extLst>
                <a:ext uri="{FF2B5EF4-FFF2-40B4-BE49-F238E27FC236}">
                  <a16:creationId xmlns:a16="http://schemas.microsoft.com/office/drawing/2014/main" id="{37C7D250-6FE1-8F6D-05FC-C81F496A9F8C}"/>
                </a:ext>
              </a:extLst>
            </p:cNvPr>
            <p:cNvSpPr/>
            <p:nvPr/>
          </p:nvSpPr>
          <p:spPr>
            <a:xfrm>
              <a:off x="4223489" y="2142285"/>
              <a:ext cx="22354" cy="185105"/>
            </a:xfrm>
            <a:custGeom>
              <a:avLst/>
              <a:gdLst/>
              <a:ahLst/>
              <a:cxnLst/>
              <a:rect l="l" t="t" r="r" b="b"/>
              <a:pathLst>
                <a:path w="1493" h="12363" extrusionOk="0">
                  <a:moveTo>
                    <a:pt x="379" y="1"/>
                  </a:moveTo>
                  <a:lnTo>
                    <a:pt x="379" y="11984"/>
                  </a:lnTo>
                  <a:cubicBezTo>
                    <a:pt x="379" y="12195"/>
                    <a:pt x="210" y="12363"/>
                    <a:pt x="0" y="12363"/>
                  </a:cubicBezTo>
                  <a:lnTo>
                    <a:pt x="1136" y="12363"/>
                  </a:lnTo>
                  <a:cubicBezTo>
                    <a:pt x="1325" y="12363"/>
                    <a:pt x="1493" y="12195"/>
                    <a:pt x="1493" y="11984"/>
                  </a:cubicBezTo>
                  <a:lnTo>
                    <a:pt x="1493" y="1"/>
                  </a:lnTo>
                  <a:close/>
                </a:path>
              </a:pathLst>
            </a:custGeom>
            <a:solidFill>
              <a:srgbClr val="C1CED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477;p73">
              <a:extLst>
                <a:ext uri="{FF2B5EF4-FFF2-40B4-BE49-F238E27FC236}">
                  <a16:creationId xmlns:a16="http://schemas.microsoft.com/office/drawing/2014/main" id="{9DD427AD-AEB7-B186-6AFE-3C9697659111}"/>
                </a:ext>
              </a:extLst>
            </p:cNvPr>
            <p:cNvSpPr/>
            <p:nvPr/>
          </p:nvSpPr>
          <p:spPr>
            <a:xfrm>
              <a:off x="4077103" y="2171242"/>
              <a:ext cx="28987" cy="156148"/>
            </a:xfrm>
            <a:custGeom>
              <a:avLst/>
              <a:gdLst/>
              <a:ahLst/>
              <a:cxnLst/>
              <a:rect l="l" t="t" r="r" b="b"/>
              <a:pathLst>
                <a:path w="1936" h="10429" extrusionOk="0">
                  <a:moveTo>
                    <a:pt x="548" y="1"/>
                  </a:moveTo>
                  <a:cubicBezTo>
                    <a:pt x="358" y="1"/>
                    <a:pt x="169" y="43"/>
                    <a:pt x="1" y="106"/>
                  </a:cubicBezTo>
                  <a:cubicBezTo>
                    <a:pt x="484" y="337"/>
                    <a:pt x="800" y="821"/>
                    <a:pt x="800" y="1367"/>
                  </a:cubicBezTo>
                  <a:lnTo>
                    <a:pt x="800" y="10072"/>
                  </a:lnTo>
                  <a:cubicBezTo>
                    <a:pt x="800" y="10282"/>
                    <a:pt x="632" y="10429"/>
                    <a:pt x="442" y="10429"/>
                  </a:cubicBezTo>
                  <a:lnTo>
                    <a:pt x="1557" y="10429"/>
                  </a:lnTo>
                  <a:cubicBezTo>
                    <a:pt x="1767" y="10429"/>
                    <a:pt x="1935" y="10282"/>
                    <a:pt x="1935" y="10072"/>
                  </a:cubicBezTo>
                  <a:lnTo>
                    <a:pt x="1935" y="1367"/>
                  </a:lnTo>
                  <a:cubicBezTo>
                    <a:pt x="1914" y="611"/>
                    <a:pt x="1304" y="1"/>
                    <a:pt x="548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478;p73">
              <a:extLst>
                <a:ext uri="{FF2B5EF4-FFF2-40B4-BE49-F238E27FC236}">
                  <a16:creationId xmlns:a16="http://schemas.microsoft.com/office/drawing/2014/main" id="{0B41EE5D-3881-92D9-A923-6A8EDBC24273}"/>
                </a:ext>
              </a:extLst>
            </p:cNvPr>
            <p:cNvSpPr/>
            <p:nvPr/>
          </p:nvSpPr>
          <p:spPr>
            <a:xfrm>
              <a:off x="4132516" y="2171242"/>
              <a:ext cx="28972" cy="156148"/>
            </a:xfrm>
            <a:custGeom>
              <a:avLst/>
              <a:gdLst/>
              <a:ahLst/>
              <a:cxnLst/>
              <a:rect l="l" t="t" r="r" b="b"/>
              <a:pathLst>
                <a:path w="1935" h="10429" extrusionOk="0">
                  <a:moveTo>
                    <a:pt x="568" y="1"/>
                  </a:moveTo>
                  <a:cubicBezTo>
                    <a:pt x="379" y="1"/>
                    <a:pt x="168" y="43"/>
                    <a:pt x="0" y="106"/>
                  </a:cubicBezTo>
                  <a:cubicBezTo>
                    <a:pt x="484" y="337"/>
                    <a:pt x="799" y="821"/>
                    <a:pt x="799" y="1367"/>
                  </a:cubicBezTo>
                  <a:lnTo>
                    <a:pt x="799" y="10072"/>
                  </a:lnTo>
                  <a:cubicBezTo>
                    <a:pt x="799" y="10282"/>
                    <a:pt x="652" y="10429"/>
                    <a:pt x="442" y="10429"/>
                  </a:cubicBezTo>
                  <a:lnTo>
                    <a:pt x="1556" y="10429"/>
                  </a:lnTo>
                  <a:cubicBezTo>
                    <a:pt x="1766" y="10429"/>
                    <a:pt x="1934" y="10282"/>
                    <a:pt x="1934" y="10072"/>
                  </a:cubicBezTo>
                  <a:lnTo>
                    <a:pt x="1934" y="1367"/>
                  </a:lnTo>
                  <a:cubicBezTo>
                    <a:pt x="1913" y="611"/>
                    <a:pt x="1325" y="1"/>
                    <a:pt x="568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479;p73">
              <a:extLst>
                <a:ext uri="{FF2B5EF4-FFF2-40B4-BE49-F238E27FC236}">
                  <a16:creationId xmlns:a16="http://schemas.microsoft.com/office/drawing/2014/main" id="{9FE5CB1E-0F1E-CE84-2713-488C4B1FAC65}"/>
                </a:ext>
              </a:extLst>
            </p:cNvPr>
            <p:cNvSpPr/>
            <p:nvPr/>
          </p:nvSpPr>
          <p:spPr>
            <a:xfrm>
              <a:off x="4188228" y="2171242"/>
              <a:ext cx="28657" cy="156148"/>
            </a:xfrm>
            <a:custGeom>
              <a:avLst/>
              <a:gdLst/>
              <a:ahLst/>
              <a:cxnLst/>
              <a:rect l="l" t="t" r="r" b="b"/>
              <a:pathLst>
                <a:path w="1914" h="10429" extrusionOk="0">
                  <a:moveTo>
                    <a:pt x="547" y="1"/>
                  </a:moveTo>
                  <a:cubicBezTo>
                    <a:pt x="358" y="1"/>
                    <a:pt x="169" y="43"/>
                    <a:pt x="0" y="106"/>
                  </a:cubicBezTo>
                  <a:cubicBezTo>
                    <a:pt x="484" y="337"/>
                    <a:pt x="799" y="821"/>
                    <a:pt x="799" y="1367"/>
                  </a:cubicBezTo>
                  <a:lnTo>
                    <a:pt x="799" y="10072"/>
                  </a:lnTo>
                  <a:cubicBezTo>
                    <a:pt x="799" y="10282"/>
                    <a:pt x="631" y="10429"/>
                    <a:pt x="421" y="10429"/>
                  </a:cubicBezTo>
                  <a:lnTo>
                    <a:pt x="1556" y="10429"/>
                  </a:lnTo>
                  <a:cubicBezTo>
                    <a:pt x="1767" y="10429"/>
                    <a:pt x="1914" y="10282"/>
                    <a:pt x="1914" y="10072"/>
                  </a:cubicBezTo>
                  <a:lnTo>
                    <a:pt x="1914" y="1367"/>
                  </a:lnTo>
                  <a:cubicBezTo>
                    <a:pt x="1914" y="611"/>
                    <a:pt x="1304" y="1"/>
                    <a:pt x="547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480;p73">
              <a:extLst>
                <a:ext uri="{FF2B5EF4-FFF2-40B4-BE49-F238E27FC236}">
                  <a16:creationId xmlns:a16="http://schemas.microsoft.com/office/drawing/2014/main" id="{BF189680-F22F-7D4E-0306-001972A27A99}"/>
                </a:ext>
              </a:extLst>
            </p:cNvPr>
            <p:cNvSpPr/>
            <p:nvPr/>
          </p:nvSpPr>
          <p:spPr>
            <a:xfrm>
              <a:off x="4255590" y="1952149"/>
              <a:ext cx="48810" cy="64232"/>
            </a:xfrm>
            <a:custGeom>
              <a:avLst/>
              <a:gdLst/>
              <a:ahLst/>
              <a:cxnLst/>
              <a:rect l="l" t="t" r="r" b="b"/>
              <a:pathLst>
                <a:path w="3260" h="4290" extrusionOk="0">
                  <a:moveTo>
                    <a:pt x="1" y="1"/>
                  </a:moveTo>
                  <a:cubicBezTo>
                    <a:pt x="1178" y="1"/>
                    <a:pt x="2145" y="968"/>
                    <a:pt x="2145" y="2145"/>
                  </a:cubicBezTo>
                  <a:cubicBezTo>
                    <a:pt x="2145" y="3323"/>
                    <a:pt x="1178" y="4290"/>
                    <a:pt x="1" y="4290"/>
                  </a:cubicBezTo>
                  <a:lnTo>
                    <a:pt x="1115" y="4290"/>
                  </a:lnTo>
                  <a:cubicBezTo>
                    <a:pt x="2292" y="4290"/>
                    <a:pt x="3259" y="3323"/>
                    <a:pt x="3259" y="2145"/>
                  </a:cubicBezTo>
                  <a:cubicBezTo>
                    <a:pt x="3259" y="968"/>
                    <a:pt x="2292" y="1"/>
                    <a:pt x="1115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1481;p73">
              <a:extLst>
                <a:ext uri="{FF2B5EF4-FFF2-40B4-BE49-F238E27FC236}">
                  <a16:creationId xmlns:a16="http://schemas.microsoft.com/office/drawing/2014/main" id="{8FE46D04-E705-E779-4541-8371926A4181}"/>
                </a:ext>
              </a:extLst>
            </p:cNvPr>
            <p:cNvSpPr/>
            <p:nvPr/>
          </p:nvSpPr>
          <p:spPr>
            <a:xfrm>
              <a:off x="3988346" y="2010706"/>
              <a:ext cx="307865" cy="98235"/>
            </a:xfrm>
            <a:custGeom>
              <a:avLst/>
              <a:gdLst/>
              <a:ahLst/>
              <a:cxnLst/>
              <a:rect l="l" t="t" r="r" b="b"/>
              <a:pathLst>
                <a:path w="20562" h="6561" extrusionOk="0">
                  <a:moveTo>
                    <a:pt x="3280" y="0"/>
                  </a:moveTo>
                  <a:cubicBezTo>
                    <a:pt x="1472" y="0"/>
                    <a:pt x="0" y="1472"/>
                    <a:pt x="0" y="3280"/>
                  </a:cubicBezTo>
                  <a:cubicBezTo>
                    <a:pt x="0" y="5088"/>
                    <a:pt x="1472" y="6560"/>
                    <a:pt x="3280" y="6560"/>
                  </a:cubicBezTo>
                  <a:lnTo>
                    <a:pt x="17282" y="6560"/>
                  </a:lnTo>
                  <a:cubicBezTo>
                    <a:pt x="19090" y="6560"/>
                    <a:pt x="20562" y="5088"/>
                    <a:pt x="20562" y="3280"/>
                  </a:cubicBezTo>
                  <a:cubicBezTo>
                    <a:pt x="20562" y="1472"/>
                    <a:pt x="19090" y="0"/>
                    <a:pt x="17282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1482;p73">
              <a:extLst>
                <a:ext uri="{FF2B5EF4-FFF2-40B4-BE49-F238E27FC236}">
                  <a16:creationId xmlns:a16="http://schemas.microsoft.com/office/drawing/2014/main" id="{9E29DABC-0CCA-B2D9-A5A1-6985E974F075}"/>
                </a:ext>
              </a:extLst>
            </p:cNvPr>
            <p:cNvSpPr/>
            <p:nvPr/>
          </p:nvSpPr>
          <p:spPr>
            <a:xfrm>
              <a:off x="4230092" y="2010706"/>
              <a:ext cx="66119" cy="98549"/>
            </a:xfrm>
            <a:custGeom>
              <a:avLst/>
              <a:gdLst/>
              <a:ahLst/>
              <a:cxnLst/>
              <a:rect l="l" t="t" r="r" b="b"/>
              <a:pathLst>
                <a:path w="4416" h="6582" extrusionOk="0">
                  <a:moveTo>
                    <a:pt x="1" y="0"/>
                  </a:moveTo>
                  <a:cubicBezTo>
                    <a:pt x="1830" y="0"/>
                    <a:pt x="3281" y="1472"/>
                    <a:pt x="3281" y="3301"/>
                  </a:cubicBezTo>
                  <a:cubicBezTo>
                    <a:pt x="3281" y="5109"/>
                    <a:pt x="1830" y="6581"/>
                    <a:pt x="1" y="6581"/>
                  </a:cubicBezTo>
                  <a:lnTo>
                    <a:pt x="1136" y="6581"/>
                  </a:lnTo>
                  <a:cubicBezTo>
                    <a:pt x="2944" y="6581"/>
                    <a:pt x="4416" y="5109"/>
                    <a:pt x="4416" y="3301"/>
                  </a:cubicBezTo>
                  <a:cubicBezTo>
                    <a:pt x="4416" y="1472"/>
                    <a:pt x="2944" y="0"/>
                    <a:pt x="1136" y="0"/>
                  </a:cubicBezTo>
                  <a:close/>
                </a:path>
              </a:pathLst>
            </a:custGeom>
            <a:solidFill>
              <a:srgbClr val="B6C5D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1483;p73">
              <a:extLst>
                <a:ext uri="{FF2B5EF4-FFF2-40B4-BE49-F238E27FC236}">
                  <a16:creationId xmlns:a16="http://schemas.microsoft.com/office/drawing/2014/main" id="{E30EB8A7-33A7-AD90-01E3-10D701D4D951}"/>
                </a:ext>
              </a:extLst>
            </p:cNvPr>
            <p:cNvSpPr/>
            <p:nvPr/>
          </p:nvSpPr>
          <p:spPr>
            <a:xfrm>
              <a:off x="3982671" y="2005346"/>
              <a:ext cx="318899" cy="109254"/>
            </a:xfrm>
            <a:custGeom>
              <a:avLst/>
              <a:gdLst/>
              <a:ahLst/>
              <a:cxnLst/>
              <a:rect l="l" t="t" r="r" b="b"/>
              <a:pathLst>
                <a:path w="21299" h="7297" extrusionOk="0">
                  <a:moveTo>
                    <a:pt x="3659" y="1"/>
                  </a:moveTo>
                  <a:cubicBezTo>
                    <a:pt x="1640" y="1"/>
                    <a:pt x="1" y="1641"/>
                    <a:pt x="1" y="3638"/>
                  </a:cubicBezTo>
                  <a:cubicBezTo>
                    <a:pt x="1" y="5657"/>
                    <a:pt x="1640" y="7296"/>
                    <a:pt x="3659" y="7296"/>
                  </a:cubicBezTo>
                  <a:lnTo>
                    <a:pt x="3911" y="7296"/>
                  </a:lnTo>
                  <a:lnTo>
                    <a:pt x="3911" y="6561"/>
                  </a:lnTo>
                  <a:lnTo>
                    <a:pt x="3659" y="6561"/>
                  </a:lnTo>
                  <a:cubicBezTo>
                    <a:pt x="3633" y="6561"/>
                    <a:pt x="3607" y="6562"/>
                    <a:pt x="3582" y="6562"/>
                  </a:cubicBezTo>
                  <a:cubicBezTo>
                    <a:pt x="1976" y="6562"/>
                    <a:pt x="652" y="5273"/>
                    <a:pt x="652" y="3638"/>
                  </a:cubicBezTo>
                  <a:cubicBezTo>
                    <a:pt x="652" y="2024"/>
                    <a:pt x="1976" y="736"/>
                    <a:pt x="3582" y="736"/>
                  </a:cubicBezTo>
                  <a:cubicBezTo>
                    <a:pt x="3607" y="736"/>
                    <a:pt x="3633" y="736"/>
                    <a:pt x="3659" y="737"/>
                  </a:cubicBezTo>
                  <a:lnTo>
                    <a:pt x="17661" y="737"/>
                  </a:lnTo>
                  <a:cubicBezTo>
                    <a:pt x="17687" y="736"/>
                    <a:pt x="17713" y="736"/>
                    <a:pt x="17738" y="736"/>
                  </a:cubicBezTo>
                  <a:cubicBezTo>
                    <a:pt x="19344" y="736"/>
                    <a:pt x="20668" y="2024"/>
                    <a:pt x="20668" y="3638"/>
                  </a:cubicBezTo>
                  <a:cubicBezTo>
                    <a:pt x="20668" y="5273"/>
                    <a:pt x="19344" y="6562"/>
                    <a:pt x="17738" y="6562"/>
                  </a:cubicBezTo>
                  <a:cubicBezTo>
                    <a:pt x="17713" y="6562"/>
                    <a:pt x="17687" y="6561"/>
                    <a:pt x="17661" y="6561"/>
                  </a:cubicBezTo>
                  <a:lnTo>
                    <a:pt x="17409" y="6561"/>
                  </a:lnTo>
                  <a:lnTo>
                    <a:pt x="17409" y="7296"/>
                  </a:lnTo>
                  <a:lnTo>
                    <a:pt x="17661" y="7296"/>
                  </a:lnTo>
                  <a:cubicBezTo>
                    <a:pt x="19679" y="7296"/>
                    <a:pt x="21298" y="5657"/>
                    <a:pt x="21298" y="3638"/>
                  </a:cubicBezTo>
                  <a:cubicBezTo>
                    <a:pt x="21298" y="1641"/>
                    <a:pt x="19679" y="1"/>
                    <a:pt x="17661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1484;p73">
              <a:extLst>
                <a:ext uri="{FF2B5EF4-FFF2-40B4-BE49-F238E27FC236}">
                  <a16:creationId xmlns:a16="http://schemas.microsoft.com/office/drawing/2014/main" id="{257E3C0B-10E2-0CA6-3581-42DC2AAFFE5C}"/>
                </a:ext>
              </a:extLst>
            </p:cNvPr>
            <p:cNvSpPr/>
            <p:nvPr/>
          </p:nvSpPr>
          <p:spPr>
            <a:xfrm>
              <a:off x="4014158" y="2043871"/>
              <a:ext cx="65175" cy="71045"/>
            </a:xfrm>
            <a:custGeom>
              <a:avLst/>
              <a:gdLst/>
              <a:ahLst/>
              <a:cxnLst/>
              <a:rect l="l" t="t" r="r" b="b"/>
              <a:pathLst>
                <a:path w="4353" h="4745" extrusionOk="0">
                  <a:moveTo>
                    <a:pt x="2040" y="1"/>
                  </a:moveTo>
                  <a:cubicBezTo>
                    <a:pt x="1575" y="1"/>
                    <a:pt x="1108" y="165"/>
                    <a:pt x="736" y="498"/>
                  </a:cubicBezTo>
                  <a:cubicBezTo>
                    <a:pt x="63" y="1086"/>
                    <a:pt x="0" y="2137"/>
                    <a:pt x="610" y="2810"/>
                  </a:cubicBezTo>
                  <a:cubicBezTo>
                    <a:pt x="687" y="2892"/>
                    <a:pt x="776" y="2927"/>
                    <a:pt x="863" y="2927"/>
                  </a:cubicBezTo>
                  <a:cubicBezTo>
                    <a:pt x="1133" y="2927"/>
                    <a:pt x="1379" y="2597"/>
                    <a:pt x="1156" y="2327"/>
                  </a:cubicBezTo>
                  <a:cubicBezTo>
                    <a:pt x="820" y="1948"/>
                    <a:pt x="841" y="1381"/>
                    <a:pt x="1219" y="1044"/>
                  </a:cubicBezTo>
                  <a:cubicBezTo>
                    <a:pt x="1452" y="841"/>
                    <a:pt x="1743" y="740"/>
                    <a:pt x="2032" y="740"/>
                  </a:cubicBezTo>
                  <a:cubicBezTo>
                    <a:pt x="2370" y="740"/>
                    <a:pt x="2706" y="877"/>
                    <a:pt x="2943" y="1149"/>
                  </a:cubicBezTo>
                  <a:cubicBezTo>
                    <a:pt x="3532" y="1822"/>
                    <a:pt x="3490" y="2852"/>
                    <a:pt x="2817" y="3483"/>
                  </a:cubicBezTo>
                  <a:cubicBezTo>
                    <a:pt x="2460" y="3798"/>
                    <a:pt x="1997" y="3967"/>
                    <a:pt x="1535" y="4009"/>
                  </a:cubicBezTo>
                  <a:cubicBezTo>
                    <a:pt x="1072" y="4051"/>
                    <a:pt x="1093" y="4702"/>
                    <a:pt x="1556" y="4744"/>
                  </a:cubicBezTo>
                  <a:lnTo>
                    <a:pt x="1577" y="4744"/>
                  </a:lnTo>
                  <a:cubicBezTo>
                    <a:pt x="2208" y="4702"/>
                    <a:pt x="2817" y="4450"/>
                    <a:pt x="3301" y="4030"/>
                  </a:cubicBezTo>
                  <a:cubicBezTo>
                    <a:pt x="4268" y="3147"/>
                    <a:pt x="4352" y="1633"/>
                    <a:pt x="3490" y="645"/>
                  </a:cubicBezTo>
                  <a:cubicBezTo>
                    <a:pt x="3108" y="218"/>
                    <a:pt x="2575" y="1"/>
                    <a:pt x="2040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1485;p73">
              <a:extLst>
                <a:ext uri="{FF2B5EF4-FFF2-40B4-BE49-F238E27FC236}">
                  <a16:creationId xmlns:a16="http://schemas.microsoft.com/office/drawing/2014/main" id="{4212B632-E3C5-D10B-DCD4-786AC252DB4E}"/>
                </a:ext>
              </a:extLst>
            </p:cNvPr>
            <p:cNvSpPr/>
            <p:nvPr/>
          </p:nvSpPr>
          <p:spPr>
            <a:xfrm>
              <a:off x="4204908" y="2043751"/>
              <a:ext cx="65490" cy="71164"/>
            </a:xfrm>
            <a:custGeom>
              <a:avLst/>
              <a:gdLst/>
              <a:ahLst/>
              <a:cxnLst/>
              <a:rect l="l" t="t" r="r" b="b"/>
              <a:pathLst>
                <a:path w="4374" h="4753" extrusionOk="0">
                  <a:moveTo>
                    <a:pt x="2332" y="0"/>
                  </a:moveTo>
                  <a:cubicBezTo>
                    <a:pt x="1794" y="0"/>
                    <a:pt x="1258" y="223"/>
                    <a:pt x="863" y="653"/>
                  </a:cubicBezTo>
                  <a:cubicBezTo>
                    <a:pt x="1" y="1641"/>
                    <a:pt x="85" y="3134"/>
                    <a:pt x="1073" y="4017"/>
                  </a:cubicBezTo>
                  <a:cubicBezTo>
                    <a:pt x="1536" y="4458"/>
                    <a:pt x="2145" y="4710"/>
                    <a:pt x="2797" y="4752"/>
                  </a:cubicBezTo>
                  <a:lnTo>
                    <a:pt x="2818" y="4752"/>
                  </a:lnTo>
                  <a:lnTo>
                    <a:pt x="2818" y="4731"/>
                  </a:lnTo>
                  <a:cubicBezTo>
                    <a:pt x="3260" y="4710"/>
                    <a:pt x="3281" y="4059"/>
                    <a:pt x="2839" y="3996"/>
                  </a:cubicBezTo>
                  <a:cubicBezTo>
                    <a:pt x="2356" y="3975"/>
                    <a:pt x="1914" y="3785"/>
                    <a:pt x="1557" y="3470"/>
                  </a:cubicBezTo>
                  <a:cubicBezTo>
                    <a:pt x="884" y="2860"/>
                    <a:pt x="821" y="1830"/>
                    <a:pt x="1409" y="1136"/>
                  </a:cubicBezTo>
                  <a:cubicBezTo>
                    <a:pt x="1656" y="868"/>
                    <a:pt x="1986" y="730"/>
                    <a:pt x="2316" y="730"/>
                  </a:cubicBezTo>
                  <a:cubicBezTo>
                    <a:pt x="2607" y="730"/>
                    <a:pt x="2898" y="836"/>
                    <a:pt x="3133" y="1052"/>
                  </a:cubicBezTo>
                  <a:cubicBezTo>
                    <a:pt x="3512" y="1368"/>
                    <a:pt x="3554" y="1956"/>
                    <a:pt x="3217" y="2314"/>
                  </a:cubicBezTo>
                  <a:cubicBezTo>
                    <a:pt x="2949" y="2597"/>
                    <a:pt x="3214" y="2952"/>
                    <a:pt x="3495" y="2952"/>
                  </a:cubicBezTo>
                  <a:cubicBezTo>
                    <a:pt x="3589" y="2952"/>
                    <a:pt x="3685" y="2913"/>
                    <a:pt x="3764" y="2818"/>
                  </a:cubicBezTo>
                  <a:cubicBezTo>
                    <a:pt x="4374" y="2124"/>
                    <a:pt x="4311" y="1094"/>
                    <a:pt x="3638" y="506"/>
                  </a:cubicBezTo>
                  <a:cubicBezTo>
                    <a:pt x="3259" y="165"/>
                    <a:pt x="2794" y="0"/>
                    <a:pt x="2332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578;p76">
            <a:extLst>
              <a:ext uri="{FF2B5EF4-FFF2-40B4-BE49-F238E27FC236}">
                <a16:creationId xmlns:a16="http://schemas.microsoft.com/office/drawing/2014/main" id="{6AD2777E-1580-99F8-FA63-4AFA03249539}"/>
              </a:ext>
            </a:extLst>
          </p:cNvPr>
          <p:cNvGrpSpPr/>
          <p:nvPr/>
        </p:nvGrpSpPr>
        <p:grpSpPr>
          <a:xfrm>
            <a:off x="4388914" y="2972962"/>
            <a:ext cx="369801" cy="296813"/>
            <a:chOff x="3965190" y="3842252"/>
            <a:chExt cx="369801" cy="296813"/>
          </a:xfrm>
        </p:grpSpPr>
        <p:sp>
          <p:nvSpPr>
            <p:cNvPr id="1635" name="Google Shape;16579;p76">
              <a:extLst>
                <a:ext uri="{FF2B5EF4-FFF2-40B4-BE49-F238E27FC236}">
                  <a16:creationId xmlns:a16="http://schemas.microsoft.com/office/drawing/2014/main" id="{65F9604F-D6BD-82D7-4085-BDAB5DCD2D17}"/>
                </a:ext>
              </a:extLst>
            </p:cNvPr>
            <p:cNvSpPr/>
            <p:nvPr/>
          </p:nvSpPr>
          <p:spPr>
            <a:xfrm>
              <a:off x="3965190" y="3869404"/>
              <a:ext cx="366665" cy="269661"/>
            </a:xfrm>
            <a:custGeom>
              <a:avLst/>
              <a:gdLst/>
              <a:ahLst/>
              <a:cxnLst/>
              <a:rect l="l" t="t" r="r" b="b"/>
              <a:pathLst>
                <a:path w="14031" h="10319" extrusionOk="0">
                  <a:moveTo>
                    <a:pt x="1193" y="0"/>
                  </a:moveTo>
                  <a:cubicBezTo>
                    <a:pt x="1077" y="0"/>
                    <a:pt x="972" y="10"/>
                    <a:pt x="866" y="49"/>
                  </a:cubicBezTo>
                  <a:lnTo>
                    <a:pt x="818" y="58"/>
                  </a:lnTo>
                  <a:cubicBezTo>
                    <a:pt x="327" y="222"/>
                    <a:pt x="0" y="674"/>
                    <a:pt x="0" y="1183"/>
                  </a:cubicBezTo>
                  <a:lnTo>
                    <a:pt x="0" y="9126"/>
                  </a:lnTo>
                  <a:cubicBezTo>
                    <a:pt x="0" y="9780"/>
                    <a:pt x="529" y="10309"/>
                    <a:pt x="1193" y="10318"/>
                  </a:cubicBezTo>
                  <a:lnTo>
                    <a:pt x="12838" y="10318"/>
                  </a:lnTo>
                  <a:cubicBezTo>
                    <a:pt x="13492" y="10318"/>
                    <a:pt x="14030" y="9780"/>
                    <a:pt x="14030" y="9126"/>
                  </a:cubicBezTo>
                  <a:lnTo>
                    <a:pt x="14030" y="1183"/>
                  </a:lnTo>
                  <a:cubicBezTo>
                    <a:pt x="14030" y="529"/>
                    <a:pt x="13492" y="0"/>
                    <a:pt x="12838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580;p76">
              <a:extLst>
                <a:ext uri="{FF2B5EF4-FFF2-40B4-BE49-F238E27FC236}">
                  <a16:creationId xmlns:a16="http://schemas.microsoft.com/office/drawing/2014/main" id="{B9D1A965-E5CD-0699-E600-0C47CFC5745F}"/>
                </a:ext>
              </a:extLst>
            </p:cNvPr>
            <p:cNvSpPr/>
            <p:nvPr/>
          </p:nvSpPr>
          <p:spPr>
            <a:xfrm>
              <a:off x="3986043" y="3869404"/>
              <a:ext cx="348947" cy="245567"/>
            </a:xfrm>
            <a:custGeom>
              <a:avLst/>
              <a:gdLst/>
              <a:ahLst/>
              <a:cxnLst/>
              <a:rect l="l" t="t" r="r" b="b"/>
              <a:pathLst>
                <a:path w="13353" h="9397" extrusionOk="0">
                  <a:moveTo>
                    <a:pt x="385" y="0"/>
                  </a:moveTo>
                  <a:cubicBezTo>
                    <a:pt x="279" y="0"/>
                    <a:pt x="164" y="10"/>
                    <a:pt x="58" y="49"/>
                  </a:cubicBezTo>
                  <a:lnTo>
                    <a:pt x="20" y="58"/>
                  </a:lnTo>
                  <a:cubicBezTo>
                    <a:pt x="10" y="116"/>
                    <a:pt x="0" y="183"/>
                    <a:pt x="0" y="241"/>
                  </a:cubicBezTo>
                  <a:lnTo>
                    <a:pt x="0" y="8184"/>
                  </a:lnTo>
                  <a:cubicBezTo>
                    <a:pt x="0" y="8838"/>
                    <a:pt x="529" y="9367"/>
                    <a:pt x="1193" y="9367"/>
                  </a:cubicBezTo>
                  <a:lnTo>
                    <a:pt x="12847" y="9367"/>
                  </a:lnTo>
                  <a:cubicBezTo>
                    <a:pt x="12891" y="9387"/>
                    <a:pt x="12934" y="9397"/>
                    <a:pt x="12976" y="9397"/>
                  </a:cubicBezTo>
                  <a:cubicBezTo>
                    <a:pt x="13185" y="9397"/>
                    <a:pt x="13352" y="9161"/>
                    <a:pt x="13232" y="8953"/>
                  </a:cubicBezTo>
                  <a:lnTo>
                    <a:pt x="13232" y="1183"/>
                  </a:lnTo>
                  <a:cubicBezTo>
                    <a:pt x="13232" y="529"/>
                    <a:pt x="12694" y="0"/>
                    <a:pt x="12040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581;p76">
              <a:extLst>
                <a:ext uri="{FF2B5EF4-FFF2-40B4-BE49-F238E27FC236}">
                  <a16:creationId xmlns:a16="http://schemas.microsoft.com/office/drawing/2014/main" id="{33D580BA-CC97-C57E-43A9-C16323B1D359}"/>
                </a:ext>
              </a:extLst>
            </p:cNvPr>
            <p:cNvSpPr/>
            <p:nvPr/>
          </p:nvSpPr>
          <p:spPr>
            <a:xfrm>
              <a:off x="4038047" y="3842252"/>
              <a:ext cx="21141" cy="53127"/>
            </a:xfrm>
            <a:custGeom>
              <a:avLst/>
              <a:gdLst/>
              <a:ahLst/>
              <a:cxnLst/>
              <a:rect l="l" t="t" r="r" b="b"/>
              <a:pathLst>
                <a:path w="809" h="2033" extrusionOk="0">
                  <a:moveTo>
                    <a:pt x="405" y="1"/>
                  </a:moveTo>
                  <a:cubicBezTo>
                    <a:pt x="203" y="1"/>
                    <a:pt x="1" y="136"/>
                    <a:pt x="1" y="405"/>
                  </a:cubicBezTo>
                  <a:lnTo>
                    <a:pt x="1" y="1636"/>
                  </a:lnTo>
                  <a:cubicBezTo>
                    <a:pt x="1" y="1900"/>
                    <a:pt x="203" y="2032"/>
                    <a:pt x="405" y="2032"/>
                  </a:cubicBezTo>
                  <a:cubicBezTo>
                    <a:pt x="607" y="2032"/>
                    <a:pt x="809" y="1900"/>
                    <a:pt x="809" y="1636"/>
                  </a:cubicBezTo>
                  <a:lnTo>
                    <a:pt x="809" y="405"/>
                  </a:lnTo>
                  <a:cubicBezTo>
                    <a:pt x="809" y="136"/>
                    <a:pt x="607" y="1"/>
                    <a:pt x="405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582;p76">
              <a:extLst>
                <a:ext uri="{FF2B5EF4-FFF2-40B4-BE49-F238E27FC236}">
                  <a16:creationId xmlns:a16="http://schemas.microsoft.com/office/drawing/2014/main" id="{DDDA8FC0-E138-7B17-F22E-8ED02B82EBD4}"/>
                </a:ext>
              </a:extLst>
            </p:cNvPr>
            <p:cNvSpPr/>
            <p:nvPr/>
          </p:nvSpPr>
          <p:spPr>
            <a:xfrm>
              <a:off x="4104659" y="3842252"/>
              <a:ext cx="21115" cy="53127"/>
            </a:xfrm>
            <a:custGeom>
              <a:avLst/>
              <a:gdLst/>
              <a:ahLst/>
              <a:cxnLst/>
              <a:rect l="l" t="t" r="r" b="b"/>
              <a:pathLst>
                <a:path w="808" h="2033" extrusionOk="0">
                  <a:moveTo>
                    <a:pt x="404" y="1"/>
                  </a:moveTo>
                  <a:cubicBezTo>
                    <a:pt x="202" y="1"/>
                    <a:pt x="0" y="136"/>
                    <a:pt x="0" y="405"/>
                  </a:cubicBezTo>
                  <a:lnTo>
                    <a:pt x="0" y="1636"/>
                  </a:lnTo>
                  <a:cubicBezTo>
                    <a:pt x="0" y="1900"/>
                    <a:pt x="202" y="2032"/>
                    <a:pt x="404" y="2032"/>
                  </a:cubicBezTo>
                  <a:cubicBezTo>
                    <a:pt x="606" y="2032"/>
                    <a:pt x="808" y="1900"/>
                    <a:pt x="808" y="1636"/>
                  </a:cubicBezTo>
                  <a:lnTo>
                    <a:pt x="808" y="405"/>
                  </a:lnTo>
                  <a:cubicBezTo>
                    <a:pt x="808" y="136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583;p76">
              <a:extLst>
                <a:ext uri="{FF2B5EF4-FFF2-40B4-BE49-F238E27FC236}">
                  <a16:creationId xmlns:a16="http://schemas.microsoft.com/office/drawing/2014/main" id="{CBACD713-6272-676F-C685-7D4B7C791492}"/>
                </a:ext>
              </a:extLst>
            </p:cNvPr>
            <p:cNvSpPr/>
            <p:nvPr/>
          </p:nvSpPr>
          <p:spPr>
            <a:xfrm>
              <a:off x="4171244" y="3842252"/>
              <a:ext cx="21141" cy="53127"/>
            </a:xfrm>
            <a:custGeom>
              <a:avLst/>
              <a:gdLst/>
              <a:ahLst/>
              <a:cxnLst/>
              <a:rect l="l" t="t" r="r" b="b"/>
              <a:pathLst>
                <a:path w="809" h="2033" extrusionOk="0">
                  <a:moveTo>
                    <a:pt x="404" y="1"/>
                  </a:moveTo>
                  <a:cubicBezTo>
                    <a:pt x="202" y="1"/>
                    <a:pt x="0" y="136"/>
                    <a:pt x="0" y="405"/>
                  </a:cubicBezTo>
                  <a:lnTo>
                    <a:pt x="0" y="1636"/>
                  </a:lnTo>
                  <a:cubicBezTo>
                    <a:pt x="0" y="1900"/>
                    <a:pt x="200" y="2032"/>
                    <a:pt x="401" y="2032"/>
                  </a:cubicBezTo>
                  <a:cubicBezTo>
                    <a:pt x="601" y="2032"/>
                    <a:pt x="803" y="1900"/>
                    <a:pt x="808" y="1636"/>
                  </a:cubicBezTo>
                  <a:lnTo>
                    <a:pt x="808" y="405"/>
                  </a:lnTo>
                  <a:cubicBezTo>
                    <a:pt x="808" y="136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584;p76">
              <a:extLst>
                <a:ext uri="{FF2B5EF4-FFF2-40B4-BE49-F238E27FC236}">
                  <a16:creationId xmlns:a16="http://schemas.microsoft.com/office/drawing/2014/main" id="{ACDBC46E-0A5A-4D8D-1D8D-242B98442C3A}"/>
                </a:ext>
              </a:extLst>
            </p:cNvPr>
            <p:cNvSpPr/>
            <p:nvPr/>
          </p:nvSpPr>
          <p:spPr>
            <a:xfrm>
              <a:off x="4238091" y="3842252"/>
              <a:ext cx="20880" cy="53127"/>
            </a:xfrm>
            <a:custGeom>
              <a:avLst/>
              <a:gdLst/>
              <a:ahLst/>
              <a:cxnLst/>
              <a:rect l="l" t="t" r="r" b="b"/>
              <a:pathLst>
                <a:path w="799" h="2033" extrusionOk="0">
                  <a:moveTo>
                    <a:pt x="399" y="1"/>
                  </a:moveTo>
                  <a:cubicBezTo>
                    <a:pt x="200" y="1"/>
                    <a:pt x="0" y="136"/>
                    <a:pt x="0" y="405"/>
                  </a:cubicBezTo>
                  <a:lnTo>
                    <a:pt x="0" y="1636"/>
                  </a:lnTo>
                  <a:cubicBezTo>
                    <a:pt x="0" y="1900"/>
                    <a:pt x="200" y="2032"/>
                    <a:pt x="399" y="2032"/>
                  </a:cubicBezTo>
                  <a:cubicBezTo>
                    <a:pt x="599" y="2032"/>
                    <a:pt x="798" y="1900"/>
                    <a:pt x="798" y="1636"/>
                  </a:cubicBezTo>
                  <a:lnTo>
                    <a:pt x="798" y="405"/>
                  </a:lnTo>
                  <a:cubicBezTo>
                    <a:pt x="798" y="136"/>
                    <a:pt x="599" y="1"/>
                    <a:pt x="399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585;p76">
              <a:extLst>
                <a:ext uri="{FF2B5EF4-FFF2-40B4-BE49-F238E27FC236}">
                  <a16:creationId xmlns:a16="http://schemas.microsoft.com/office/drawing/2014/main" id="{B6D0828C-C2FF-9070-3B34-269C9D0FC8A0}"/>
                </a:ext>
              </a:extLst>
            </p:cNvPr>
            <p:cNvSpPr/>
            <p:nvPr/>
          </p:nvSpPr>
          <p:spPr>
            <a:xfrm>
              <a:off x="4038047" y="3842252"/>
              <a:ext cx="21141" cy="29504"/>
            </a:xfrm>
            <a:custGeom>
              <a:avLst/>
              <a:gdLst/>
              <a:ahLst/>
              <a:cxnLst/>
              <a:rect l="l" t="t" r="r" b="b"/>
              <a:pathLst>
                <a:path w="809" h="1129" extrusionOk="0">
                  <a:moveTo>
                    <a:pt x="405" y="1"/>
                  </a:moveTo>
                  <a:cubicBezTo>
                    <a:pt x="203" y="1"/>
                    <a:pt x="1" y="136"/>
                    <a:pt x="1" y="405"/>
                  </a:cubicBezTo>
                  <a:lnTo>
                    <a:pt x="1" y="732"/>
                  </a:lnTo>
                  <a:cubicBezTo>
                    <a:pt x="1" y="996"/>
                    <a:pt x="203" y="1128"/>
                    <a:pt x="405" y="1128"/>
                  </a:cubicBezTo>
                  <a:cubicBezTo>
                    <a:pt x="607" y="1128"/>
                    <a:pt x="809" y="996"/>
                    <a:pt x="809" y="732"/>
                  </a:cubicBezTo>
                  <a:lnTo>
                    <a:pt x="809" y="405"/>
                  </a:lnTo>
                  <a:cubicBezTo>
                    <a:pt x="809" y="136"/>
                    <a:pt x="607" y="1"/>
                    <a:pt x="405" y="1"/>
                  </a:cubicBezTo>
                  <a:close/>
                </a:path>
              </a:pathLst>
            </a:custGeom>
            <a:solidFill>
              <a:srgbClr val="D9E0E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586;p76">
              <a:extLst>
                <a:ext uri="{FF2B5EF4-FFF2-40B4-BE49-F238E27FC236}">
                  <a16:creationId xmlns:a16="http://schemas.microsoft.com/office/drawing/2014/main" id="{E8D940C9-8A72-12C2-EC50-C334F1BE2E0E}"/>
                </a:ext>
              </a:extLst>
            </p:cNvPr>
            <p:cNvSpPr/>
            <p:nvPr/>
          </p:nvSpPr>
          <p:spPr>
            <a:xfrm>
              <a:off x="4104659" y="3842252"/>
              <a:ext cx="21115" cy="29504"/>
            </a:xfrm>
            <a:custGeom>
              <a:avLst/>
              <a:gdLst/>
              <a:ahLst/>
              <a:cxnLst/>
              <a:rect l="l" t="t" r="r" b="b"/>
              <a:pathLst>
                <a:path w="808" h="1129" extrusionOk="0">
                  <a:moveTo>
                    <a:pt x="404" y="1"/>
                  </a:moveTo>
                  <a:cubicBezTo>
                    <a:pt x="202" y="1"/>
                    <a:pt x="0" y="136"/>
                    <a:pt x="0" y="405"/>
                  </a:cubicBezTo>
                  <a:lnTo>
                    <a:pt x="0" y="732"/>
                  </a:lnTo>
                  <a:cubicBezTo>
                    <a:pt x="0" y="996"/>
                    <a:pt x="202" y="1128"/>
                    <a:pt x="404" y="1128"/>
                  </a:cubicBezTo>
                  <a:cubicBezTo>
                    <a:pt x="606" y="1128"/>
                    <a:pt x="808" y="996"/>
                    <a:pt x="808" y="732"/>
                  </a:cubicBezTo>
                  <a:lnTo>
                    <a:pt x="808" y="405"/>
                  </a:lnTo>
                  <a:cubicBezTo>
                    <a:pt x="808" y="136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D9E0E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587;p76">
              <a:extLst>
                <a:ext uri="{FF2B5EF4-FFF2-40B4-BE49-F238E27FC236}">
                  <a16:creationId xmlns:a16="http://schemas.microsoft.com/office/drawing/2014/main" id="{D682BD84-A4B6-0D07-1458-63818B87E00D}"/>
                </a:ext>
              </a:extLst>
            </p:cNvPr>
            <p:cNvSpPr/>
            <p:nvPr/>
          </p:nvSpPr>
          <p:spPr>
            <a:xfrm>
              <a:off x="4171244" y="3842252"/>
              <a:ext cx="21141" cy="29504"/>
            </a:xfrm>
            <a:custGeom>
              <a:avLst/>
              <a:gdLst/>
              <a:ahLst/>
              <a:cxnLst/>
              <a:rect l="l" t="t" r="r" b="b"/>
              <a:pathLst>
                <a:path w="809" h="1129" extrusionOk="0">
                  <a:moveTo>
                    <a:pt x="404" y="1"/>
                  </a:moveTo>
                  <a:cubicBezTo>
                    <a:pt x="202" y="1"/>
                    <a:pt x="0" y="136"/>
                    <a:pt x="0" y="405"/>
                  </a:cubicBezTo>
                  <a:lnTo>
                    <a:pt x="0" y="732"/>
                  </a:lnTo>
                  <a:cubicBezTo>
                    <a:pt x="0" y="996"/>
                    <a:pt x="200" y="1128"/>
                    <a:pt x="401" y="1128"/>
                  </a:cubicBezTo>
                  <a:cubicBezTo>
                    <a:pt x="601" y="1128"/>
                    <a:pt x="803" y="996"/>
                    <a:pt x="808" y="732"/>
                  </a:cubicBezTo>
                  <a:lnTo>
                    <a:pt x="808" y="405"/>
                  </a:lnTo>
                  <a:cubicBezTo>
                    <a:pt x="808" y="136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D9E0E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588;p76">
              <a:extLst>
                <a:ext uri="{FF2B5EF4-FFF2-40B4-BE49-F238E27FC236}">
                  <a16:creationId xmlns:a16="http://schemas.microsoft.com/office/drawing/2014/main" id="{7D9671BE-5716-ABE8-04CD-A47E9E169713}"/>
                </a:ext>
              </a:extLst>
            </p:cNvPr>
            <p:cNvSpPr/>
            <p:nvPr/>
          </p:nvSpPr>
          <p:spPr>
            <a:xfrm>
              <a:off x="4238091" y="3842252"/>
              <a:ext cx="20880" cy="29504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399" y="1"/>
                  </a:moveTo>
                  <a:cubicBezTo>
                    <a:pt x="200" y="1"/>
                    <a:pt x="0" y="136"/>
                    <a:pt x="0" y="405"/>
                  </a:cubicBezTo>
                  <a:lnTo>
                    <a:pt x="0" y="732"/>
                  </a:lnTo>
                  <a:cubicBezTo>
                    <a:pt x="0" y="996"/>
                    <a:pt x="200" y="1128"/>
                    <a:pt x="399" y="1128"/>
                  </a:cubicBezTo>
                  <a:cubicBezTo>
                    <a:pt x="599" y="1128"/>
                    <a:pt x="798" y="996"/>
                    <a:pt x="798" y="732"/>
                  </a:cubicBezTo>
                  <a:lnTo>
                    <a:pt x="798" y="405"/>
                  </a:lnTo>
                  <a:cubicBezTo>
                    <a:pt x="798" y="136"/>
                    <a:pt x="599" y="1"/>
                    <a:pt x="399" y="1"/>
                  </a:cubicBezTo>
                  <a:close/>
                </a:path>
              </a:pathLst>
            </a:custGeom>
            <a:solidFill>
              <a:srgbClr val="D9E0E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589;p76">
              <a:extLst>
                <a:ext uri="{FF2B5EF4-FFF2-40B4-BE49-F238E27FC236}">
                  <a16:creationId xmlns:a16="http://schemas.microsoft.com/office/drawing/2014/main" id="{4CA0D2EB-3190-F3B5-69D8-22D8B9C0ADB1}"/>
                </a:ext>
              </a:extLst>
            </p:cNvPr>
            <p:cNvSpPr/>
            <p:nvPr/>
          </p:nvSpPr>
          <p:spPr>
            <a:xfrm>
              <a:off x="3985547" y="3919657"/>
              <a:ext cx="167483" cy="163145"/>
            </a:xfrm>
            <a:custGeom>
              <a:avLst/>
              <a:gdLst/>
              <a:ahLst/>
              <a:cxnLst/>
              <a:rect l="l" t="t" r="r" b="b"/>
              <a:pathLst>
                <a:path w="6409" h="6243" extrusionOk="0">
                  <a:moveTo>
                    <a:pt x="226" y="1"/>
                  </a:moveTo>
                  <a:cubicBezTo>
                    <a:pt x="113" y="1"/>
                    <a:pt x="0" y="78"/>
                    <a:pt x="10" y="231"/>
                  </a:cubicBezTo>
                  <a:lnTo>
                    <a:pt x="10" y="1607"/>
                  </a:lnTo>
                  <a:cubicBezTo>
                    <a:pt x="19" y="2626"/>
                    <a:pt x="837" y="3443"/>
                    <a:pt x="1856" y="3453"/>
                  </a:cubicBezTo>
                  <a:lnTo>
                    <a:pt x="2606" y="3453"/>
                  </a:lnTo>
                  <a:cubicBezTo>
                    <a:pt x="3260" y="3453"/>
                    <a:pt x="3789" y="3972"/>
                    <a:pt x="3789" y="4626"/>
                  </a:cubicBezTo>
                  <a:cubicBezTo>
                    <a:pt x="3789" y="5520"/>
                    <a:pt x="4510" y="6241"/>
                    <a:pt x="5404" y="6241"/>
                  </a:cubicBezTo>
                  <a:lnTo>
                    <a:pt x="6106" y="6241"/>
                  </a:lnTo>
                  <a:cubicBezTo>
                    <a:pt x="6113" y="6242"/>
                    <a:pt x="6119" y="6242"/>
                    <a:pt x="6124" y="6242"/>
                  </a:cubicBezTo>
                  <a:cubicBezTo>
                    <a:pt x="6408" y="6242"/>
                    <a:pt x="6408" y="5808"/>
                    <a:pt x="6124" y="5808"/>
                  </a:cubicBezTo>
                  <a:cubicBezTo>
                    <a:pt x="6119" y="5808"/>
                    <a:pt x="6113" y="5808"/>
                    <a:pt x="6106" y="5809"/>
                  </a:cubicBezTo>
                  <a:lnTo>
                    <a:pt x="6106" y="5818"/>
                  </a:lnTo>
                  <a:lnTo>
                    <a:pt x="5404" y="5818"/>
                  </a:lnTo>
                  <a:cubicBezTo>
                    <a:pt x="4751" y="5818"/>
                    <a:pt x="4222" y="5290"/>
                    <a:pt x="4222" y="4636"/>
                  </a:cubicBezTo>
                  <a:cubicBezTo>
                    <a:pt x="4222" y="3741"/>
                    <a:pt x="3500" y="3020"/>
                    <a:pt x="2606" y="3020"/>
                  </a:cubicBezTo>
                  <a:lnTo>
                    <a:pt x="1856" y="3020"/>
                  </a:lnTo>
                  <a:cubicBezTo>
                    <a:pt x="1077" y="3020"/>
                    <a:pt x="443" y="2385"/>
                    <a:pt x="443" y="1607"/>
                  </a:cubicBezTo>
                  <a:lnTo>
                    <a:pt x="443" y="231"/>
                  </a:lnTo>
                  <a:cubicBezTo>
                    <a:pt x="452" y="78"/>
                    <a:pt x="339" y="1"/>
                    <a:pt x="226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590;p76">
              <a:extLst>
                <a:ext uri="{FF2B5EF4-FFF2-40B4-BE49-F238E27FC236}">
                  <a16:creationId xmlns:a16="http://schemas.microsoft.com/office/drawing/2014/main" id="{74DB8306-C472-CA08-AEED-B98FBCD19487}"/>
                </a:ext>
              </a:extLst>
            </p:cNvPr>
            <p:cNvSpPr/>
            <p:nvPr/>
          </p:nvSpPr>
          <p:spPr>
            <a:xfrm>
              <a:off x="4167116" y="3935990"/>
              <a:ext cx="147126" cy="143755"/>
            </a:xfrm>
            <a:custGeom>
              <a:avLst/>
              <a:gdLst/>
              <a:ahLst/>
              <a:cxnLst/>
              <a:rect l="l" t="t" r="r" b="b"/>
              <a:pathLst>
                <a:path w="5630" h="5501" extrusionOk="0">
                  <a:moveTo>
                    <a:pt x="4505" y="1"/>
                  </a:moveTo>
                  <a:cubicBezTo>
                    <a:pt x="4244" y="1"/>
                    <a:pt x="3983" y="99"/>
                    <a:pt x="3784" y="299"/>
                  </a:cubicBezTo>
                  <a:lnTo>
                    <a:pt x="3764" y="308"/>
                  </a:lnTo>
                  <a:lnTo>
                    <a:pt x="3120" y="953"/>
                  </a:lnTo>
                  <a:lnTo>
                    <a:pt x="755" y="3318"/>
                  </a:lnTo>
                  <a:cubicBezTo>
                    <a:pt x="658" y="3414"/>
                    <a:pt x="582" y="3539"/>
                    <a:pt x="543" y="3674"/>
                  </a:cubicBezTo>
                  <a:lnTo>
                    <a:pt x="245" y="4636"/>
                  </a:lnTo>
                  <a:lnTo>
                    <a:pt x="33" y="5347"/>
                  </a:lnTo>
                  <a:cubicBezTo>
                    <a:pt x="1" y="5420"/>
                    <a:pt x="58" y="5500"/>
                    <a:pt x="134" y="5500"/>
                  </a:cubicBezTo>
                  <a:cubicBezTo>
                    <a:pt x="148" y="5500"/>
                    <a:pt x="163" y="5497"/>
                    <a:pt x="178" y="5491"/>
                  </a:cubicBezTo>
                  <a:lnTo>
                    <a:pt x="880" y="5270"/>
                  </a:lnTo>
                  <a:lnTo>
                    <a:pt x="1841" y="4972"/>
                  </a:lnTo>
                  <a:cubicBezTo>
                    <a:pt x="1918" y="4953"/>
                    <a:pt x="1985" y="4924"/>
                    <a:pt x="2043" y="4886"/>
                  </a:cubicBezTo>
                  <a:cubicBezTo>
                    <a:pt x="2101" y="4847"/>
                    <a:pt x="2159" y="4809"/>
                    <a:pt x="2197" y="4761"/>
                  </a:cubicBezTo>
                  <a:lnTo>
                    <a:pt x="4563" y="2405"/>
                  </a:lnTo>
                  <a:lnTo>
                    <a:pt x="5226" y="1741"/>
                  </a:lnTo>
                  <a:cubicBezTo>
                    <a:pt x="5630" y="1337"/>
                    <a:pt x="5620" y="674"/>
                    <a:pt x="5207" y="280"/>
                  </a:cubicBezTo>
                  <a:cubicBezTo>
                    <a:pt x="5012" y="94"/>
                    <a:pt x="4759" y="1"/>
                    <a:pt x="4505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591;p76">
              <a:extLst>
                <a:ext uri="{FF2B5EF4-FFF2-40B4-BE49-F238E27FC236}">
                  <a16:creationId xmlns:a16="http://schemas.microsoft.com/office/drawing/2014/main" id="{31E44570-FDD4-C9E8-7D55-75DA8644EF30}"/>
                </a:ext>
              </a:extLst>
            </p:cNvPr>
            <p:cNvSpPr/>
            <p:nvPr/>
          </p:nvSpPr>
          <p:spPr>
            <a:xfrm>
              <a:off x="4167298" y="4057114"/>
              <a:ext cx="22814" cy="22474"/>
            </a:xfrm>
            <a:custGeom>
              <a:avLst/>
              <a:gdLst/>
              <a:ahLst/>
              <a:cxnLst/>
              <a:rect l="l" t="t" r="r" b="b"/>
              <a:pathLst>
                <a:path w="873" h="860" extrusionOk="0">
                  <a:moveTo>
                    <a:pt x="238" y="1"/>
                  </a:moveTo>
                  <a:lnTo>
                    <a:pt x="26" y="712"/>
                  </a:lnTo>
                  <a:cubicBezTo>
                    <a:pt x="1" y="790"/>
                    <a:pt x="60" y="859"/>
                    <a:pt x="134" y="859"/>
                  </a:cubicBezTo>
                  <a:cubicBezTo>
                    <a:pt x="143" y="859"/>
                    <a:pt x="152" y="859"/>
                    <a:pt x="161" y="856"/>
                  </a:cubicBezTo>
                  <a:lnTo>
                    <a:pt x="873" y="635"/>
                  </a:lnTo>
                  <a:cubicBezTo>
                    <a:pt x="844" y="299"/>
                    <a:pt x="575" y="30"/>
                    <a:pt x="238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592;p76">
              <a:extLst>
                <a:ext uri="{FF2B5EF4-FFF2-40B4-BE49-F238E27FC236}">
                  <a16:creationId xmlns:a16="http://schemas.microsoft.com/office/drawing/2014/main" id="{27123DF6-2F29-8205-E9A8-264B3511ABAD}"/>
                </a:ext>
              </a:extLst>
            </p:cNvPr>
            <p:cNvSpPr/>
            <p:nvPr/>
          </p:nvSpPr>
          <p:spPr>
            <a:xfrm>
              <a:off x="4183814" y="3960868"/>
              <a:ext cx="102544" cy="102570"/>
            </a:xfrm>
            <a:custGeom>
              <a:avLst/>
              <a:gdLst/>
              <a:ahLst/>
              <a:cxnLst/>
              <a:rect l="l" t="t" r="r" b="b"/>
              <a:pathLst>
                <a:path w="3924" h="3925" extrusionOk="0">
                  <a:moveTo>
                    <a:pt x="2472" y="1"/>
                  </a:moveTo>
                  <a:lnTo>
                    <a:pt x="116" y="2357"/>
                  </a:lnTo>
                  <a:cubicBezTo>
                    <a:pt x="68" y="2405"/>
                    <a:pt x="29" y="2453"/>
                    <a:pt x="0" y="2511"/>
                  </a:cubicBezTo>
                  <a:lnTo>
                    <a:pt x="673" y="3193"/>
                  </a:lnTo>
                  <a:lnTo>
                    <a:pt x="1395" y="3914"/>
                  </a:lnTo>
                  <a:lnTo>
                    <a:pt x="1404" y="3924"/>
                  </a:lnTo>
                  <a:cubicBezTo>
                    <a:pt x="1462" y="3895"/>
                    <a:pt x="1520" y="3847"/>
                    <a:pt x="1558" y="3809"/>
                  </a:cubicBezTo>
                  <a:lnTo>
                    <a:pt x="3924" y="1443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7C91A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593;p76">
              <a:extLst>
                <a:ext uri="{FF2B5EF4-FFF2-40B4-BE49-F238E27FC236}">
                  <a16:creationId xmlns:a16="http://schemas.microsoft.com/office/drawing/2014/main" id="{2BD5347D-4203-97C3-7E49-F989EB6483A5}"/>
                </a:ext>
              </a:extLst>
            </p:cNvPr>
            <p:cNvSpPr/>
            <p:nvPr/>
          </p:nvSpPr>
          <p:spPr>
            <a:xfrm>
              <a:off x="4265975" y="3936120"/>
              <a:ext cx="48267" cy="45392"/>
            </a:xfrm>
            <a:custGeom>
              <a:avLst/>
              <a:gdLst/>
              <a:ahLst/>
              <a:cxnLst/>
              <a:rect l="l" t="t" r="r" b="b"/>
              <a:pathLst>
                <a:path w="1847" h="1737" extrusionOk="0">
                  <a:moveTo>
                    <a:pt x="722" y="1"/>
                  </a:moveTo>
                  <a:cubicBezTo>
                    <a:pt x="461" y="1"/>
                    <a:pt x="200" y="99"/>
                    <a:pt x="1" y="294"/>
                  </a:cubicBezTo>
                  <a:lnTo>
                    <a:pt x="1443" y="1736"/>
                  </a:lnTo>
                  <a:cubicBezTo>
                    <a:pt x="1847" y="1332"/>
                    <a:pt x="1837" y="678"/>
                    <a:pt x="1424" y="284"/>
                  </a:cubicBezTo>
                  <a:cubicBezTo>
                    <a:pt x="1229" y="94"/>
                    <a:pt x="976" y="1"/>
                    <a:pt x="722" y="1"/>
                  </a:cubicBezTo>
                  <a:close/>
                </a:path>
              </a:pathLst>
            </a:custGeom>
            <a:solidFill>
              <a:srgbClr val="65788A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94;p76">
              <a:extLst>
                <a:ext uri="{FF2B5EF4-FFF2-40B4-BE49-F238E27FC236}">
                  <a16:creationId xmlns:a16="http://schemas.microsoft.com/office/drawing/2014/main" id="{21BF0B98-CCB3-736E-615F-EC88351B2A1A}"/>
                </a:ext>
              </a:extLst>
            </p:cNvPr>
            <p:cNvSpPr/>
            <p:nvPr/>
          </p:nvSpPr>
          <p:spPr>
            <a:xfrm>
              <a:off x="4201401" y="3978455"/>
              <a:ext cx="84957" cy="84983"/>
            </a:xfrm>
            <a:custGeom>
              <a:avLst/>
              <a:gdLst/>
              <a:ahLst/>
              <a:cxnLst/>
              <a:rect l="l" t="t" r="r" b="b"/>
              <a:pathLst>
                <a:path w="3251" h="3252" extrusionOk="0">
                  <a:moveTo>
                    <a:pt x="2481" y="1"/>
                  </a:moveTo>
                  <a:lnTo>
                    <a:pt x="116" y="2366"/>
                  </a:lnTo>
                  <a:cubicBezTo>
                    <a:pt x="77" y="2405"/>
                    <a:pt x="29" y="2463"/>
                    <a:pt x="0" y="2520"/>
                  </a:cubicBezTo>
                  <a:lnTo>
                    <a:pt x="722" y="3241"/>
                  </a:lnTo>
                  <a:lnTo>
                    <a:pt x="731" y="3251"/>
                  </a:lnTo>
                  <a:cubicBezTo>
                    <a:pt x="789" y="3222"/>
                    <a:pt x="847" y="3174"/>
                    <a:pt x="885" y="3136"/>
                  </a:cubicBezTo>
                  <a:lnTo>
                    <a:pt x="3251" y="770"/>
                  </a:lnTo>
                  <a:lnTo>
                    <a:pt x="2481" y="1"/>
                  </a:lnTo>
                  <a:close/>
                </a:path>
              </a:pathLst>
            </a:custGeom>
            <a:solidFill>
              <a:srgbClr val="9EAEBB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95;p76">
              <a:extLst>
                <a:ext uri="{FF2B5EF4-FFF2-40B4-BE49-F238E27FC236}">
                  <a16:creationId xmlns:a16="http://schemas.microsoft.com/office/drawing/2014/main" id="{704E2B6C-581F-DC5C-677F-0223144020E3}"/>
                </a:ext>
              </a:extLst>
            </p:cNvPr>
            <p:cNvSpPr/>
            <p:nvPr/>
          </p:nvSpPr>
          <p:spPr>
            <a:xfrm>
              <a:off x="4265975" y="3936120"/>
              <a:ext cx="48032" cy="45392"/>
            </a:xfrm>
            <a:custGeom>
              <a:avLst/>
              <a:gdLst/>
              <a:ahLst/>
              <a:cxnLst/>
              <a:rect l="l" t="t" r="r" b="b"/>
              <a:pathLst>
                <a:path w="1838" h="1737" extrusionOk="0">
                  <a:moveTo>
                    <a:pt x="718" y="1"/>
                  </a:moveTo>
                  <a:cubicBezTo>
                    <a:pt x="459" y="1"/>
                    <a:pt x="200" y="99"/>
                    <a:pt x="1" y="294"/>
                  </a:cubicBezTo>
                  <a:lnTo>
                    <a:pt x="674" y="967"/>
                  </a:lnTo>
                  <a:lnTo>
                    <a:pt x="1443" y="1736"/>
                  </a:lnTo>
                  <a:cubicBezTo>
                    <a:pt x="1837" y="1332"/>
                    <a:pt x="1837" y="678"/>
                    <a:pt x="1424" y="284"/>
                  </a:cubicBezTo>
                  <a:cubicBezTo>
                    <a:pt x="1224" y="94"/>
                    <a:pt x="971" y="1"/>
                    <a:pt x="718" y="1"/>
                  </a:cubicBezTo>
                  <a:close/>
                </a:path>
              </a:pathLst>
            </a:custGeom>
            <a:solidFill>
              <a:srgbClr val="65788A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96;p76">
              <a:extLst>
                <a:ext uri="{FF2B5EF4-FFF2-40B4-BE49-F238E27FC236}">
                  <a16:creationId xmlns:a16="http://schemas.microsoft.com/office/drawing/2014/main" id="{D8D7DD19-6A8F-D6FF-5708-75764C8B3DC8}"/>
                </a:ext>
              </a:extLst>
            </p:cNvPr>
            <p:cNvSpPr/>
            <p:nvPr/>
          </p:nvSpPr>
          <p:spPr>
            <a:xfrm>
              <a:off x="4283562" y="3953734"/>
              <a:ext cx="29425" cy="27779"/>
            </a:xfrm>
            <a:custGeom>
              <a:avLst/>
              <a:gdLst/>
              <a:ahLst/>
              <a:cxnLst/>
              <a:rect l="l" t="t" r="r" b="b"/>
              <a:pathLst>
                <a:path w="1126" h="1063" extrusionOk="0">
                  <a:moveTo>
                    <a:pt x="728" y="1"/>
                  </a:moveTo>
                  <a:cubicBezTo>
                    <a:pt x="461" y="1"/>
                    <a:pt x="198" y="103"/>
                    <a:pt x="1" y="293"/>
                  </a:cubicBezTo>
                  <a:lnTo>
                    <a:pt x="770" y="1062"/>
                  </a:lnTo>
                  <a:cubicBezTo>
                    <a:pt x="1030" y="793"/>
                    <a:pt x="1126" y="408"/>
                    <a:pt x="1020" y="43"/>
                  </a:cubicBezTo>
                  <a:cubicBezTo>
                    <a:pt x="924" y="15"/>
                    <a:pt x="826" y="1"/>
                    <a:pt x="728" y="1"/>
                  </a:cubicBezTo>
                  <a:close/>
                </a:path>
              </a:pathLst>
            </a:custGeom>
            <a:solidFill>
              <a:srgbClr val="96ABB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97;p76">
              <a:extLst>
                <a:ext uri="{FF2B5EF4-FFF2-40B4-BE49-F238E27FC236}">
                  <a16:creationId xmlns:a16="http://schemas.microsoft.com/office/drawing/2014/main" id="{0DB6B423-AEFB-D4BF-AACA-377885D24035}"/>
                </a:ext>
              </a:extLst>
            </p:cNvPr>
            <p:cNvSpPr/>
            <p:nvPr/>
          </p:nvSpPr>
          <p:spPr>
            <a:xfrm>
              <a:off x="4248649" y="3943777"/>
              <a:ext cx="55061" cy="55061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664" y="1"/>
                  </a:moveTo>
                  <a:lnTo>
                    <a:pt x="644" y="10"/>
                  </a:lnTo>
                  <a:lnTo>
                    <a:pt x="0" y="664"/>
                  </a:lnTo>
                  <a:lnTo>
                    <a:pt x="1443" y="2107"/>
                  </a:lnTo>
                  <a:lnTo>
                    <a:pt x="2106" y="1443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D9E0E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98;p76">
              <a:extLst>
                <a:ext uri="{FF2B5EF4-FFF2-40B4-BE49-F238E27FC236}">
                  <a16:creationId xmlns:a16="http://schemas.microsoft.com/office/drawing/2014/main" id="{D365E62C-06F5-2C97-9A83-B0FDC82BC7A9}"/>
                </a:ext>
              </a:extLst>
            </p:cNvPr>
            <p:cNvSpPr/>
            <p:nvPr/>
          </p:nvSpPr>
          <p:spPr>
            <a:xfrm>
              <a:off x="4266236" y="3961364"/>
              <a:ext cx="37474" cy="37474"/>
            </a:xfrm>
            <a:custGeom>
              <a:avLst/>
              <a:gdLst/>
              <a:ahLst/>
              <a:cxnLst/>
              <a:rect l="l" t="t" r="r" b="b"/>
              <a:pathLst>
                <a:path w="1434" h="1434" extrusionOk="0">
                  <a:moveTo>
                    <a:pt x="664" y="1"/>
                  </a:moveTo>
                  <a:lnTo>
                    <a:pt x="654" y="20"/>
                  </a:lnTo>
                  <a:lnTo>
                    <a:pt x="0" y="664"/>
                  </a:lnTo>
                  <a:lnTo>
                    <a:pt x="770" y="1434"/>
                  </a:lnTo>
                  <a:lnTo>
                    <a:pt x="1433" y="770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AEE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99;p76">
              <a:extLst>
                <a:ext uri="{FF2B5EF4-FFF2-40B4-BE49-F238E27FC236}">
                  <a16:creationId xmlns:a16="http://schemas.microsoft.com/office/drawing/2014/main" id="{80500376-7FFF-1F80-3CA6-97182641E24B}"/>
                </a:ext>
              </a:extLst>
            </p:cNvPr>
            <p:cNvSpPr/>
            <p:nvPr/>
          </p:nvSpPr>
          <p:spPr>
            <a:xfrm>
              <a:off x="4266236" y="3961364"/>
              <a:ext cx="37474" cy="37474"/>
            </a:xfrm>
            <a:custGeom>
              <a:avLst/>
              <a:gdLst/>
              <a:ahLst/>
              <a:cxnLst/>
              <a:rect l="l" t="t" r="r" b="b"/>
              <a:pathLst>
                <a:path w="1434" h="1434" extrusionOk="0">
                  <a:moveTo>
                    <a:pt x="664" y="1"/>
                  </a:moveTo>
                  <a:lnTo>
                    <a:pt x="654" y="20"/>
                  </a:lnTo>
                  <a:lnTo>
                    <a:pt x="0" y="664"/>
                  </a:lnTo>
                  <a:lnTo>
                    <a:pt x="770" y="1434"/>
                  </a:lnTo>
                  <a:lnTo>
                    <a:pt x="1433" y="770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AEE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190D0"/>
                </a:solidFill>
              </a:rPr>
              <a:t>Fundamentação</a:t>
            </a:r>
            <a:endParaRPr dirty="0">
              <a:solidFill>
                <a:srgbClr val="0190D0"/>
              </a:solidFill>
            </a:endParaRPr>
          </a:p>
        </p:txBody>
      </p:sp>
      <p:grpSp>
        <p:nvGrpSpPr>
          <p:cNvPr id="1984" name="Google Shape;1984;p47"/>
          <p:cNvGrpSpPr/>
          <p:nvPr/>
        </p:nvGrpSpPr>
        <p:grpSpPr>
          <a:xfrm>
            <a:off x="720004" y="1727980"/>
            <a:ext cx="650997" cy="759684"/>
            <a:chOff x="4876875" y="1427500"/>
            <a:chExt cx="1130400" cy="1319125"/>
          </a:xfrm>
        </p:grpSpPr>
        <p:sp>
          <p:nvSpPr>
            <p:cNvPr id="1985" name="Google Shape;1985;p4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986" name="Google Shape;1986;p4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1987" name="Google Shape;1987;p47"/>
          <p:cNvCxnSpPr>
            <a:cxnSpLocks/>
            <a:stCxn id="1985" idx="3"/>
          </p:cNvCxnSpPr>
          <p:nvPr/>
        </p:nvCxnSpPr>
        <p:spPr>
          <a:xfrm rot="10800000" flipH="1">
            <a:off x="1371002" y="1912932"/>
            <a:ext cx="173700" cy="257700"/>
          </a:xfrm>
          <a:prstGeom prst="bentConnector3">
            <a:avLst>
              <a:gd name="adj1" fmla="val 500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8" name="Google Shape;1988;p47"/>
          <p:cNvGrpSpPr/>
          <p:nvPr/>
        </p:nvGrpSpPr>
        <p:grpSpPr>
          <a:xfrm>
            <a:off x="720004" y="3442018"/>
            <a:ext cx="650997" cy="759684"/>
            <a:chOff x="4876875" y="1427500"/>
            <a:chExt cx="1130400" cy="1319125"/>
          </a:xfrm>
        </p:grpSpPr>
        <p:sp>
          <p:nvSpPr>
            <p:cNvPr id="1989" name="Google Shape;1989;p4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grpSp>
        <p:nvGrpSpPr>
          <p:cNvPr id="1991" name="Google Shape;1991;p47"/>
          <p:cNvGrpSpPr/>
          <p:nvPr/>
        </p:nvGrpSpPr>
        <p:grpSpPr>
          <a:xfrm>
            <a:off x="4722354" y="1727980"/>
            <a:ext cx="650997" cy="759684"/>
            <a:chOff x="4876875" y="1427500"/>
            <a:chExt cx="1130400" cy="1319125"/>
          </a:xfrm>
        </p:grpSpPr>
        <p:sp>
          <p:nvSpPr>
            <p:cNvPr id="1992" name="Google Shape;1992;p4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grpSp>
        <p:nvGrpSpPr>
          <p:cNvPr id="1994" name="Google Shape;1994;p47"/>
          <p:cNvGrpSpPr/>
          <p:nvPr/>
        </p:nvGrpSpPr>
        <p:grpSpPr>
          <a:xfrm>
            <a:off x="4722354" y="3442018"/>
            <a:ext cx="650997" cy="759684"/>
            <a:chOff x="4876875" y="1427500"/>
            <a:chExt cx="1130400" cy="1319125"/>
          </a:xfrm>
        </p:grpSpPr>
        <p:sp>
          <p:nvSpPr>
            <p:cNvPr id="1995" name="Google Shape;1995;p4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1997" name="Google Shape;1997;p47"/>
          <p:cNvCxnSpPr>
            <a:cxnSpLocks/>
            <a:stCxn id="1989" idx="3"/>
          </p:cNvCxnSpPr>
          <p:nvPr/>
        </p:nvCxnSpPr>
        <p:spPr>
          <a:xfrm rot="10800000" flipH="1">
            <a:off x="1371002" y="3631169"/>
            <a:ext cx="173700" cy="253500"/>
          </a:xfrm>
          <a:prstGeom prst="bentConnector3">
            <a:avLst>
              <a:gd name="adj1" fmla="val 500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8" name="Google Shape;1998;p47"/>
          <p:cNvCxnSpPr>
            <a:cxnSpLocks/>
            <a:stCxn id="1992" idx="3"/>
          </p:cNvCxnSpPr>
          <p:nvPr/>
        </p:nvCxnSpPr>
        <p:spPr>
          <a:xfrm rot="10800000" flipH="1">
            <a:off x="5373352" y="1912932"/>
            <a:ext cx="183600" cy="257700"/>
          </a:xfrm>
          <a:prstGeom prst="bentConnector3">
            <a:avLst>
              <a:gd name="adj1" fmla="val 499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9" name="Google Shape;1999;p47"/>
          <p:cNvCxnSpPr>
            <a:cxnSpLocks/>
            <a:stCxn id="1995" idx="3"/>
          </p:cNvCxnSpPr>
          <p:nvPr/>
        </p:nvCxnSpPr>
        <p:spPr>
          <a:xfrm rot="10800000" flipH="1">
            <a:off x="5373352" y="3631169"/>
            <a:ext cx="183600" cy="253500"/>
          </a:xfrm>
          <a:prstGeom prst="bentConnector3">
            <a:avLst>
              <a:gd name="adj1" fmla="val 499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351;p37">
            <a:extLst>
              <a:ext uri="{FF2B5EF4-FFF2-40B4-BE49-F238E27FC236}">
                <a16:creationId xmlns:a16="http://schemas.microsoft.com/office/drawing/2014/main" id="{F0867C88-74C2-DCA7-A58D-8A23277ED3BD}"/>
              </a:ext>
            </a:extLst>
          </p:cNvPr>
          <p:cNvSpPr/>
          <p:nvPr/>
        </p:nvSpPr>
        <p:spPr>
          <a:xfrm>
            <a:off x="1539473" y="1609191"/>
            <a:ext cx="2907600" cy="85165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7" name="Google Shape;1352;p37">
            <a:extLst>
              <a:ext uri="{FF2B5EF4-FFF2-40B4-BE49-F238E27FC236}">
                <a16:creationId xmlns:a16="http://schemas.microsoft.com/office/drawing/2014/main" id="{2808B011-A7AB-FD0E-A003-C3FDF6B316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39473" y="1827291"/>
            <a:ext cx="2905839" cy="633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Adaptar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à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normalidade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pós-pandemia</a:t>
            </a:r>
            <a:endParaRPr sz="18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8" name="Google Shape;1357;p37">
            <a:extLst>
              <a:ext uri="{FF2B5EF4-FFF2-40B4-BE49-F238E27FC236}">
                <a16:creationId xmlns:a16="http://schemas.microsoft.com/office/drawing/2014/main" id="{D1F644B9-3EBB-0452-5DCF-F18662EF7B6C}"/>
              </a:ext>
            </a:extLst>
          </p:cNvPr>
          <p:cNvGrpSpPr/>
          <p:nvPr/>
        </p:nvGrpSpPr>
        <p:grpSpPr>
          <a:xfrm>
            <a:off x="1539473" y="1609191"/>
            <a:ext cx="2907600" cy="218100"/>
            <a:chOff x="1290775" y="1427525"/>
            <a:chExt cx="2907600" cy="218100"/>
          </a:xfrm>
        </p:grpSpPr>
        <p:sp>
          <p:nvSpPr>
            <p:cNvPr id="9" name="Google Shape;1358;p37">
              <a:extLst>
                <a:ext uri="{FF2B5EF4-FFF2-40B4-BE49-F238E27FC236}">
                  <a16:creationId xmlns:a16="http://schemas.microsoft.com/office/drawing/2014/main" id="{70A0014A-4E5A-36CD-D288-6A822364BE41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10" name="Google Shape;1359;p37">
              <a:extLst>
                <a:ext uri="{FF2B5EF4-FFF2-40B4-BE49-F238E27FC236}">
                  <a16:creationId xmlns:a16="http://schemas.microsoft.com/office/drawing/2014/main" id="{BEB5BDB5-3413-61E3-37F3-02F1061340F8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11" name="Google Shape;1360;p37">
              <a:extLst>
                <a:ext uri="{FF2B5EF4-FFF2-40B4-BE49-F238E27FC236}">
                  <a16:creationId xmlns:a16="http://schemas.microsoft.com/office/drawing/2014/main" id="{531BC417-983A-E54E-768E-3388647C505D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12" name="Google Shape;1361;p37">
              <a:extLst>
                <a:ext uri="{FF2B5EF4-FFF2-40B4-BE49-F238E27FC236}">
                  <a16:creationId xmlns:a16="http://schemas.microsoft.com/office/drawing/2014/main" id="{BF028A1A-2BAE-428E-3426-DB304022CB07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</p:grpSp>
      <p:sp>
        <p:nvSpPr>
          <p:cNvPr id="17" name="Google Shape;1351;p37">
            <a:extLst>
              <a:ext uri="{FF2B5EF4-FFF2-40B4-BE49-F238E27FC236}">
                <a16:creationId xmlns:a16="http://schemas.microsoft.com/office/drawing/2014/main" id="{6F112750-9A7A-4ED3-BD51-CD5BDCD588A2}"/>
              </a:ext>
            </a:extLst>
          </p:cNvPr>
          <p:cNvSpPr/>
          <p:nvPr/>
        </p:nvSpPr>
        <p:spPr>
          <a:xfrm>
            <a:off x="1539473" y="3339910"/>
            <a:ext cx="2907600" cy="861792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18" name="Google Shape;1352;p37">
            <a:extLst>
              <a:ext uri="{FF2B5EF4-FFF2-40B4-BE49-F238E27FC236}">
                <a16:creationId xmlns:a16="http://schemas.microsoft.com/office/drawing/2014/main" id="{152E19BA-B339-0FA9-FA7B-C3935D069267}"/>
              </a:ext>
            </a:extLst>
          </p:cNvPr>
          <p:cNvSpPr txBox="1">
            <a:spLocks/>
          </p:cNvSpPr>
          <p:nvPr/>
        </p:nvSpPr>
        <p:spPr>
          <a:xfrm>
            <a:off x="1539473" y="3558010"/>
            <a:ext cx="2905839" cy="64369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800" b="1" dirty="0">
                <a:solidFill>
                  <a:srgbClr val="F2FAFF"/>
                </a:solidFill>
                <a:latin typeface="Anaheim" panose="020B0604020202020204" charset="0"/>
              </a:rPr>
              <a:t>Feiras foram caindo no esquecimento</a:t>
            </a:r>
            <a:endParaRPr lang="en-US" sz="18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19" name="Google Shape;1357;p37">
            <a:extLst>
              <a:ext uri="{FF2B5EF4-FFF2-40B4-BE49-F238E27FC236}">
                <a16:creationId xmlns:a16="http://schemas.microsoft.com/office/drawing/2014/main" id="{7B1B33F1-E11C-719B-3F55-1BE4B7AA3A14}"/>
              </a:ext>
            </a:extLst>
          </p:cNvPr>
          <p:cNvGrpSpPr/>
          <p:nvPr/>
        </p:nvGrpSpPr>
        <p:grpSpPr>
          <a:xfrm>
            <a:off x="1539473" y="3339910"/>
            <a:ext cx="2907600" cy="218100"/>
            <a:chOff x="1290775" y="1427525"/>
            <a:chExt cx="2907600" cy="218100"/>
          </a:xfrm>
        </p:grpSpPr>
        <p:sp>
          <p:nvSpPr>
            <p:cNvPr id="20" name="Google Shape;1358;p37">
              <a:extLst>
                <a:ext uri="{FF2B5EF4-FFF2-40B4-BE49-F238E27FC236}">
                  <a16:creationId xmlns:a16="http://schemas.microsoft.com/office/drawing/2014/main" id="{2F7262D2-5E67-DF5A-8FA3-F646C00ABA71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21" name="Google Shape;1359;p37">
              <a:extLst>
                <a:ext uri="{FF2B5EF4-FFF2-40B4-BE49-F238E27FC236}">
                  <a16:creationId xmlns:a16="http://schemas.microsoft.com/office/drawing/2014/main" id="{454A6045-8C69-2BC6-1C01-4C6F1AED0A1E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22" name="Google Shape;1360;p37">
              <a:extLst>
                <a:ext uri="{FF2B5EF4-FFF2-40B4-BE49-F238E27FC236}">
                  <a16:creationId xmlns:a16="http://schemas.microsoft.com/office/drawing/2014/main" id="{F3105367-6F74-B71C-72A5-4AD512CBC1E2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23" name="Google Shape;1361;p37">
              <a:extLst>
                <a:ext uri="{FF2B5EF4-FFF2-40B4-BE49-F238E27FC236}">
                  <a16:creationId xmlns:a16="http://schemas.microsoft.com/office/drawing/2014/main" id="{DC4F340C-70BB-6E2C-42C8-A9D254DB22C7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</p:grpSp>
      <p:sp>
        <p:nvSpPr>
          <p:cNvPr id="32" name="Google Shape;1351;p37">
            <a:extLst>
              <a:ext uri="{FF2B5EF4-FFF2-40B4-BE49-F238E27FC236}">
                <a16:creationId xmlns:a16="http://schemas.microsoft.com/office/drawing/2014/main" id="{2A4C44E4-D5D5-9C40-A9F4-5DE9C80C1BF3}"/>
              </a:ext>
            </a:extLst>
          </p:cNvPr>
          <p:cNvSpPr/>
          <p:nvPr/>
        </p:nvSpPr>
        <p:spPr>
          <a:xfrm>
            <a:off x="5560111" y="1604140"/>
            <a:ext cx="2907600" cy="88352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33" name="Google Shape;1352;p37">
            <a:extLst>
              <a:ext uri="{FF2B5EF4-FFF2-40B4-BE49-F238E27FC236}">
                <a16:creationId xmlns:a16="http://schemas.microsoft.com/office/drawing/2014/main" id="{DEEC2D83-9965-372B-1BC1-812CEED5F53A}"/>
              </a:ext>
            </a:extLst>
          </p:cNvPr>
          <p:cNvSpPr txBox="1">
            <a:spLocks/>
          </p:cNvSpPr>
          <p:nvPr/>
        </p:nvSpPr>
        <p:spPr>
          <a:xfrm>
            <a:off x="5560111" y="1822240"/>
            <a:ext cx="2907600" cy="6654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800" b="1" dirty="0">
                <a:solidFill>
                  <a:srgbClr val="F2FAFF"/>
                </a:solidFill>
                <a:latin typeface="Anaheim" panose="020B0604020202020204" charset="0"/>
              </a:rPr>
              <a:t>Junta as feiras ao mundo tecnológico</a:t>
            </a:r>
            <a:endParaRPr lang="en-US" sz="18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34" name="Google Shape;1357;p37">
            <a:extLst>
              <a:ext uri="{FF2B5EF4-FFF2-40B4-BE49-F238E27FC236}">
                <a16:creationId xmlns:a16="http://schemas.microsoft.com/office/drawing/2014/main" id="{A4EE03E0-F557-3A9A-943D-72D98AD604B1}"/>
              </a:ext>
            </a:extLst>
          </p:cNvPr>
          <p:cNvGrpSpPr/>
          <p:nvPr/>
        </p:nvGrpSpPr>
        <p:grpSpPr>
          <a:xfrm>
            <a:off x="5560111" y="1604140"/>
            <a:ext cx="2907600" cy="218100"/>
            <a:chOff x="1290775" y="1427525"/>
            <a:chExt cx="2907600" cy="218100"/>
          </a:xfrm>
        </p:grpSpPr>
        <p:sp>
          <p:nvSpPr>
            <p:cNvPr id="35" name="Google Shape;1358;p37">
              <a:extLst>
                <a:ext uri="{FF2B5EF4-FFF2-40B4-BE49-F238E27FC236}">
                  <a16:creationId xmlns:a16="http://schemas.microsoft.com/office/drawing/2014/main" id="{48BD7230-B5B4-B5BA-D123-F9ACA4E7A5E3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36" name="Google Shape;1359;p37">
              <a:extLst>
                <a:ext uri="{FF2B5EF4-FFF2-40B4-BE49-F238E27FC236}">
                  <a16:creationId xmlns:a16="http://schemas.microsoft.com/office/drawing/2014/main" id="{32DFFF4D-2E23-5F70-BEAF-03FEC19E1553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37" name="Google Shape;1360;p37">
              <a:extLst>
                <a:ext uri="{FF2B5EF4-FFF2-40B4-BE49-F238E27FC236}">
                  <a16:creationId xmlns:a16="http://schemas.microsoft.com/office/drawing/2014/main" id="{C91B8BBA-DD9B-6BF8-D60C-4A3D5FAF495B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38" name="Google Shape;1361;p37">
              <a:extLst>
                <a:ext uri="{FF2B5EF4-FFF2-40B4-BE49-F238E27FC236}">
                  <a16:creationId xmlns:a16="http://schemas.microsoft.com/office/drawing/2014/main" id="{5C15623E-658C-0089-9B61-09DB98A07692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</p:grpSp>
      <p:sp>
        <p:nvSpPr>
          <p:cNvPr id="39" name="Google Shape;1351;p37">
            <a:extLst>
              <a:ext uri="{FF2B5EF4-FFF2-40B4-BE49-F238E27FC236}">
                <a16:creationId xmlns:a16="http://schemas.microsoft.com/office/drawing/2014/main" id="{51286B7C-1E6B-DCC7-6666-A583BFBB357D}"/>
              </a:ext>
            </a:extLst>
          </p:cNvPr>
          <p:cNvSpPr/>
          <p:nvPr/>
        </p:nvSpPr>
        <p:spPr>
          <a:xfrm>
            <a:off x="5556952" y="3121810"/>
            <a:ext cx="2907600" cy="136160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40" name="Google Shape;1352;p37">
            <a:extLst>
              <a:ext uri="{FF2B5EF4-FFF2-40B4-BE49-F238E27FC236}">
                <a16:creationId xmlns:a16="http://schemas.microsoft.com/office/drawing/2014/main" id="{397F93A7-395F-7ED1-287B-23559155AC02}"/>
              </a:ext>
            </a:extLst>
          </p:cNvPr>
          <p:cNvSpPr txBox="1">
            <a:spLocks/>
          </p:cNvSpPr>
          <p:nvPr/>
        </p:nvSpPr>
        <p:spPr>
          <a:xfrm>
            <a:off x="5556952" y="3339909"/>
            <a:ext cx="2907600" cy="45977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Usado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por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muitas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pessoas</a:t>
            </a:r>
            <a:endParaRPr lang="en-US" sz="18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41" name="Google Shape;1357;p37">
            <a:extLst>
              <a:ext uri="{FF2B5EF4-FFF2-40B4-BE49-F238E27FC236}">
                <a16:creationId xmlns:a16="http://schemas.microsoft.com/office/drawing/2014/main" id="{F9952ADB-6ABE-B9C1-B3A5-347D65BFC912}"/>
              </a:ext>
            </a:extLst>
          </p:cNvPr>
          <p:cNvGrpSpPr/>
          <p:nvPr/>
        </p:nvGrpSpPr>
        <p:grpSpPr>
          <a:xfrm>
            <a:off x="5556952" y="3121810"/>
            <a:ext cx="2907600" cy="218100"/>
            <a:chOff x="1290775" y="1427525"/>
            <a:chExt cx="2907600" cy="218100"/>
          </a:xfrm>
        </p:grpSpPr>
        <p:sp>
          <p:nvSpPr>
            <p:cNvPr id="42" name="Google Shape;1358;p37">
              <a:extLst>
                <a:ext uri="{FF2B5EF4-FFF2-40B4-BE49-F238E27FC236}">
                  <a16:creationId xmlns:a16="http://schemas.microsoft.com/office/drawing/2014/main" id="{86E60AE2-3CC9-8A1B-A0A3-D2C4725ABF2B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43" name="Google Shape;1359;p37">
              <a:extLst>
                <a:ext uri="{FF2B5EF4-FFF2-40B4-BE49-F238E27FC236}">
                  <a16:creationId xmlns:a16="http://schemas.microsoft.com/office/drawing/2014/main" id="{0EE9FC5D-6FBB-6914-2970-10A9C7E72B2C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44" name="Google Shape;1360;p37">
              <a:extLst>
                <a:ext uri="{FF2B5EF4-FFF2-40B4-BE49-F238E27FC236}">
                  <a16:creationId xmlns:a16="http://schemas.microsoft.com/office/drawing/2014/main" id="{A6FC474F-72A7-5828-DA2E-0410399F079C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45" name="Google Shape;1361;p37">
              <a:extLst>
                <a:ext uri="{FF2B5EF4-FFF2-40B4-BE49-F238E27FC236}">
                  <a16:creationId xmlns:a16="http://schemas.microsoft.com/office/drawing/2014/main" id="{BA827E89-60C3-A99D-EBB1-B1765228723E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</p:grpSp>
      <p:sp>
        <p:nvSpPr>
          <p:cNvPr id="46" name="Google Shape;1352;p37">
            <a:extLst>
              <a:ext uri="{FF2B5EF4-FFF2-40B4-BE49-F238E27FC236}">
                <a16:creationId xmlns:a16="http://schemas.microsoft.com/office/drawing/2014/main" id="{7392DCA1-A54B-083F-2554-847127C3EA25}"/>
              </a:ext>
            </a:extLst>
          </p:cNvPr>
          <p:cNvSpPr txBox="1">
            <a:spLocks/>
          </p:cNvSpPr>
          <p:nvPr/>
        </p:nvSpPr>
        <p:spPr>
          <a:xfrm>
            <a:off x="5556952" y="3803110"/>
            <a:ext cx="2907600" cy="6803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Feirantes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se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adaptem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ao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</a:rPr>
              <a:t>ambiente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</a:rPr>
              <a:t> online</a:t>
            </a:r>
          </a:p>
        </p:txBody>
      </p:sp>
      <p:cxnSp>
        <p:nvCxnSpPr>
          <p:cNvPr id="2" name="Google Shape;1999;p47">
            <a:extLst>
              <a:ext uri="{FF2B5EF4-FFF2-40B4-BE49-F238E27FC236}">
                <a16:creationId xmlns:a16="http://schemas.microsoft.com/office/drawing/2014/main" id="{8F014CE1-6697-C1CC-7FCB-01649F0B39B5}"/>
              </a:ext>
            </a:extLst>
          </p:cNvPr>
          <p:cNvCxnSpPr>
            <a:cxnSpLocks/>
            <a:stCxn id="1995" idx="3"/>
            <a:endCxn id="46" idx="1"/>
          </p:cNvCxnSpPr>
          <p:nvPr/>
        </p:nvCxnSpPr>
        <p:spPr>
          <a:xfrm>
            <a:off x="5373351" y="3884669"/>
            <a:ext cx="183601" cy="2585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13474;p74">
            <a:extLst>
              <a:ext uri="{FF2B5EF4-FFF2-40B4-BE49-F238E27FC236}">
                <a16:creationId xmlns:a16="http://schemas.microsoft.com/office/drawing/2014/main" id="{76FADEF7-D8AB-61C4-1F5E-192103FF2347}"/>
              </a:ext>
            </a:extLst>
          </p:cNvPr>
          <p:cNvGrpSpPr/>
          <p:nvPr/>
        </p:nvGrpSpPr>
        <p:grpSpPr>
          <a:xfrm>
            <a:off x="4873800" y="1996212"/>
            <a:ext cx="348103" cy="295714"/>
            <a:chOff x="6657846" y="2007591"/>
            <a:chExt cx="348103" cy="295714"/>
          </a:xfrm>
        </p:grpSpPr>
        <p:sp>
          <p:nvSpPr>
            <p:cNvPr id="4" name="Google Shape;13475;p74">
              <a:extLst>
                <a:ext uri="{FF2B5EF4-FFF2-40B4-BE49-F238E27FC236}">
                  <a16:creationId xmlns:a16="http://schemas.microsoft.com/office/drawing/2014/main" id="{DE2B106A-FB5D-E49C-5ADF-CB85924ADD98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76;p74">
              <a:extLst>
                <a:ext uri="{FF2B5EF4-FFF2-40B4-BE49-F238E27FC236}">
                  <a16:creationId xmlns:a16="http://schemas.microsoft.com/office/drawing/2014/main" id="{1C9DBCAE-EF3A-B5A8-C396-F47EDD143353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77;p74">
              <a:extLst>
                <a:ext uri="{FF2B5EF4-FFF2-40B4-BE49-F238E27FC236}">
                  <a16:creationId xmlns:a16="http://schemas.microsoft.com/office/drawing/2014/main" id="{FADFBFB1-4F05-B2A2-D376-41120FC4C361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78;p74">
              <a:extLst>
                <a:ext uri="{FF2B5EF4-FFF2-40B4-BE49-F238E27FC236}">
                  <a16:creationId xmlns:a16="http://schemas.microsoft.com/office/drawing/2014/main" id="{E94910E3-1FB7-7970-81D1-D89F74AC9F3B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79;p74">
              <a:extLst>
                <a:ext uri="{FF2B5EF4-FFF2-40B4-BE49-F238E27FC236}">
                  <a16:creationId xmlns:a16="http://schemas.microsoft.com/office/drawing/2014/main" id="{A663C746-26EA-92A1-0637-13D6FBC07A78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80;p74">
              <a:extLst>
                <a:ext uri="{FF2B5EF4-FFF2-40B4-BE49-F238E27FC236}">
                  <a16:creationId xmlns:a16="http://schemas.microsoft.com/office/drawing/2014/main" id="{94D2586D-C21E-E275-68E1-BEB428D9B9D7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81;p74">
              <a:extLst>
                <a:ext uri="{FF2B5EF4-FFF2-40B4-BE49-F238E27FC236}">
                  <a16:creationId xmlns:a16="http://schemas.microsoft.com/office/drawing/2014/main" id="{4D0BEEFB-4DDF-84BB-EA4C-8ECAF438275F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82;p74">
              <a:extLst>
                <a:ext uri="{FF2B5EF4-FFF2-40B4-BE49-F238E27FC236}">
                  <a16:creationId xmlns:a16="http://schemas.microsoft.com/office/drawing/2014/main" id="{0D37D27F-C39F-ED32-9CBD-42D568951930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83;p74">
              <a:extLst>
                <a:ext uri="{FF2B5EF4-FFF2-40B4-BE49-F238E27FC236}">
                  <a16:creationId xmlns:a16="http://schemas.microsoft.com/office/drawing/2014/main" id="{15381C2C-F38A-81BB-B1B6-0A841E369F85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84;p74">
              <a:extLst>
                <a:ext uri="{FF2B5EF4-FFF2-40B4-BE49-F238E27FC236}">
                  <a16:creationId xmlns:a16="http://schemas.microsoft.com/office/drawing/2014/main" id="{F93F9552-1D3F-408B-1A77-EF0DA8319730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85;p74">
              <a:extLst>
                <a:ext uri="{FF2B5EF4-FFF2-40B4-BE49-F238E27FC236}">
                  <a16:creationId xmlns:a16="http://schemas.microsoft.com/office/drawing/2014/main" id="{AEABE6D6-CB68-5460-F80E-E3F48C6561E2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86;p74">
              <a:extLst>
                <a:ext uri="{FF2B5EF4-FFF2-40B4-BE49-F238E27FC236}">
                  <a16:creationId xmlns:a16="http://schemas.microsoft.com/office/drawing/2014/main" id="{80DF7467-6897-C77E-13EB-FE52E0FAA0D6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87;p74">
              <a:extLst>
                <a:ext uri="{FF2B5EF4-FFF2-40B4-BE49-F238E27FC236}">
                  <a16:creationId xmlns:a16="http://schemas.microsoft.com/office/drawing/2014/main" id="{C6A7E382-502B-0D60-033C-9E6F162E4EC2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88;p74">
              <a:extLst>
                <a:ext uri="{FF2B5EF4-FFF2-40B4-BE49-F238E27FC236}">
                  <a16:creationId xmlns:a16="http://schemas.microsoft.com/office/drawing/2014/main" id="{7517250D-0BEB-86FA-7CC3-E34F3F2AAF98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489;p74">
              <a:extLst>
                <a:ext uri="{FF2B5EF4-FFF2-40B4-BE49-F238E27FC236}">
                  <a16:creationId xmlns:a16="http://schemas.microsoft.com/office/drawing/2014/main" id="{87FF57CA-AD4D-BB10-205F-022F11715CFB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490;p74">
              <a:extLst>
                <a:ext uri="{FF2B5EF4-FFF2-40B4-BE49-F238E27FC236}">
                  <a16:creationId xmlns:a16="http://schemas.microsoft.com/office/drawing/2014/main" id="{F856156F-971D-D74B-9408-1B4F8B04D7C8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491;p74">
              <a:extLst>
                <a:ext uri="{FF2B5EF4-FFF2-40B4-BE49-F238E27FC236}">
                  <a16:creationId xmlns:a16="http://schemas.microsoft.com/office/drawing/2014/main" id="{52ECDEAB-3020-D378-AB6F-7BDAE2732E76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492;p74">
              <a:extLst>
                <a:ext uri="{FF2B5EF4-FFF2-40B4-BE49-F238E27FC236}">
                  <a16:creationId xmlns:a16="http://schemas.microsoft.com/office/drawing/2014/main" id="{5CAA7416-507B-7ACB-F3E1-72D7741F6438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493;p74">
              <a:extLst>
                <a:ext uri="{FF2B5EF4-FFF2-40B4-BE49-F238E27FC236}">
                  <a16:creationId xmlns:a16="http://schemas.microsoft.com/office/drawing/2014/main" id="{C7DF1D31-1EEE-A57A-2B8F-134169CC59F0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494;p74">
              <a:extLst>
                <a:ext uri="{FF2B5EF4-FFF2-40B4-BE49-F238E27FC236}">
                  <a16:creationId xmlns:a16="http://schemas.microsoft.com/office/drawing/2014/main" id="{8A5E761E-E5FF-9DB8-55CF-0073C27B715F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495;p74">
              <a:extLst>
                <a:ext uri="{FF2B5EF4-FFF2-40B4-BE49-F238E27FC236}">
                  <a16:creationId xmlns:a16="http://schemas.microsoft.com/office/drawing/2014/main" id="{A573D18D-DFCE-40CD-14F3-9049FAD50236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496;p74">
              <a:extLst>
                <a:ext uri="{FF2B5EF4-FFF2-40B4-BE49-F238E27FC236}">
                  <a16:creationId xmlns:a16="http://schemas.microsoft.com/office/drawing/2014/main" id="{DFCEA3F1-EEA1-AEE3-F8DE-7469CEBF467C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497;p74">
              <a:extLst>
                <a:ext uri="{FF2B5EF4-FFF2-40B4-BE49-F238E27FC236}">
                  <a16:creationId xmlns:a16="http://schemas.microsoft.com/office/drawing/2014/main" id="{632FE40D-B91A-4108-8BA8-B0C8004CFF29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98;p74">
              <a:extLst>
                <a:ext uri="{FF2B5EF4-FFF2-40B4-BE49-F238E27FC236}">
                  <a16:creationId xmlns:a16="http://schemas.microsoft.com/office/drawing/2014/main" id="{47DCFE14-586D-D85F-8AFA-94DB54C3255E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499;p74">
              <a:extLst>
                <a:ext uri="{FF2B5EF4-FFF2-40B4-BE49-F238E27FC236}">
                  <a16:creationId xmlns:a16="http://schemas.microsoft.com/office/drawing/2014/main" id="{6CCA13CD-D46F-3B85-60D7-DCEFE9434BF5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500;p74">
              <a:extLst>
                <a:ext uri="{FF2B5EF4-FFF2-40B4-BE49-F238E27FC236}">
                  <a16:creationId xmlns:a16="http://schemas.microsoft.com/office/drawing/2014/main" id="{CD532829-1F86-F13C-9CFF-2FF76DD2C0A8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20317;p78">
            <a:extLst>
              <a:ext uri="{FF2B5EF4-FFF2-40B4-BE49-F238E27FC236}">
                <a16:creationId xmlns:a16="http://schemas.microsoft.com/office/drawing/2014/main" id="{8E1743CC-5ACE-DD9B-ED2A-751634636D95}"/>
              </a:ext>
            </a:extLst>
          </p:cNvPr>
          <p:cNvGrpSpPr/>
          <p:nvPr/>
        </p:nvGrpSpPr>
        <p:grpSpPr>
          <a:xfrm>
            <a:off x="4884356" y="3705959"/>
            <a:ext cx="320557" cy="347794"/>
            <a:chOff x="8023882" y="1977458"/>
            <a:chExt cx="320557" cy="347794"/>
          </a:xfrm>
        </p:grpSpPr>
        <p:sp>
          <p:nvSpPr>
            <p:cNvPr id="60" name="Google Shape;20318;p78">
              <a:extLst>
                <a:ext uri="{FF2B5EF4-FFF2-40B4-BE49-F238E27FC236}">
                  <a16:creationId xmlns:a16="http://schemas.microsoft.com/office/drawing/2014/main" id="{95270A14-C75E-E120-81D6-86047CE490BA}"/>
                </a:ext>
              </a:extLst>
            </p:cNvPr>
            <p:cNvSpPr/>
            <p:nvPr/>
          </p:nvSpPr>
          <p:spPr>
            <a:xfrm>
              <a:off x="8053007" y="1977458"/>
              <a:ext cx="291432" cy="291799"/>
            </a:xfrm>
            <a:custGeom>
              <a:avLst/>
              <a:gdLst/>
              <a:ahLst/>
              <a:cxnLst/>
              <a:rect l="l" t="t" r="r" b="b"/>
              <a:pathLst>
                <a:path w="11117" h="11131" extrusionOk="0">
                  <a:moveTo>
                    <a:pt x="5558" y="0"/>
                  </a:moveTo>
                  <a:cubicBezTo>
                    <a:pt x="2484" y="0"/>
                    <a:pt x="1" y="2498"/>
                    <a:pt x="1" y="5572"/>
                  </a:cubicBezTo>
                  <a:cubicBezTo>
                    <a:pt x="1" y="8633"/>
                    <a:pt x="2484" y="11130"/>
                    <a:pt x="5558" y="11130"/>
                  </a:cubicBezTo>
                  <a:cubicBezTo>
                    <a:pt x="8633" y="11130"/>
                    <a:pt x="11116" y="8633"/>
                    <a:pt x="11116" y="5572"/>
                  </a:cubicBezTo>
                  <a:cubicBezTo>
                    <a:pt x="11116" y="2498"/>
                    <a:pt x="8633" y="0"/>
                    <a:pt x="5558" y="0"/>
                  </a:cubicBezTo>
                  <a:close/>
                </a:path>
              </a:pathLst>
            </a:custGeom>
            <a:solidFill>
              <a:srgbClr val="D3DCE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319;p78">
              <a:extLst>
                <a:ext uri="{FF2B5EF4-FFF2-40B4-BE49-F238E27FC236}">
                  <a16:creationId xmlns:a16="http://schemas.microsoft.com/office/drawing/2014/main" id="{5BF90533-C017-DA27-1B68-1AE80BCCAC52}"/>
                </a:ext>
              </a:extLst>
            </p:cNvPr>
            <p:cNvSpPr/>
            <p:nvPr/>
          </p:nvSpPr>
          <p:spPr>
            <a:xfrm>
              <a:off x="8023882" y="1980866"/>
              <a:ext cx="277407" cy="288549"/>
            </a:xfrm>
            <a:custGeom>
              <a:avLst/>
              <a:gdLst/>
              <a:ahLst/>
              <a:cxnLst/>
              <a:rect l="l" t="t" r="r" b="b"/>
              <a:pathLst>
                <a:path w="10582" h="11007" extrusionOk="0">
                  <a:moveTo>
                    <a:pt x="5529" y="0"/>
                  </a:moveTo>
                  <a:cubicBezTo>
                    <a:pt x="1891" y="751"/>
                    <a:pt x="0" y="4793"/>
                    <a:pt x="1761" y="8070"/>
                  </a:cubicBezTo>
                  <a:cubicBezTo>
                    <a:pt x="2787" y="9986"/>
                    <a:pt x="4717" y="11007"/>
                    <a:pt x="6670" y="11007"/>
                  </a:cubicBezTo>
                  <a:cubicBezTo>
                    <a:pt x="8071" y="11007"/>
                    <a:pt x="9484" y="10481"/>
                    <a:pt x="10581" y="9383"/>
                  </a:cubicBezTo>
                  <a:lnTo>
                    <a:pt x="10581" y="9383"/>
                  </a:lnTo>
                  <a:cubicBezTo>
                    <a:pt x="10206" y="9456"/>
                    <a:pt x="9831" y="9499"/>
                    <a:pt x="9441" y="9499"/>
                  </a:cubicBezTo>
                  <a:cubicBezTo>
                    <a:pt x="7189" y="9499"/>
                    <a:pt x="5168" y="8142"/>
                    <a:pt x="4302" y="6063"/>
                  </a:cubicBezTo>
                  <a:cubicBezTo>
                    <a:pt x="3450" y="3970"/>
                    <a:pt x="3927" y="1574"/>
                    <a:pt x="552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20;p78">
              <a:extLst>
                <a:ext uri="{FF2B5EF4-FFF2-40B4-BE49-F238E27FC236}">
                  <a16:creationId xmlns:a16="http://schemas.microsoft.com/office/drawing/2014/main" id="{4157D381-A658-D41B-696B-82BB227DD1E0}"/>
                </a:ext>
              </a:extLst>
            </p:cNvPr>
            <p:cNvSpPr/>
            <p:nvPr/>
          </p:nvSpPr>
          <p:spPr>
            <a:xfrm>
              <a:off x="8053007" y="1977825"/>
              <a:ext cx="291432" cy="291039"/>
            </a:xfrm>
            <a:custGeom>
              <a:avLst/>
              <a:gdLst/>
              <a:ahLst/>
              <a:cxnLst/>
              <a:rect l="l" t="t" r="r" b="b"/>
              <a:pathLst>
                <a:path w="11117" h="11102" extrusionOk="0">
                  <a:moveTo>
                    <a:pt x="5342" y="2758"/>
                  </a:moveTo>
                  <a:lnTo>
                    <a:pt x="5342" y="5328"/>
                  </a:lnTo>
                  <a:lnTo>
                    <a:pt x="2137" y="5328"/>
                  </a:lnTo>
                  <a:cubicBezTo>
                    <a:pt x="2152" y="4461"/>
                    <a:pt x="2310" y="3595"/>
                    <a:pt x="2599" y="2772"/>
                  </a:cubicBezTo>
                  <a:lnTo>
                    <a:pt x="2599" y="2758"/>
                  </a:lnTo>
                  <a:close/>
                  <a:moveTo>
                    <a:pt x="8518" y="2772"/>
                  </a:moveTo>
                  <a:cubicBezTo>
                    <a:pt x="8806" y="3595"/>
                    <a:pt x="8951" y="4461"/>
                    <a:pt x="8980" y="5342"/>
                  </a:cubicBezTo>
                  <a:lnTo>
                    <a:pt x="5775" y="5342"/>
                  </a:lnTo>
                  <a:lnTo>
                    <a:pt x="5775" y="2772"/>
                  </a:lnTo>
                  <a:close/>
                  <a:moveTo>
                    <a:pt x="5342" y="5775"/>
                  </a:moveTo>
                  <a:lnTo>
                    <a:pt x="5342" y="8330"/>
                  </a:lnTo>
                  <a:lnTo>
                    <a:pt x="2599" y="8330"/>
                  </a:lnTo>
                  <a:cubicBezTo>
                    <a:pt x="2310" y="7507"/>
                    <a:pt x="2152" y="6641"/>
                    <a:pt x="2137" y="5775"/>
                  </a:cubicBezTo>
                  <a:close/>
                  <a:moveTo>
                    <a:pt x="8980" y="5775"/>
                  </a:moveTo>
                  <a:cubicBezTo>
                    <a:pt x="8951" y="6641"/>
                    <a:pt x="8806" y="7507"/>
                    <a:pt x="8518" y="8330"/>
                  </a:cubicBezTo>
                  <a:lnTo>
                    <a:pt x="8518" y="8345"/>
                  </a:lnTo>
                  <a:lnTo>
                    <a:pt x="5775" y="8345"/>
                  </a:lnTo>
                  <a:lnTo>
                    <a:pt x="5775" y="5775"/>
                  </a:lnTo>
                  <a:close/>
                  <a:moveTo>
                    <a:pt x="5342" y="1"/>
                  </a:moveTo>
                  <a:lnTo>
                    <a:pt x="5342" y="2339"/>
                  </a:lnTo>
                  <a:lnTo>
                    <a:pt x="2758" y="2339"/>
                  </a:lnTo>
                  <a:cubicBezTo>
                    <a:pt x="3350" y="1011"/>
                    <a:pt x="4274" y="116"/>
                    <a:pt x="5342" y="1"/>
                  </a:cubicBezTo>
                  <a:lnTo>
                    <a:pt x="5342" y="1"/>
                  </a:lnTo>
                  <a:cubicBezTo>
                    <a:pt x="4779" y="15"/>
                    <a:pt x="4230" y="131"/>
                    <a:pt x="3696" y="318"/>
                  </a:cubicBezTo>
                  <a:cubicBezTo>
                    <a:pt x="3090" y="867"/>
                    <a:pt x="2614" y="1574"/>
                    <a:pt x="2310" y="2339"/>
                  </a:cubicBezTo>
                  <a:lnTo>
                    <a:pt x="1011" y="2339"/>
                  </a:lnTo>
                  <a:cubicBezTo>
                    <a:pt x="925" y="2484"/>
                    <a:pt x="824" y="2628"/>
                    <a:pt x="737" y="2772"/>
                  </a:cubicBezTo>
                  <a:lnTo>
                    <a:pt x="2152" y="2772"/>
                  </a:lnTo>
                  <a:cubicBezTo>
                    <a:pt x="1877" y="3595"/>
                    <a:pt x="1733" y="4461"/>
                    <a:pt x="1719" y="5342"/>
                  </a:cubicBezTo>
                  <a:lnTo>
                    <a:pt x="1" y="5342"/>
                  </a:lnTo>
                  <a:lnTo>
                    <a:pt x="1" y="5558"/>
                  </a:lnTo>
                  <a:lnTo>
                    <a:pt x="1" y="5775"/>
                  </a:lnTo>
                  <a:lnTo>
                    <a:pt x="1719" y="5775"/>
                  </a:lnTo>
                  <a:cubicBezTo>
                    <a:pt x="1733" y="6641"/>
                    <a:pt x="1877" y="7507"/>
                    <a:pt x="2152" y="8330"/>
                  </a:cubicBezTo>
                  <a:lnTo>
                    <a:pt x="751" y="8330"/>
                  </a:lnTo>
                  <a:cubicBezTo>
                    <a:pt x="824" y="8474"/>
                    <a:pt x="925" y="8619"/>
                    <a:pt x="1026" y="8763"/>
                  </a:cubicBezTo>
                  <a:lnTo>
                    <a:pt x="2310" y="8763"/>
                  </a:lnTo>
                  <a:cubicBezTo>
                    <a:pt x="2614" y="9543"/>
                    <a:pt x="3090" y="10236"/>
                    <a:pt x="3696" y="10799"/>
                  </a:cubicBezTo>
                  <a:cubicBezTo>
                    <a:pt x="4230" y="10986"/>
                    <a:pt x="4779" y="11087"/>
                    <a:pt x="5342" y="11102"/>
                  </a:cubicBezTo>
                  <a:cubicBezTo>
                    <a:pt x="4274" y="11001"/>
                    <a:pt x="3350" y="10106"/>
                    <a:pt x="2758" y="8763"/>
                  </a:cubicBezTo>
                  <a:lnTo>
                    <a:pt x="5342" y="8763"/>
                  </a:lnTo>
                  <a:lnTo>
                    <a:pt x="5342" y="11102"/>
                  </a:lnTo>
                  <a:lnTo>
                    <a:pt x="5775" y="11102"/>
                  </a:lnTo>
                  <a:lnTo>
                    <a:pt x="5775" y="8763"/>
                  </a:lnTo>
                  <a:lnTo>
                    <a:pt x="8344" y="8763"/>
                  </a:lnTo>
                  <a:cubicBezTo>
                    <a:pt x="7767" y="10106"/>
                    <a:pt x="6829" y="11001"/>
                    <a:pt x="5775" y="11102"/>
                  </a:cubicBezTo>
                  <a:cubicBezTo>
                    <a:pt x="6338" y="11087"/>
                    <a:pt x="6886" y="10986"/>
                    <a:pt x="7421" y="10799"/>
                  </a:cubicBezTo>
                  <a:cubicBezTo>
                    <a:pt x="8041" y="10236"/>
                    <a:pt x="8503" y="9543"/>
                    <a:pt x="8806" y="8763"/>
                  </a:cubicBezTo>
                  <a:lnTo>
                    <a:pt x="10106" y="8763"/>
                  </a:lnTo>
                  <a:cubicBezTo>
                    <a:pt x="10207" y="8619"/>
                    <a:pt x="10293" y="8474"/>
                    <a:pt x="10380" y="8330"/>
                  </a:cubicBezTo>
                  <a:lnTo>
                    <a:pt x="8965" y="8330"/>
                  </a:lnTo>
                  <a:cubicBezTo>
                    <a:pt x="9239" y="7507"/>
                    <a:pt x="9384" y="6641"/>
                    <a:pt x="9413" y="5775"/>
                  </a:cubicBezTo>
                  <a:lnTo>
                    <a:pt x="11116" y="5775"/>
                  </a:lnTo>
                  <a:lnTo>
                    <a:pt x="11116" y="5558"/>
                  </a:lnTo>
                  <a:lnTo>
                    <a:pt x="11116" y="5342"/>
                  </a:lnTo>
                  <a:lnTo>
                    <a:pt x="9413" y="5342"/>
                  </a:lnTo>
                  <a:cubicBezTo>
                    <a:pt x="9384" y="4461"/>
                    <a:pt x="9239" y="3595"/>
                    <a:pt x="8965" y="2772"/>
                  </a:cubicBezTo>
                  <a:lnTo>
                    <a:pt x="10380" y="2772"/>
                  </a:lnTo>
                  <a:cubicBezTo>
                    <a:pt x="10293" y="2628"/>
                    <a:pt x="10192" y="2484"/>
                    <a:pt x="10106" y="2339"/>
                  </a:cubicBezTo>
                  <a:lnTo>
                    <a:pt x="8806" y="2339"/>
                  </a:lnTo>
                  <a:cubicBezTo>
                    <a:pt x="8503" y="1574"/>
                    <a:pt x="8041" y="867"/>
                    <a:pt x="7421" y="318"/>
                  </a:cubicBezTo>
                  <a:cubicBezTo>
                    <a:pt x="6886" y="131"/>
                    <a:pt x="6338" y="15"/>
                    <a:pt x="5775" y="1"/>
                  </a:cubicBezTo>
                  <a:lnTo>
                    <a:pt x="5775" y="1"/>
                  </a:lnTo>
                  <a:cubicBezTo>
                    <a:pt x="6829" y="116"/>
                    <a:pt x="7767" y="1011"/>
                    <a:pt x="8344" y="2339"/>
                  </a:cubicBezTo>
                  <a:lnTo>
                    <a:pt x="5775" y="2339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rgbClr val="EFF1F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21;p78">
              <a:extLst>
                <a:ext uri="{FF2B5EF4-FFF2-40B4-BE49-F238E27FC236}">
                  <a16:creationId xmlns:a16="http://schemas.microsoft.com/office/drawing/2014/main" id="{28195057-63A2-D027-ECC5-182840DC081B}"/>
                </a:ext>
              </a:extLst>
            </p:cNvPr>
            <p:cNvSpPr/>
            <p:nvPr/>
          </p:nvSpPr>
          <p:spPr>
            <a:xfrm>
              <a:off x="8052640" y="1981233"/>
              <a:ext cx="220258" cy="288024"/>
            </a:xfrm>
            <a:custGeom>
              <a:avLst/>
              <a:gdLst/>
              <a:ahLst/>
              <a:cxnLst/>
              <a:rect l="l" t="t" r="r" b="b"/>
              <a:pathLst>
                <a:path w="8402" h="10987" extrusionOk="0">
                  <a:moveTo>
                    <a:pt x="5356" y="8633"/>
                  </a:moveTo>
                  <a:lnTo>
                    <a:pt x="5356" y="10972"/>
                  </a:lnTo>
                  <a:cubicBezTo>
                    <a:pt x="4288" y="10871"/>
                    <a:pt x="3364" y="9961"/>
                    <a:pt x="2772" y="8633"/>
                  </a:cubicBezTo>
                  <a:close/>
                  <a:moveTo>
                    <a:pt x="4418" y="1"/>
                  </a:moveTo>
                  <a:lnTo>
                    <a:pt x="4418" y="1"/>
                  </a:lnTo>
                  <a:cubicBezTo>
                    <a:pt x="4172" y="44"/>
                    <a:pt x="3941" y="102"/>
                    <a:pt x="3696" y="188"/>
                  </a:cubicBezTo>
                  <a:cubicBezTo>
                    <a:pt x="3089" y="751"/>
                    <a:pt x="2613" y="1444"/>
                    <a:pt x="2310" y="2224"/>
                  </a:cubicBezTo>
                  <a:lnTo>
                    <a:pt x="1025" y="2224"/>
                  </a:lnTo>
                  <a:cubicBezTo>
                    <a:pt x="924" y="2368"/>
                    <a:pt x="838" y="2498"/>
                    <a:pt x="751" y="2657"/>
                  </a:cubicBezTo>
                  <a:lnTo>
                    <a:pt x="2151" y="2657"/>
                  </a:lnTo>
                  <a:cubicBezTo>
                    <a:pt x="1877" y="3480"/>
                    <a:pt x="1733" y="4346"/>
                    <a:pt x="1718" y="5212"/>
                  </a:cubicBezTo>
                  <a:lnTo>
                    <a:pt x="0" y="5212"/>
                  </a:lnTo>
                  <a:lnTo>
                    <a:pt x="0" y="5428"/>
                  </a:lnTo>
                  <a:lnTo>
                    <a:pt x="0" y="5645"/>
                  </a:lnTo>
                  <a:lnTo>
                    <a:pt x="1718" y="5645"/>
                  </a:lnTo>
                  <a:cubicBezTo>
                    <a:pt x="1733" y="6526"/>
                    <a:pt x="1877" y="7377"/>
                    <a:pt x="2151" y="8215"/>
                  </a:cubicBezTo>
                  <a:lnTo>
                    <a:pt x="765" y="8215"/>
                  </a:lnTo>
                  <a:cubicBezTo>
                    <a:pt x="838" y="8359"/>
                    <a:pt x="939" y="8503"/>
                    <a:pt x="1040" y="8648"/>
                  </a:cubicBezTo>
                  <a:lnTo>
                    <a:pt x="2324" y="8648"/>
                  </a:lnTo>
                  <a:cubicBezTo>
                    <a:pt x="2628" y="9413"/>
                    <a:pt x="3104" y="10120"/>
                    <a:pt x="3710" y="10669"/>
                  </a:cubicBezTo>
                  <a:cubicBezTo>
                    <a:pt x="4244" y="10856"/>
                    <a:pt x="4793" y="10972"/>
                    <a:pt x="5356" y="10986"/>
                  </a:cubicBezTo>
                  <a:lnTo>
                    <a:pt x="5789" y="10986"/>
                  </a:lnTo>
                  <a:cubicBezTo>
                    <a:pt x="6352" y="10972"/>
                    <a:pt x="6900" y="10856"/>
                    <a:pt x="7435" y="10669"/>
                  </a:cubicBezTo>
                  <a:cubicBezTo>
                    <a:pt x="7810" y="10337"/>
                    <a:pt x="8142" y="9932"/>
                    <a:pt x="8402" y="9499"/>
                  </a:cubicBezTo>
                  <a:lnTo>
                    <a:pt x="8344" y="9485"/>
                  </a:lnTo>
                  <a:cubicBezTo>
                    <a:pt x="8200" y="9485"/>
                    <a:pt x="8055" y="9485"/>
                    <a:pt x="7911" y="9470"/>
                  </a:cubicBezTo>
                  <a:cubicBezTo>
                    <a:pt x="7348" y="10337"/>
                    <a:pt x="6612" y="10885"/>
                    <a:pt x="5789" y="10972"/>
                  </a:cubicBezTo>
                  <a:lnTo>
                    <a:pt x="5789" y="8864"/>
                  </a:lnTo>
                  <a:cubicBezTo>
                    <a:pt x="5428" y="8676"/>
                    <a:pt x="5096" y="8460"/>
                    <a:pt x="4793" y="8200"/>
                  </a:cubicBezTo>
                  <a:lnTo>
                    <a:pt x="2613" y="8200"/>
                  </a:lnTo>
                  <a:cubicBezTo>
                    <a:pt x="2324" y="7377"/>
                    <a:pt x="2166" y="6511"/>
                    <a:pt x="2151" y="5645"/>
                  </a:cubicBezTo>
                  <a:lnTo>
                    <a:pt x="3046" y="5645"/>
                  </a:lnTo>
                  <a:cubicBezTo>
                    <a:pt x="3003" y="5501"/>
                    <a:pt x="2974" y="5356"/>
                    <a:pt x="2931" y="5212"/>
                  </a:cubicBezTo>
                  <a:lnTo>
                    <a:pt x="2151" y="5212"/>
                  </a:lnTo>
                  <a:cubicBezTo>
                    <a:pt x="2166" y="4331"/>
                    <a:pt x="2310" y="3465"/>
                    <a:pt x="2599" y="2642"/>
                  </a:cubicBezTo>
                  <a:lnTo>
                    <a:pt x="2931" y="2642"/>
                  </a:lnTo>
                  <a:cubicBezTo>
                    <a:pt x="2974" y="2498"/>
                    <a:pt x="3003" y="2354"/>
                    <a:pt x="3046" y="2224"/>
                  </a:cubicBezTo>
                  <a:lnTo>
                    <a:pt x="2772" y="2224"/>
                  </a:lnTo>
                  <a:cubicBezTo>
                    <a:pt x="3032" y="1574"/>
                    <a:pt x="3436" y="1011"/>
                    <a:pt x="3941" y="535"/>
                  </a:cubicBezTo>
                  <a:cubicBezTo>
                    <a:pt x="4086" y="347"/>
                    <a:pt x="4244" y="160"/>
                    <a:pt x="4418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0322;p78">
              <a:extLst>
                <a:ext uri="{FF2B5EF4-FFF2-40B4-BE49-F238E27FC236}">
                  <a16:creationId xmlns:a16="http://schemas.microsoft.com/office/drawing/2014/main" id="{F1C137FB-49D5-8603-3C7F-0AD2C4E58274}"/>
                </a:ext>
              </a:extLst>
            </p:cNvPr>
            <p:cNvSpPr/>
            <p:nvPr/>
          </p:nvSpPr>
          <p:spPr>
            <a:xfrm>
              <a:off x="8097677" y="2201858"/>
              <a:ext cx="22335" cy="2236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0" y="1"/>
                  </a:moveTo>
                  <a:lnTo>
                    <a:pt x="0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0323;p78">
              <a:extLst>
                <a:ext uri="{FF2B5EF4-FFF2-40B4-BE49-F238E27FC236}">
                  <a16:creationId xmlns:a16="http://schemas.microsoft.com/office/drawing/2014/main" id="{74220B7E-DFF8-27F5-FE56-85367A2F9B25}"/>
                </a:ext>
              </a:extLst>
            </p:cNvPr>
            <p:cNvSpPr/>
            <p:nvPr/>
          </p:nvSpPr>
          <p:spPr>
            <a:xfrm>
              <a:off x="8096524" y="2201858"/>
              <a:ext cx="24642" cy="16961"/>
            </a:xfrm>
            <a:custGeom>
              <a:avLst/>
              <a:gdLst/>
              <a:ahLst/>
              <a:cxnLst/>
              <a:rect l="l" t="t" r="r" b="b"/>
              <a:pathLst>
                <a:path w="940" h="647" extrusionOk="0">
                  <a:moveTo>
                    <a:pt x="44" y="1"/>
                  </a:moveTo>
                  <a:lnTo>
                    <a:pt x="44" y="434"/>
                  </a:lnTo>
                  <a:cubicBezTo>
                    <a:pt x="44" y="477"/>
                    <a:pt x="30" y="520"/>
                    <a:pt x="1" y="549"/>
                  </a:cubicBezTo>
                  <a:cubicBezTo>
                    <a:pt x="152" y="614"/>
                    <a:pt x="311" y="647"/>
                    <a:pt x="470" y="647"/>
                  </a:cubicBezTo>
                  <a:cubicBezTo>
                    <a:pt x="629" y="647"/>
                    <a:pt x="788" y="614"/>
                    <a:pt x="939" y="549"/>
                  </a:cubicBezTo>
                  <a:cubicBezTo>
                    <a:pt x="910" y="520"/>
                    <a:pt x="896" y="477"/>
                    <a:pt x="896" y="434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rgbClr val="94A5B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0324;p78">
              <a:extLst>
                <a:ext uri="{FF2B5EF4-FFF2-40B4-BE49-F238E27FC236}">
                  <a16:creationId xmlns:a16="http://schemas.microsoft.com/office/drawing/2014/main" id="{7AD489C3-6ACF-D25F-CFA9-7D05083EDC49}"/>
                </a:ext>
              </a:extLst>
            </p:cNvPr>
            <p:cNvSpPr/>
            <p:nvPr/>
          </p:nvSpPr>
          <p:spPr>
            <a:xfrm>
              <a:off x="8075342" y="2219658"/>
              <a:ext cx="67373" cy="83259"/>
            </a:xfrm>
            <a:custGeom>
              <a:avLst/>
              <a:gdLst/>
              <a:ahLst/>
              <a:cxnLst/>
              <a:rect l="l" t="t" r="r" b="b"/>
              <a:pathLst>
                <a:path w="2570" h="3176" extrusionOk="0">
                  <a:moveTo>
                    <a:pt x="621" y="0"/>
                  </a:moveTo>
                  <a:lnTo>
                    <a:pt x="231" y="188"/>
                  </a:lnTo>
                  <a:cubicBezTo>
                    <a:pt x="87" y="260"/>
                    <a:pt x="0" y="419"/>
                    <a:pt x="0" y="577"/>
                  </a:cubicBezTo>
                  <a:lnTo>
                    <a:pt x="0" y="1819"/>
                  </a:lnTo>
                  <a:cubicBezTo>
                    <a:pt x="0" y="2281"/>
                    <a:pt x="130" y="2743"/>
                    <a:pt x="390" y="3118"/>
                  </a:cubicBezTo>
                  <a:lnTo>
                    <a:pt x="419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7" y="163"/>
                    <a:pt x="1410" y="174"/>
                    <a:pt x="1309" y="174"/>
                  </a:cubicBezTo>
                  <a:cubicBezTo>
                    <a:pt x="1294" y="174"/>
                    <a:pt x="1285" y="173"/>
                    <a:pt x="1285" y="173"/>
                  </a:cubicBezTo>
                  <a:cubicBezTo>
                    <a:pt x="1285" y="173"/>
                    <a:pt x="780" y="173"/>
                    <a:pt x="621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0325;p78">
              <a:extLst>
                <a:ext uri="{FF2B5EF4-FFF2-40B4-BE49-F238E27FC236}">
                  <a16:creationId xmlns:a16="http://schemas.microsoft.com/office/drawing/2014/main" id="{1888C9C8-5DEB-D887-74DF-E65DE751C995}"/>
                </a:ext>
              </a:extLst>
            </p:cNvPr>
            <p:cNvSpPr/>
            <p:nvPr/>
          </p:nvSpPr>
          <p:spPr>
            <a:xfrm>
              <a:off x="8086693" y="2302891"/>
              <a:ext cx="45064" cy="22361"/>
            </a:xfrm>
            <a:custGeom>
              <a:avLst/>
              <a:gdLst/>
              <a:ahLst/>
              <a:cxnLst/>
              <a:rect l="l" t="t" r="r" b="b"/>
              <a:pathLst>
                <a:path w="1719" h="853" extrusionOk="0">
                  <a:moveTo>
                    <a:pt x="0" y="1"/>
                  </a:moveTo>
                  <a:lnTo>
                    <a:pt x="0" y="636"/>
                  </a:lnTo>
                  <a:cubicBezTo>
                    <a:pt x="0" y="751"/>
                    <a:pt x="102" y="853"/>
                    <a:pt x="217" y="853"/>
                  </a:cubicBezTo>
                  <a:lnTo>
                    <a:pt x="1502" y="853"/>
                  </a:lnTo>
                  <a:cubicBezTo>
                    <a:pt x="1617" y="853"/>
                    <a:pt x="1718" y="751"/>
                    <a:pt x="1718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rgbClr val="D1DBE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0326;p78">
              <a:extLst>
                <a:ext uri="{FF2B5EF4-FFF2-40B4-BE49-F238E27FC236}">
                  <a16:creationId xmlns:a16="http://schemas.microsoft.com/office/drawing/2014/main" id="{6B269478-6FBA-8875-D325-C06FD44EAA98}"/>
                </a:ext>
              </a:extLst>
            </p:cNvPr>
            <p:cNvSpPr/>
            <p:nvPr/>
          </p:nvSpPr>
          <p:spPr>
            <a:xfrm>
              <a:off x="8075342" y="2228728"/>
              <a:ext cx="11377" cy="74188"/>
            </a:xfrm>
            <a:custGeom>
              <a:avLst/>
              <a:gdLst/>
              <a:ahLst/>
              <a:cxnLst/>
              <a:rect l="l" t="t" r="r" b="b"/>
              <a:pathLst>
                <a:path w="434" h="2830" extrusionOk="0">
                  <a:moveTo>
                    <a:pt x="73" y="1"/>
                  </a:moveTo>
                  <a:cubicBezTo>
                    <a:pt x="29" y="58"/>
                    <a:pt x="0" y="145"/>
                    <a:pt x="0" y="217"/>
                  </a:cubicBezTo>
                  <a:lnTo>
                    <a:pt x="0" y="1458"/>
                  </a:lnTo>
                  <a:cubicBezTo>
                    <a:pt x="0" y="1920"/>
                    <a:pt x="145" y="2382"/>
                    <a:pt x="405" y="2772"/>
                  </a:cubicBezTo>
                  <a:lnTo>
                    <a:pt x="433" y="2830"/>
                  </a:lnTo>
                  <a:lnTo>
                    <a:pt x="433" y="477"/>
                  </a:lnTo>
                  <a:cubicBezTo>
                    <a:pt x="433" y="347"/>
                    <a:pt x="376" y="217"/>
                    <a:pt x="260" y="145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E9ED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0327;p78">
              <a:extLst>
                <a:ext uri="{FF2B5EF4-FFF2-40B4-BE49-F238E27FC236}">
                  <a16:creationId xmlns:a16="http://schemas.microsoft.com/office/drawing/2014/main" id="{3F1B0AD2-EF11-2B34-3726-826BBA518A3C}"/>
                </a:ext>
              </a:extLst>
            </p:cNvPr>
            <p:cNvSpPr/>
            <p:nvPr/>
          </p:nvSpPr>
          <p:spPr>
            <a:xfrm>
              <a:off x="8131337" y="2228728"/>
              <a:ext cx="11377" cy="74188"/>
            </a:xfrm>
            <a:custGeom>
              <a:avLst/>
              <a:gdLst/>
              <a:ahLst/>
              <a:cxnLst/>
              <a:rect l="l" t="t" r="r" b="b"/>
              <a:pathLst>
                <a:path w="434" h="2830" extrusionOk="0">
                  <a:moveTo>
                    <a:pt x="362" y="1"/>
                  </a:moveTo>
                  <a:lnTo>
                    <a:pt x="174" y="145"/>
                  </a:lnTo>
                  <a:cubicBezTo>
                    <a:pt x="59" y="217"/>
                    <a:pt x="1" y="347"/>
                    <a:pt x="1" y="477"/>
                  </a:cubicBezTo>
                  <a:lnTo>
                    <a:pt x="1" y="2830"/>
                  </a:lnTo>
                  <a:lnTo>
                    <a:pt x="30" y="2772"/>
                  </a:lnTo>
                  <a:cubicBezTo>
                    <a:pt x="290" y="2382"/>
                    <a:pt x="434" y="1920"/>
                    <a:pt x="434" y="1458"/>
                  </a:cubicBezTo>
                  <a:lnTo>
                    <a:pt x="434" y="217"/>
                  </a:lnTo>
                  <a:cubicBezTo>
                    <a:pt x="419" y="145"/>
                    <a:pt x="405" y="58"/>
                    <a:pt x="362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0328;p78">
              <a:extLst>
                <a:ext uri="{FF2B5EF4-FFF2-40B4-BE49-F238E27FC236}">
                  <a16:creationId xmlns:a16="http://schemas.microsoft.com/office/drawing/2014/main" id="{A0096555-70E0-2995-B796-744A2EFAF948}"/>
                </a:ext>
              </a:extLst>
            </p:cNvPr>
            <p:cNvSpPr/>
            <p:nvPr/>
          </p:nvSpPr>
          <p:spPr>
            <a:xfrm>
              <a:off x="8091621" y="2213314"/>
              <a:ext cx="34447" cy="89603"/>
            </a:xfrm>
            <a:custGeom>
              <a:avLst/>
              <a:gdLst/>
              <a:ahLst/>
              <a:cxnLst/>
              <a:rect l="l" t="t" r="r" b="b"/>
              <a:pathLst>
                <a:path w="1314" h="3418" extrusionOk="0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0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1" y="638"/>
                    <a:pt x="414" y="630"/>
                    <a:pt x="433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5" y="3418"/>
                  </a:lnTo>
                  <a:lnTo>
                    <a:pt x="765" y="516"/>
                  </a:lnTo>
                  <a:lnTo>
                    <a:pt x="895" y="617"/>
                  </a:lnTo>
                  <a:cubicBezTo>
                    <a:pt x="915" y="630"/>
                    <a:pt x="937" y="638"/>
                    <a:pt x="958" y="638"/>
                  </a:cubicBezTo>
                  <a:cubicBezTo>
                    <a:pt x="985" y="638"/>
                    <a:pt x="1009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26" y="4"/>
                    <a:pt x="1115" y="0"/>
                    <a:pt x="1106" y="0"/>
                  </a:cubicBezTo>
                  <a:cubicBezTo>
                    <a:pt x="1097" y="0"/>
                    <a:pt x="1090" y="4"/>
                    <a:pt x="1083" y="11"/>
                  </a:cubicBezTo>
                  <a:lnTo>
                    <a:pt x="664" y="430"/>
                  </a:lnTo>
                  <a:lnTo>
                    <a:pt x="246" y="11"/>
                  </a:lnTo>
                  <a:cubicBezTo>
                    <a:pt x="238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0329;p78">
              <a:extLst>
                <a:ext uri="{FF2B5EF4-FFF2-40B4-BE49-F238E27FC236}">
                  <a16:creationId xmlns:a16="http://schemas.microsoft.com/office/drawing/2014/main" id="{FB264615-ECE1-77F5-83AF-4FC5A39A5278}"/>
                </a:ext>
              </a:extLst>
            </p:cNvPr>
            <p:cNvSpPr/>
            <p:nvPr/>
          </p:nvSpPr>
          <p:spPr>
            <a:xfrm>
              <a:off x="8105987" y="2313875"/>
              <a:ext cx="5715" cy="11377"/>
            </a:xfrm>
            <a:custGeom>
              <a:avLst/>
              <a:gdLst/>
              <a:ahLst/>
              <a:cxnLst/>
              <a:rect l="l" t="t" r="r" b="b"/>
              <a:pathLst>
                <a:path w="218" h="434" extrusionOk="0">
                  <a:moveTo>
                    <a:pt x="116" y="0"/>
                  </a:moveTo>
                  <a:cubicBezTo>
                    <a:pt x="58" y="0"/>
                    <a:pt x="1" y="58"/>
                    <a:pt x="1" y="116"/>
                  </a:cubicBezTo>
                  <a:lnTo>
                    <a:pt x="1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4" y="0"/>
                    <a:pt x="116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0330;p78">
              <a:extLst>
                <a:ext uri="{FF2B5EF4-FFF2-40B4-BE49-F238E27FC236}">
                  <a16:creationId xmlns:a16="http://schemas.microsoft.com/office/drawing/2014/main" id="{0CF4B0CD-652B-37EE-7400-BBADB4018800}"/>
                </a:ext>
              </a:extLst>
            </p:cNvPr>
            <p:cNvSpPr/>
            <p:nvPr/>
          </p:nvSpPr>
          <p:spPr>
            <a:xfrm>
              <a:off x="8086326" y="2156821"/>
              <a:ext cx="45037" cy="50752"/>
            </a:xfrm>
            <a:custGeom>
              <a:avLst/>
              <a:gdLst/>
              <a:ahLst/>
              <a:cxnLst/>
              <a:rect l="l" t="t" r="r" b="b"/>
              <a:pathLst>
                <a:path w="1718" h="1936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0" y="1083"/>
                  </a:lnTo>
                  <a:cubicBezTo>
                    <a:pt x="0" y="1545"/>
                    <a:pt x="390" y="1935"/>
                    <a:pt x="866" y="1935"/>
                  </a:cubicBezTo>
                  <a:cubicBezTo>
                    <a:pt x="1328" y="1935"/>
                    <a:pt x="1718" y="1545"/>
                    <a:pt x="1718" y="1083"/>
                  </a:cubicBezTo>
                  <a:lnTo>
                    <a:pt x="1718" y="650"/>
                  </a:lnTo>
                  <a:cubicBezTo>
                    <a:pt x="1718" y="290"/>
                    <a:pt x="1429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0331;p78">
              <a:extLst>
                <a:ext uri="{FF2B5EF4-FFF2-40B4-BE49-F238E27FC236}">
                  <a16:creationId xmlns:a16="http://schemas.microsoft.com/office/drawing/2014/main" id="{DB283A41-7034-186A-9348-14D4AD57371C}"/>
                </a:ext>
              </a:extLst>
            </p:cNvPr>
            <p:cNvSpPr/>
            <p:nvPr/>
          </p:nvSpPr>
          <p:spPr>
            <a:xfrm>
              <a:off x="8086693" y="2156821"/>
              <a:ext cx="30672" cy="50569"/>
            </a:xfrm>
            <a:custGeom>
              <a:avLst/>
              <a:gdLst/>
              <a:ahLst/>
              <a:cxnLst/>
              <a:rect l="l" t="t" r="r" b="b"/>
              <a:pathLst>
                <a:path w="1170" h="1929" extrusionOk="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0" y="1083"/>
                  </a:lnTo>
                  <a:cubicBezTo>
                    <a:pt x="0" y="1572"/>
                    <a:pt x="394" y="1929"/>
                    <a:pt x="841" y="1929"/>
                  </a:cubicBezTo>
                  <a:cubicBezTo>
                    <a:pt x="949" y="1929"/>
                    <a:pt x="1060" y="1908"/>
                    <a:pt x="1170" y="1863"/>
                  </a:cubicBezTo>
                  <a:cubicBezTo>
                    <a:pt x="852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0332;p78">
              <a:extLst>
                <a:ext uri="{FF2B5EF4-FFF2-40B4-BE49-F238E27FC236}">
                  <a16:creationId xmlns:a16="http://schemas.microsoft.com/office/drawing/2014/main" id="{E38AC842-4010-E881-A638-F2F7A7458ED0}"/>
                </a:ext>
              </a:extLst>
            </p:cNvPr>
            <p:cNvSpPr/>
            <p:nvPr/>
          </p:nvSpPr>
          <p:spPr>
            <a:xfrm>
              <a:off x="8086693" y="2156821"/>
              <a:ext cx="45064" cy="22781"/>
            </a:xfrm>
            <a:custGeom>
              <a:avLst/>
              <a:gdLst/>
              <a:ahLst/>
              <a:cxnLst/>
              <a:rect l="l" t="t" r="r" b="b"/>
              <a:pathLst>
                <a:path w="1719" h="869" extrusionOk="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517" y="796"/>
                    <a:pt x="1033" y="869"/>
                    <a:pt x="1571" y="869"/>
                  </a:cubicBezTo>
                  <a:cubicBezTo>
                    <a:pt x="1620" y="869"/>
                    <a:pt x="1669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30" y="1"/>
                    <a:pt x="106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0333;p78">
              <a:extLst>
                <a:ext uri="{FF2B5EF4-FFF2-40B4-BE49-F238E27FC236}">
                  <a16:creationId xmlns:a16="http://schemas.microsoft.com/office/drawing/2014/main" id="{F66C76C0-367D-7EB9-2009-DF6361E60730}"/>
                </a:ext>
              </a:extLst>
            </p:cNvPr>
            <p:cNvSpPr/>
            <p:nvPr/>
          </p:nvSpPr>
          <p:spPr>
            <a:xfrm>
              <a:off x="8086693" y="2156821"/>
              <a:ext cx="30672" cy="20474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203" y="708"/>
                    <a:pt x="419" y="751"/>
                    <a:pt x="636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0334;p78">
              <a:extLst>
                <a:ext uri="{FF2B5EF4-FFF2-40B4-BE49-F238E27FC236}">
                  <a16:creationId xmlns:a16="http://schemas.microsoft.com/office/drawing/2014/main" id="{CC0CEF78-CEC3-AB86-0CE5-643F261D048A}"/>
                </a:ext>
              </a:extLst>
            </p:cNvPr>
            <p:cNvSpPr/>
            <p:nvPr/>
          </p:nvSpPr>
          <p:spPr>
            <a:xfrm>
              <a:off x="8187359" y="2201858"/>
              <a:ext cx="22335" cy="2236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0" y="1"/>
                  </a:moveTo>
                  <a:lnTo>
                    <a:pt x="0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0335;p78">
              <a:extLst>
                <a:ext uri="{FF2B5EF4-FFF2-40B4-BE49-F238E27FC236}">
                  <a16:creationId xmlns:a16="http://schemas.microsoft.com/office/drawing/2014/main" id="{A44B93DC-BCC8-405D-47D8-7A3B6D316404}"/>
                </a:ext>
              </a:extLst>
            </p:cNvPr>
            <p:cNvSpPr/>
            <p:nvPr/>
          </p:nvSpPr>
          <p:spPr>
            <a:xfrm>
              <a:off x="8186231" y="2201858"/>
              <a:ext cx="24616" cy="16961"/>
            </a:xfrm>
            <a:custGeom>
              <a:avLst/>
              <a:gdLst/>
              <a:ahLst/>
              <a:cxnLst/>
              <a:rect l="l" t="t" r="r" b="b"/>
              <a:pathLst>
                <a:path w="939" h="647" extrusionOk="0">
                  <a:moveTo>
                    <a:pt x="43" y="1"/>
                  </a:moveTo>
                  <a:lnTo>
                    <a:pt x="43" y="434"/>
                  </a:lnTo>
                  <a:cubicBezTo>
                    <a:pt x="43" y="477"/>
                    <a:pt x="29" y="520"/>
                    <a:pt x="0" y="549"/>
                  </a:cubicBezTo>
                  <a:cubicBezTo>
                    <a:pt x="152" y="614"/>
                    <a:pt x="310" y="647"/>
                    <a:pt x="469" y="647"/>
                  </a:cubicBezTo>
                  <a:cubicBezTo>
                    <a:pt x="628" y="647"/>
                    <a:pt x="787" y="614"/>
                    <a:pt x="938" y="549"/>
                  </a:cubicBezTo>
                  <a:cubicBezTo>
                    <a:pt x="909" y="520"/>
                    <a:pt x="895" y="477"/>
                    <a:pt x="895" y="434"/>
                  </a:cubicBezTo>
                  <a:lnTo>
                    <a:pt x="895" y="1"/>
                  </a:lnTo>
                  <a:close/>
                </a:path>
              </a:pathLst>
            </a:custGeom>
            <a:solidFill>
              <a:srgbClr val="94A5B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0336;p78">
              <a:extLst>
                <a:ext uri="{FF2B5EF4-FFF2-40B4-BE49-F238E27FC236}">
                  <a16:creationId xmlns:a16="http://schemas.microsoft.com/office/drawing/2014/main" id="{FBD4AB5E-EE68-D179-8A55-598BA50BD0A5}"/>
                </a:ext>
              </a:extLst>
            </p:cNvPr>
            <p:cNvSpPr/>
            <p:nvPr/>
          </p:nvSpPr>
          <p:spPr>
            <a:xfrm>
              <a:off x="8165023" y="2219658"/>
              <a:ext cx="67399" cy="83259"/>
            </a:xfrm>
            <a:custGeom>
              <a:avLst/>
              <a:gdLst/>
              <a:ahLst/>
              <a:cxnLst/>
              <a:rect l="l" t="t" r="r" b="b"/>
              <a:pathLst>
                <a:path w="2571" h="3176" extrusionOk="0">
                  <a:moveTo>
                    <a:pt x="621" y="0"/>
                  </a:moveTo>
                  <a:lnTo>
                    <a:pt x="232" y="188"/>
                  </a:lnTo>
                  <a:cubicBezTo>
                    <a:pt x="87" y="260"/>
                    <a:pt x="1" y="419"/>
                    <a:pt x="1" y="577"/>
                  </a:cubicBezTo>
                  <a:lnTo>
                    <a:pt x="1" y="1819"/>
                  </a:lnTo>
                  <a:cubicBezTo>
                    <a:pt x="1" y="2281"/>
                    <a:pt x="131" y="2743"/>
                    <a:pt x="390" y="3118"/>
                  </a:cubicBezTo>
                  <a:lnTo>
                    <a:pt x="419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7" y="163"/>
                    <a:pt x="1410" y="174"/>
                    <a:pt x="1310" y="174"/>
                  </a:cubicBezTo>
                  <a:cubicBezTo>
                    <a:pt x="1294" y="174"/>
                    <a:pt x="1285" y="173"/>
                    <a:pt x="1285" y="173"/>
                  </a:cubicBezTo>
                  <a:cubicBezTo>
                    <a:pt x="1285" y="173"/>
                    <a:pt x="780" y="173"/>
                    <a:pt x="621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0337;p78">
              <a:extLst>
                <a:ext uri="{FF2B5EF4-FFF2-40B4-BE49-F238E27FC236}">
                  <a16:creationId xmlns:a16="http://schemas.microsoft.com/office/drawing/2014/main" id="{28D5390B-9B3A-9821-50FB-56652527E492}"/>
                </a:ext>
              </a:extLst>
            </p:cNvPr>
            <p:cNvSpPr/>
            <p:nvPr/>
          </p:nvSpPr>
          <p:spPr>
            <a:xfrm>
              <a:off x="8176374" y="2302891"/>
              <a:ext cx="44697" cy="22361"/>
            </a:xfrm>
            <a:custGeom>
              <a:avLst/>
              <a:gdLst/>
              <a:ahLst/>
              <a:cxnLst/>
              <a:rect l="l" t="t" r="r" b="b"/>
              <a:pathLst>
                <a:path w="1705" h="853" extrusionOk="0">
                  <a:moveTo>
                    <a:pt x="1" y="1"/>
                  </a:moveTo>
                  <a:lnTo>
                    <a:pt x="1" y="636"/>
                  </a:lnTo>
                  <a:cubicBezTo>
                    <a:pt x="1" y="751"/>
                    <a:pt x="87" y="853"/>
                    <a:pt x="203" y="853"/>
                  </a:cubicBezTo>
                  <a:lnTo>
                    <a:pt x="1488" y="853"/>
                  </a:lnTo>
                  <a:cubicBezTo>
                    <a:pt x="1603" y="853"/>
                    <a:pt x="1704" y="751"/>
                    <a:pt x="1704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rgbClr val="91A8B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0338;p78">
              <a:extLst>
                <a:ext uri="{FF2B5EF4-FFF2-40B4-BE49-F238E27FC236}">
                  <a16:creationId xmlns:a16="http://schemas.microsoft.com/office/drawing/2014/main" id="{0EC85648-CADF-1562-43D6-573F2CA0E467}"/>
                </a:ext>
              </a:extLst>
            </p:cNvPr>
            <p:cNvSpPr/>
            <p:nvPr/>
          </p:nvSpPr>
          <p:spPr>
            <a:xfrm>
              <a:off x="8165023" y="2228728"/>
              <a:ext cx="11377" cy="74188"/>
            </a:xfrm>
            <a:custGeom>
              <a:avLst/>
              <a:gdLst/>
              <a:ahLst/>
              <a:cxnLst/>
              <a:rect l="l" t="t" r="r" b="b"/>
              <a:pathLst>
                <a:path w="434" h="2830" extrusionOk="0">
                  <a:moveTo>
                    <a:pt x="58" y="1"/>
                  </a:moveTo>
                  <a:cubicBezTo>
                    <a:pt x="15" y="58"/>
                    <a:pt x="1" y="145"/>
                    <a:pt x="1" y="217"/>
                  </a:cubicBezTo>
                  <a:lnTo>
                    <a:pt x="1" y="1458"/>
                  </a:lnTo>
                  <a:cubicBezTo>
                    <a:pt x="1" y="1920"/>
                    <a:pt x="131" y="2382"/>
                    <a:pt x="390" y="2772"/>
                  </a:cubicBezTo>
                  <a:lnTo>
                    <a:pt x="434" y="2830"/>
                  </a:lnTo>
                  <a:lnTo>
                    <a:pt x="434" y="477"/>
                  </a:lnTo>
                  <a:cubicBezTo>
                    <a:pt x="434" y="347"/>
                    <a:pt x="362" y="217"/>
                    <a:pt x="260" y="14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D1DBE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0339;p78">
              <a:extLst>
                <a:ext uri="{FF2B5EF4-FFF2-40B4-BE49-F238E27FC236}">
                  <a16:creationId xmlns:a16="http://schemas.microsoft.com/office/drawing/2014/main" id="{45A8E718-9B33-A33C-1FF9-D5F99E5AE30F}"/>
                </a:ext>
              </a:extLst>
            </p:cNvPr>
            <p:cNvSpPr/>
            <p:nvPr/>
          </p:nvSpPr>
          <p:spPr>
            <a:xfrm>
              <a:off x="8221045" y="2228728"/>
              <a:ext cx="11377" cy="74188"/>
            </a:xfrm>
            <a:custGeom>
              <a:avLst/>
              <a:gdLst/>
              <a:ahLst/>
              <a:cxnLst/>
              <a:rect l="l" t="t" r="r" b="b"/>
              <a:pathLst>
                <a:path w="434" h="2830" extrusionOk="0">
                  <a:moveTo>
                    <a:pt x="361" y="1"/>
                  </a:moveTo>
                  <a:lnTo>
                    <a:pt x="173" y="145"/>
                  </a:lnTo>
                  <a:cubicBezTo>
                    <a:pt x="58" y="217"/>
                    <a:pt x="0" y="347"/>
                    <a:pt x="0" y="477"/>
                  </a:cubicBezTo>
                  <a:lnTo>
                    <a:pt x="0" y="2830"/>
                  </a:lnTo>
                  <a:lnTo>
                    <a:pt x="29" y="2772"/>
                  </a:lnTo>
                  <a:cubicBezTo>
                    <a:pt x="289" y="2382"/>
                    <a:pt x="433" y="1920"/>
                    <a:pt x="433" y="1458"/>
                  </a:cubicBezTo>
                  <a:lnTo>
                    <a:pt x="433" y="217"/>
                  </a:lnTo>
                  <a:cubicBezTo>
                    <a:pt x="433" y="145"/>
                    <a:pt x="404" y="58"/>
                    <a:pt x="361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0340;p78">
              <a:extLst>
                <a:ext uri="{FF2B5EF4-FFF2-40B4-BE49-F238E27FC236}">
                  <a16:creationId xmlns:a16="http://schemas.microsoft.com/office/drawing/2014/main" id="{64DB2ADD-36F0-ACED-4352-8383A5FE1ED4}"/>
                </a:ext>
              </a:extLst>
            </p:cNvPr>
            <p:cNvSpPr/>
            <p:nvPr/>
          </p:nvSpPr>
          <p:spPr>
            <a:xfrm>
              <a:off x="8181303" y="2213314"/>
              <a:ext cx="34447" cy="89603"/>
            </a:xfrm>
            <a:custGeom>
              <a:avLst/>
              <a:gdLst/>
              <a:ahLst/>
              <a:cxnLst/>
              <a:rect l="l" t="t" r="r" b="b"/>
              <a:pathLst>
                <a:path w="1314" h="3418" extrusionOk="0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0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2" y="638"/>
                    <a:pt x="414" y="630"/>
                    <a:pt x="433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5" y="3418"/>
                  </a:lnTo>
                  <a:lnTo>
                    <a:pt x="765" y="516"/>
                  </a:lnTo>
                  <a:lnTo>
                    <a:pt x="895" y="617"/>
                  </a:lnTo>
                  <a:cubicBezTo>
                    <a:pt x="915" y="630"/>
                    <a:pt x="937" y="638"/>
                    <a:pt x="959" y="638"/>
                  </a:cubicBezTo>
                  <a:cubicBezTo>
                    <a:pt x="985" y="638"/>
                    <a:pt x="1009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34" y="4"/>
                    <a:pt x="1123" y="0"/>
                    <a:pt x="1112" y="0"/>
                  </a:cubicBezTo>
                  <a:cubicBezTo>
                    <a:pt x="1101" y="0"/>
                    <a:pt x="1090" y="4"/>
                    <a:pt x="1083" y="11"/>
                  </a:cubicBezTo>
                  <a:lnTo>
                    <a:pt x="664" y="430"/>
                  </a:lnTo>
                  <a:lnTo>
                    <a:pt x="246" y="11"/>
                  </a:lnTo>
                  <a:cubicBezTo>
                    <a:pt x="239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0341;p78">
              <a:extLst>
                <a:ext uri="{FF2B5EF4-FFF2-40B4-BE49-F238E27FC236}">
                  <a16:creationId xmlns:a16="http://schemas.microsoft.com/office/drawing/2014/main" id="{D8580562-0C56-EEDA-0FD8-82FB39DAEE02}"/>
                </a:ext>
              </a:extLst>
            </p:cNvPr>
            <p:cNvSpPr/>
            <p:nvPr/>
          </p:nvSpPr>
          <p:spPr>
            <a:xfrm>
              <a:off x="8195669" y="2313875"/>
              <a:ext cx="5715" cy="11377"/>
            </a:xfrm>
            <a:custGeom>
              <a:avLst/>
              <a:gdLst/>
              <a:ahLst/>
              <a:cxnLst/>
              <a:rect l="l" t="t" r="r" b="b"/>
              <a:pathLst>
                <a:path w="218" h="434" extrusionOk="0">
                  <a:moveTo>
                    <a:pt x="116" y="0"/>
                  </a:moveTo>
                  <a:cubicBezTo>
                    <a:pt x="59" y="0"/>
                    <a:pt x="1" y="58"/>
                    <a:pt x="1" y="116"/>
                  </a:cubicBezTo>
                  <a:lnTo>
                    <a:pt x="1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4" y="0"/>
                    <a:pt x="116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0342;p78">
              <a:extLst>
                <a:ext uri="{FF2B5EF4-FFF2-40B4-BE49-F238E27FC236}">
                  <a16:creationId xmlns:a16="http://schemas.microsoft.com/office/drawing/2014/main" id="{A8F8572D-8878-D125-6C2F-DF2CEF2EDAC4}"/>
                </a:ext>
              </a:extLst>
            </p:cNvPr>
            <p:cNvSpPr/>
            <p:nvPr/>
          </p:nvSpPr>
          <p:spPr>
            <a:xfrm>
              <a:off x="8176374" y="2156821"/>
              <a:ext cx="44697" cy="50752"/>
            </a:xfrm>
            <a:custGeom>
              <a:avLst/>
              <a:gdLst/>
              <a:ahLst/>
              <a:cxnLst/>
              <a:rect l="l" t="t" r="r" b="b"/>
              <a:pathLst>
                <a:path w="1705" h="1936" extrusionOk="0">
                  <a:moveTo>
                    <a:pt x="636" y="1"/>
                  </a:moveTo>
                  <a:cubicBezTo>
                    <a:pt x="275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45"/>
                    <a:pt x="376" y="1935"/>
                    <a:pt x="852" y="1935"/>
                  </a:cubicBezTo>
                  <a:cubicBezTo>
                    <a:pt x="1329" y="1935"/>
                    <a:pt x="1704" y="1545"/>
                    <a:pt x="1704" y="1083"/>
                  </a:cubicBezTo>
                  <a:lnTo>
                    <a:pt x="1704" y="650"/>
                  </a:lnTo>
                  <a:cubicBezTo>
                    <a:pt x="1704" y="290"/>
                    <a:pt x="1415" y="1"/>
                    <a:pt x="106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0343;p78">
              <a:extLst>
                <a:ext uri="{FF2B5EF4-FFF2-40B4-BE49-F238E27FC236}">
                  <a16:creationId xmlns:a16="http://schemas.microsoft.com/office/drawing/2014/main" id="{B50464B1-8E55-C0AC-7026-8681AF860132}"/>
                </a:ext>
              </a:extLst>
            </p:cNvPr>
            <p:cNvSpPr/>
            <p:nvPr/>
          </p:nvSpPr>
          <p:spPr>
            <a:xfrm>
              <a:off x="8176374" y="2156821"/>
              <a:ext cx="30672" cy="50569"/>
            </a:xfrm>
            <a:custGeom>
              <a:avLst/>
              <a:gdLst/>
              <a:ahLst/>
              <a:cxnLst/>
              <a:rect l="l" t="t" r="r" b="b"/>
              <a:pathLst>
                <a:path w="1170" h="1929" extrusionOk="0">
                  <a:moveTo>
                    <a:pt x="636" y="1"/>
                  </a:moveTo>
                  <a:cubicBezTo>
                    <a:pt x="289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72"/>
                    <a:pt x="394" y="1929"/>
                    <a:pt x="841" y="1929"/>
                  </a:cubicBezTo>
                  <a:cubicBezTo>
                    <a:pt x="949" y="1929"/>
                    <a:pt x="1060" y="1908"/>
                    <a:pt x="1170" y="1863"/>
                  </a:cubicBezTo>
                  <a:cubicBezTo>
                    <a:pt x="852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0344;p78">
              <a:extLst>
                <a:ext uri="{FF2B5EF4-FFF2-40B4-BE49-F238E27FC236}">
                  <a16:creationId xmlns:a16="http://schemas.microsoft.com/office/drawing/2014/main" id="{3CCB96A6-D6F3-86A7-7D5C-285B6220AF95}"/>
                </a:ext>
              </a:extLst>
            </p:cNvPr>
            <p:cNvSpPr/>
            <p:nvPr/>
          </p:nvSpPr>
          <p:spPr>
            <a:xfrm>
              <a:off x="8176007" y="2156821"/>
              <a:ext cx="45064" cy="22781"/>
            </a:xfrm>
            <a:custGeom>
              <a:avLst/>
              <a:gdLst/>
              <a:ahLst/>
              <a:cxnLst/>
              <a:rect l="l" t="t" r="r" b="b"/>
              <a:pathLst>
                <a:path w="1719" h="869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15" y="650"/>
                  </a:lnTo>
                  <a:cubicBezTo>
                    <a:pt x="518" y="796"/>
                    <a:pt x="1045" y="869"/>
                    <a:pt x="1574" y="869"/>
                  </a:cubicBezTo>
                  <a:cubicBezTo>
                    <a:pt x="1622" y="869"/>
                    <a:pt x="1670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29" y="1"/>
                    <a:pt x="108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0345;p78">
              <a:extLst>
                <a:ext uri="{FF2B5EF4-FFF2-40B4-BE49-F238E27FC236}">
                  <a16:creationId xmlns:a16="http://schemas.microsoft.com/office/drawing/2014/main" id="{E4A39044-E0C0-38A8-16A9-AC9A45D70916}"/>
                </a:ext>
              </a:extLst>
            </p:cNvPr>
            <p:cNvSpPr/>
            <p:nvPr/>
          </p:nvSpPr>
          <p:spPr>
            <a:xfrm>
              <a:off x="8176374" y="2156821"/>
              <a:ext cx="30672" cy="20474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636" y="1"/>
                  </a:moveTo>
                  <a:cubicBezTo>
                    <a:pt x="289" y="1"/>
                    <a:pt x="1" y="290"/>
                    <a:pt x="1" y="650"/>
                  </a:cubicBezTo>
                  <a:cubicBezTo>
                    <a:pt x="203" y="708"/>
                    <a:pt x="419" y="751"/>
                    <a:pt x="636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0346;p78">
              <a:extLst>
                <a:ext uri="{FF2B5EF4-FFF2-40B4-BE49-F238E27FC236}">
                  <a16:creationId xmlns:a16="http://schemas.microsoft.com/office/drawing/2014/main" id="{86993602-CBEB-75C4-2148-4F80A2E6769C}"/>
                </a:ext>
              </a:extLst>
            </p:cNvPr>
            <p:cNvSpPr/>
            <p:nvPr/>
          </p:nvSpPr>
          <p:spPr>
            <a:xfrm>
              <a:off x="8277040" y="2201858"/>
              <a:ext cx="22361" cy="22361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1"/>
                  </a:moveTo>
                  <a:lnTo>
                    <a:pt x="1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0347;p78">
              <a:extLst>
                <a:ext uri="{FF2B5EF4-FFF2-40B4-BE49-F238E27FC236}">
                  <a16:creationId xmlns:a16="http://schemas.microsoft.com/office/drawing/2014/main" id="{CB3F6B17-0407-E5D4-B920-4E3D59EBDD99}"/>
                </a:ext>
              </a:extLst>
            </p:cNvPr>
            <p:cNvSpPr/>
            <p:nvPr/>
          </p:nvSpPr>
          <p:spPr>
            <a:xfrm>
              <a:off x="8275913" y="2201858"/>
              <a:ext cx="24616" cy="16961"/>
            </a:xfrm>
            <a:custGeom>
              <a:avLst/>
              <a:gdLst/>
              <a:ahLst/>
              <a:cxnLst/>
              <a:rect l="l" t="t" r="r" b="b"/>
              <a:pathLst>
                <a:path w="939" h="647" extrusionOk="0">
                  <a:moveTo>
                    <a:pt x="44" y="1"/>
                  </a:moveTo>
                  <a:lnTo>
                    <a:pt x="44" y="434"/>
                  </a:lnTo>
                  <a:cubicBezTo>
                    <a:pt x="44" y="477"/>
                    <a:pt x="29" y="520"/>
                    <a:pt x="0" y="549"/>
                  </a:cubicBezTo>
                  <a:cubicBezTo>
                    <a:pt x="152" y="614"/>
                    <a:pt x="311" y="647"/>
                    <a:pt x="469" y="647"/>
                  </a:cubicBezTo>
                  <a:cubicBezTo>
                    <a:pt x="628" y="647"/>
                    <a:pt x="787" y="614"/>
                    <a:pt x="939" y="549"/>
                  </a:cubicBezTo>
                  <a:cubicBezTo>
                    <a:pt x="910" y="520"/>
                    <a:pt x="895" y="477"/>
                    <a:pt x="895" y="434"/>
                  </a:cubicBezTo>
                  <a:lnTo>
                    <a:pt x="895" y="1"/>
                  </a:lnTo>
                  <a:close/>
                </a:path>
              </a:pathLst>
            </a:custGeom>
            <a:solidFill>
              <a:srgbClr val="94A5B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0348;p78">
              <a:extLst>
                <a:ext uri="{FF2B5EF4-FFF2-40B4-BE49-F238E27FC236}">
                  <a16:creationId xmlns:a16="http://schemas.microsoft.com/office/drawing/2014/main" id="{4F86C99B-8A2D-AC87-E502-C72330DCB4BB}"/>
                </a:ext>
              </a:extLst>
            </p:cNvPr>
            <p:cNvSpPr/>
            <p:nvPr/>
          </p:nvSpPr>
          <p:spPr>
            <a:xfrm>
              <a:off x="8254705" y="2219658"/>
              <a:ext cx="67399" cy="83259"/>
            </a:xfrm>
            <a:custGeom>
              <a:avLst/>
              <a:gdLst/>
              <a:ahLst/>
              <a:cxnLst/>
              <a:rect l="l" t="t" r="r" b="b"/>
              <a:pathLst>
                <a:path w="2571" h="3176" extrusionOk="0">
                  <a:moveTo>
                    <a:pt x="622" y="0"/>
                  </a:moveTo>
                  <a:lnTo>
                    <a:pt x="232" y="188"/>
                  </a:lnTo>
                  <a:cubicBezTo>
                    <a:pt x="87" y="260"/>
                    <a:pt x="1" y="419"/>
                    <a:pt x="1" y="577"/>
                  </a:cubicBezTo>
                  <a:lnTo>
                    <a:pt x="1" y="1819"/>
                  </a:lnTo>
                  <a:cubicBezTo>
                    <a:pt x="1" y="2281"/>
                    <a:pt x="131" y="2743"/>
                    <a:pt x="391" y="3118"/>
                  </a:cubicBezTo>
                  <a:lnTo>
                    <a:pt x="434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8" y="163"/>
                    <a:pt x="1411" y="174"/>
                    <a:pt x="1310" y="174"/>
                  </a:cubicBezTo>
                  <a:cubicBezTo>
                    <a:pt x="1294" y="174"/>
                    <a:pt x="1286" y="173"/>
                    <a:pt x="1286" y="173"/>
                  </a:cubicBezTo>
                  <a:cubicBezTo>
                    <a:pt x="1286" y="173"/>
                    <a:pt x="780" y="173"/>
                    <a:pt x="622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0349;p78">
              <a:extLst>
                <a:ext uri="{FF2B5EF4-FFF2-40B4-BE49-F238E27FC236}">
                  <a16:creationId xmlns:a16="http://schemas.microsoft.com/office/drawing/2014/main" id="{A4EE80A0-EE05-7D94-CB3D-31A831B786C2}"/>
                </a:ext>
              </a:extLst>
            </p:cNvPr>
            <p:cNvSpPr/>
            <p:nvPr/>
          </p:nvSpPr>
          <p:spPr>
            <a:xfrm>
              <a:off x="8266056" y="2302891"/>
              <a:ext cx="44697" cy="22361"/>
            </a:xfrm>
            <a:custGeom>
              <a:avLst/>
              <a:gdLst/>
              <a:ahLst/>
              <a:cxnLst/>
              <a:rect l="l" t="t" r="r" b="b"/>
              <a:pathLst>
                <a:path w="1705" h="853" extrusionOk="0">
                  <a:moveTo>
                    <a:pt x="1" y="1"/>
                  </a:moveTo>
                  <a:lnTo>
                    <a:pt x="1" y="636"/>
                  </a:lnTo>
                  <a:cubicBezTo>
                    <a:pt x="1" y="751"/>
                    <a:pt x="88" y="853"/>
                    <a:pt x="203" y="853"/>
                  </a:cubicBezTo>
                  <a:lnTo>
                    <a:pt x="1488" y="853"/>
                  </a:lnTo>
                  <a:cubicBezTo>
                    <a:pt x="1603" y="853"/>
                    <a:pt x="1704" y="751"/>
                    <a:pt x="1704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rgbClr val="D1DBE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0350;p78">
              <a:extLst>
                <a:ext uri="{FF2B5EF4-FFF2-40B4-BE49-F238E27FC236}">
                  <a16:creationId xmlns:a16="http://schemas.microsoft.com/office/drawing/2014/main" id="{5C97FFBD-10B2-CAB2-6F95-02A64FD05002}"/>
                </a:ext>
              </a:extLst>
            </p:cNvPr>
            <p:cNvSpPr/>
            <p:nvPr/>
          </p:nvSpPr>
          <p:spPr>
            <a:xfrm>
              <a:off x="8254705" y="2228728"/>
              <a:ext cx="11377" cy="74188"/>
            </a:xfrm>
            <a:custGeom>
              <a:avLst/>
              <a:gdLst/>
              <a:ahLst/>
              <a:cxnLst/>
              <a:rect l="l" t="t" r="r" b="b"/>
              <a:pathLst>
                <a:path w="434" h="2830" extrusionOk="0">
                  <a:moveTo>
                    <a:pt x="59" y="1"/>
                  </a:moveTo>
                  <a:cubicBezTo>
                    <a:pt x="15" y="58"/>
                    <a:pt x="1" y="145"/>
                    <a:pt x="1" y="217"/>
                  </a:cubicBezTo>
                  <a:lnTo>
                    <a:pt x="1" y="1458"/>
                  </a:lnTo>
                  <a:cubicBezTo>
                    <a:pt x="1" y="1920"/>
                    <a:pt x="131" y="2382"/>
                    <a:pt x="391" y="2772"/>
                  </a:cubicBezTo>
                  <a:lnTo>
                    <a:pt x="434" y="2830"/>
                  </a:lnTo>
                  <a:lnTo>
                    <a:pt x="434" y="477"/>
                  </a:lnTo>
                  <a:cubicBezTo>
                    <a:pt x="434" y="347"/>
                    <a:pt x="362" y="217"/>
                    <a:pt x="261" y="14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E9ED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0351;p78">
              <a:extLst>
                <a:ext uri="{FF2B5EF4-FFF2-40B4-BE49-F238E27FC236}">
                  <a16:creationId xmlns:a16="http://schemas.microsoft.com/office/drawing/2014/main" id="{A7166085-C9E7-0032-5D66-655E8F308DFF}"/>
                </a:ext>
              </a:extLst>
            </p:cNvPr>
            <p:cNvSpPr/>
            <p:nvPr/>
          </p:nvSpPr>
          <p:spPr>
            <a:xfrm>
              <a:off x="8310726" y="2228728"/>
              <a:ext cx="11377" cy="74188"/>
            </a:xfrm>
            <a:custGeom>
              <a:avLst/>
              <a:gdLst/>
              <a:ahLst/>
              <a:cxnLst/>
              <a:rect l="l" t="t" r="r" b="b"/>
              <a:pathLst>
                <a:path w="434" h="2830" extrusionOk="0">
                  <a:moveTo>
                    <a:pt x="361" y="1"/>
                  </a:moveTo>
                  <a:lnTo>
                    <a:pt x="174" y="145"/>
                  </a:lnTo>
                  <a:cubicBezTo>
                    <a:pt x="58" y="217"/>
                    <a:pt x="0" y="347"/>
                    <a:pt x="0" y="477"/>
                  </a:cubicBezTo>
                  <a:lnTo>
                    <a:pt x="0" y="2830"/>
                  </a:lnTo>
                  <a:lnTo>
                    <a:pt x="29" y="2772"/>
                  </a:lnTo>
                  <a:cubicBezTo>
                    <a:pt x="289" y="2382"/>
                    <a:pt x="433" y="1920"/>
                    <a:pt x="433" y="1458"/>
                  </a:cubicBezTo>
                  <a:lnTo>
                    <a:pt x="433" y="217"/>
                  </a:lnTo>
                  <a:cubicBezTo>
                    <a:pt x="433" y="145"/>
                    <a:pt x="404" y="58"/>
                    <a:pt x="361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0352;p78">
              <a:extLst>
                <a:ext uri="{FF2B5EF4-FFF2-40B4-BE49-F238E27FC236}">
                  <a16:creationId xmlns:a16="http://schemas.microsoft.com/office/drawing/2014/main" id="{14DD278C-6D1E-4F82-3499-8E9C6B0753EB}"/>
                </a:ext>
              </a:extLst>
            </p:cNvPr>
            <p:cNvSpPr/>
            <p:nvPr/>
          </p:nvSpPr>
          <p:spPr>
            <a:xfrm>
              <a:off x="8270984" y="2213314"/>
              <a:ext cx="34473" cy="89603"/>
            </a:xfrm>
            <a:custGeom>
              <a:avLst/>
              <a:gdLst/>
              <a:ahLst/>
              <a:cxnLst/>
              <a:rect l="l" t="t" r="r" b="b"/>
              <a:pathLst>
                <a:path w="1315" h="3418" extrusionOk="0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1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2" y="638"/>
                    <a:pt x="414" y="630"/>
                    <a:pt x="434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6" y="3418"/>
                  </a:lnTo>
                  <a:lnTo>
                    <a:pt x="766" y="516"/>
                  </a:lnTo>
                  <a:lnTo>
                    <a:pt x="896" y="617"/>
                  </a:lnTo>
                  <a:cubicBezTo>
                    <a:pt x="915" y="630"/>
                    <a:pt x="937" y="638"/>
                    <a:pt x="959" y="638"/>
                  </a:cubicBezTo>
                  <a:cubicBezTo>
                    <a:pt x="985" y="638"/>
                    <a:pt x="1010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34" y="4"/>
                    <a:pt x="1123" y="0"/>
                    <a:pt x="1112" y="0"/>
                  </a:cubicBezTo>
                  <a:cubicBezTo>
                    <a:pt x="1101" y="0"/>
                    <a:pt x="1090" y="4"/>
                    <a:pt x="1083" y="11"/>
                  </a:cubicBezTo>
                  <a:lnTo>
                    <a:pt x="665" y="430"/>
                  </a:lnTo>
                  <a:lnTo>
                    <a:pt x="246" y="11"/>
                  </a:lnTo>
                  <a:cubicBezTo>
                    <a:pt x="239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0353;p78">
              <a:extLst>
                <a:ext uri="{FF2B5EF4-FFF2-40B4-BE49-F238E27FC236}">
                  <a16:creationId xmlns:a16="http://schemas.microsoft.com/office/drawing/2014/main" id="{E72AFE15-E2FD-5760-C3F0-4C5B33CB448B}"/>
                </a:ext>
              </a:extLst>
            </p:cNvPr>
            <p:cNvSpPr/>
            <p:nvPr/>
          </p:nvSpPr>
          <p:spPr>
            <a:xfrm>
              <a:off x="8285376" y="2313875"/>
              <a:ext cx="5689" cy="11377"/>
            </a:xfrm>
            <a:custGeom>
              <a:avLst/>
              <a:gdLst/>
              <a:ahLst/>
              <a:cxnLst/>
              <a:rect l="l" t="t" r="r" b="b"/>
              <a:pathLst>
                <a:path w="217" h="434" extrusionOk="0">
                  <a:moveTo>
                    <a:pt x="116" y="0"/>
                  </a:moveTo>
                  <a:cubicBezTo>
                    <a:pt x="58" y="0"/>
                    <a:pt x="0" y="58"/>
                    <a:pt x="0" y="116"/>
                  </a:cubicBezTo>
                  <a:lnTo>
                    <a:pt x="0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3" y="0"/>
                    <a:pt x="116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0354;p78">
              <a:extLst>
                <a:ext uri="{FF2B5EF4-FFF2-40B4-BE49-F238E27FC236}">
                  <a16:creationId xmlns:a16="http://schemas.microsoft.com/office/drawing/2014/main" id="{BE4292E4-3D2B-A654-1732-DD6F178F88CE}"/>
                </a:ext>
              </a:extLst>
            </p:cNvPr>
            <p:cNvSpPr/>
            <p:nvPr/>
          </p:nvSpPr>
          <p:spPr>
            <a:xfrm>
              <a:off x="8266056" y="2156821"/>
              <a:ext cx="44697" cy="50752"/>
            </a:xfrm>
            <a:custGeom>
              <a:avLst/>
              <a:gdLst/>
              <a:ahLst/>
              <a:cxnLst/>
              <a:rect l="l" t="t" r="r" b="b"/>
              <a:pathLst>
                <a:path w="1705" h="1936" extrusionOk="0">
                  <a:moveTo>
                    <a:pt x="636" y="1"/>
                  </a:moveTo>
                  <a:cubicBezTo>
                    <a:pt x="275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45"/>
                    <a:pt x="376" y="1935"/>
                    <a:pt x="853" y="1935"/>
                  </a:cubicBezTo>
                  <a:cubicBezTo>
                    <a:pt x="1329" y="1935"/>
                    <a:pt x="1704" y="1545"/>
                    <a:pt x="1704" y="1083"/>
                  </a:cubicBezTo>
                  <a:lnTo>
                    <a:pt x="1704" y="650"/>
                  </a:lnTo>
                  <a:cubicBezTo>
                    <a:pt x="1704" y="290"/>
                    <a:pt x="1416" y="1"/>
                    <a:pt x="106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0355;p78">
              <a:extLst>
                <a:ext uri="{FF2B5EF4-FFF2-40B4-BE49-F238E27FC236}">
                  <a16:creationId xmlns:a16="http://schemas.microsoft.com/office/drawing/2014/main" id="{FE26B8F5-1A8C-E60C-188E-5D915A081D31}"/>
                </a:ext>
              </a:extLst>
            </p:cNvPr>
            <p:cNvSpPr/>
            <p:nvPr/>
          </p:nvSpPr>
          <p:spPr>
            <a:xfrm>
              <a:off x="8266056" y="2156821"/>
              <a:ext cx="31065" cy="50569"/>
            </a:xfrm>
            <a:custGeom>
              <a:avLst/>
              <a:gdLst/>
              <a:ahLst/>
              <a:cxnLst/>
              <a:rect l="l" t="t" r="r" b="b"/>
              <a:pathLst>
                <a:path w="1185" h="1929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72"/>
                    <a:pt x="403" y="1929"/>
                    <a:pt x="854" y="1929"/>
                  </a:cubicBezTo>
                  <a:cubicBezTo>
                    <a:pt x="963" y="1929"/>
                    <a:pt x="1075" y="1908"/>
                    <a:pt x="1185" y="1863"/>
                  </a:cubicBezTo>
                  <a:cubicBezTo>
                    <a:pt x="853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85" y="15"/>
                  </a:cubicBezTo>
                  <a:cubicBezTo>
                    <a:pt x="1141" y="15"/>
                    <a:pt x="1112" y="15"/>
                    <a:pt x="1069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0356;p78">
              <a:extLst>
                <a:ext uri="{FF2B5EF4-FFF2-40B4-BE49-F238E27FC236}">
                  <a16:creationId xmlns:a16="http://schemas.microsoft.com/office/drawing/2014/main" id="{41D1D17D-2503-55B7-F941-AB5C4915FF58}"/>
                </a:ext>
              </a:extLst>
            </p:cNvPr>
            <p:cNvSpPr/>
            <p:nvPr/>
          </p:nvSpPr>
          <p:spPr>
            <a:xfrm>
              <a:off x="8265689" y="2156821"/>
              <a:ext cx="45064" cy="22781"/>
            </a:xfrm>
            <a:custGeom>
              <a:avLst/>
              <a:gdLst/>
              <a:ahLst/>
              <a:cxnLst/>
              <a:rect l="l" t="t" r="r" b="b"/>
              <a:pathLst>
                <a:path w="1719" h="869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15" y="650"/>
                  </a:lnTo>
                  <a:cubicBezTo>
                    <a:pt x="518" y="796"/>
                    <a:pt x="1045" y="869"/>
                    <a:pt x="1574" y="869"/>
                  </a:cubicBezTo>
                  <a:cubicBezTo>
                    <a:pt x="1622" y="869"/>
                    <a:pt x="1670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30" y="1"/>
                    <a:pt x="108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0357;p78">
              <a:extLst>
                <a:ext uri="{FF2B5EF4-FFF2-40B4-BE49-F238E27FC236}">
                  <a16:creationId xmlns:a16="http://schemas.microsoft.com/office/drawing/2014/main" id="{B62645EC-9D0D-68EA-BE97-A8CF87BF326F}"/>
                </a:ext>
              </a:extLst>
            </p:cNvPr>
            <p:cNvSpPr/>
            <p:nvPr/>
          </p:nvSpPr>
          <p:spPr>
            <a:xfrm>
              <a:off x="8266056" y="2156821"/>
              <a:ext cx="31065" cy="20474"/>
            </a:xfrm>
            <a:custGeom>
              <a:avLst/>
              <a:gdLst/>
              <a:ahLst/>
              <a:cxnLst/>
              <a:rect l="l" t="t" r="r" b="b"/>
              <a:pathLst>
                <a:path w="1185" h="78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217" y="708"/>
                    <a:pt x="420" y="751"/>
                    <a:pt x="650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85" y="15"/>
                  </a:cubicBezTo>
                  <a:cubicBezTo>
                    <a:pt x="1141" y="15"/>
                    <a:pt x="1112" y="15"/>
                    <a:pt x="1069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20214;p78">
            <a:extLst>
              <a:ext uri="{FF2B5EF4-FFF2-40B4-BE49-F238E27FC236}">
                <a16:creationId xmlns:a16="http://schemas.microsoft.com/office/drawing/2014/main" id="{831BA886-DE2E-40C7-525C-B82CB8712BB7}"/>
              </a:ext>
            </a:extLst>
          </p:cNvPr>
          <p:cNvGrpSpPr/>
          <p:nvPr/>
        </p:nvGrpSpPr>
        <p:grpSpPr>
          <a:xfrm>
            <a:off x="923177" y="1954858"/>
            <a:ext cx="230482" cy="388847"/>
            <a:chOff x="5226165" y="1977641"/>
            <a:chExt cx="230482" cy="388847"/>
          </a:xfrm>
        </p:grpSpPr>
        <p:sp>
          <p:nvSpPr>
            <p:cNvPr id="1957" name="Google Shape;20215;p78">
              <a:extLst>
                <a:ext uri="{FF2B5EF4-FFF2-40B4-BE49-F238E27FC236}">
                  <a16:creationId xmlns:a16="http://schemas.microsoft.com/office/drawing/2014/main" id="{571735D0-60CE-CC2A-E1C5-ED83094B99D4}"/>
                </a:ext>
              </a:extLst>
            </p:cNvPr>
            <p:cNvSpPr/>
            <p:nvPr/>
          </p:nvSpPr>
          <p:spPr>
            <a:xfrm>
              <a:off x="5256443" y="2329761"/>
              <a:ext cx="169952" cy="12138"/>
            </a:xfrm>
            <a:custGeom>
              <a:avLst/>
              <a:gdLst/>
              <a:ahLst/>
              <a:cxnLst/>
              <a:rect l="l" t="t" r="r" b="b"/>
              <a:pathLst>
                <a:path w="6483" h="463" extrusionOk="0">
                  <a:moveTo>
                    <a:pt x="1" y="1"/>
                  </a:moveTo>
                  <a:lnTo>
                    <a:pt x="1" y="463"/>
                  </a:lnTo>
                  <a:lnTo>
                    <a:pt x="6482" y="463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rgbClr val="94A5B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0216;p78">
              <a:extLst>
                <a:ext uri="{FF2B5EF4-FFF2-40B4-BE49-F238E27FC236}">
                  <a16:creationId xmlns:a16="http://schemas.microsoft.com/office/drawing/2014/main" id="{BD37E5D4-33A4-3EB1-36FC-1B62F35A3C40}"/>
                </a:ext>
              </a:extLst>
            </p:cNvPr>
            <p:cNvSpPr/>
            <p:nvPr/>
          </p:nvSpPr>
          <p:spPr>
            <a:xfrm>
              <a:off x="5335167" y="1977641"/>
              <a:ext cx="12138" cy="388480"/>
            </a:xfrm>
            <a:custGeom>
              <a:avLst/>
              <a:gdLst/>
              <a:ahLst/>
              <a:cxnLst/>
              <a:rect l="l" t="t" r="r" b="b"/>
              <a:pathLst>
                <a:path w="463" h="14819" extrusionOk="0">
                  <a:moveTo>
                    <a:pt x="231" y="1"/>
                  </a:moveTo>
                  <a:cubicBezTo>
                    <a:pt x="116" y="1"/>
                    <a:pt x="0" y="80"/>
                    <a:pt x="0" y="239"/>
                  </a:cubicBezTo>
                  <a:lnTo>
                    <a:pt x="0" y="14588"/>
                  </a:lnTo>
                  <a:cubicBezTo>
                    <a:pt x="0" y="14718"/>
                    <a:pt x="101" y="14819"/>
                    <a:pt x="231" y="14819"/>
                  </a:cubicBezTo>
                  <a:cubicBezTo>
                    <a:pt x="361" y="14819"/>
                    <a:pt x="462" y="14718"/>
                    <a:pt x="462" y="14588"/>
                  </a:cubicBezTo>
                  <a:lnTo>
                    <a:pt x="462" y="239"/>
                  </a:lnTo>
                  <a:cubicBezTo>
                    <a:pt x="462" y="80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0217;p78">
              <a:extLst>
                <a:ext uri="{FF2B5EF4-FFF2-40B4-BE49-F238E27FC236}">
                  <a16:creationId xmlns:a16="http://schemas.microsoft.com/office/drawing/2014/main" id="{9DEF4A99-9E3B-945B-62CD-A8A2A86DD182}"/>
                </a:ext>
              </a:extLst>
            </p:cNvPr>
            <p:cNvSpPr/>
            <p:nvPr/>
          </p:nvSpPr>
          <p:spPr>
            <a:xfrm>
              <a:off x="5243571" y="2226421"/>
              <a:ext cx="37986" cy="139700"/>
            </a:xfrm>
            <a:custGeom>
              <a:avLst/>
              <a:gdLst/>
              <a:ahLst/>
              <a:cxnLst/>
              <a:rect l="l" t="t" r="r" b="b"/>
              <a:pathLst>
                <a:path w="1449" h="5329" extrusionOk="0">
                  <a:moveTo>
                    <a:pt x="1179" y="1"/>
                  </a:moveTo>
                  <a:cubicBezTo>
                    <a:pt x="1078" y="1"/>
                    <a:pt x="978" y="59"/>
                    <a:pt x="954" y="190"/>
                  </a:cubicBezTo>
                  <a:lnTo>
                    <a:pt x="30" y="5069"/>
                  </a:lnTo>
                  <a:cubicBezTo>
                    <a:pt x="1" y="5184"/>
                    <a:pt x="87" y="5300"/>
                    <a:pt x="217" y="5329"/>
                  </a:cubicBezTo>
                  <a:lnTo>
                    <a:pt x="261" y="5329"/>
                  </a:lnTo>
                  <a:cubicBezTo>
                    <a:pt x="362" y="5329"/>
                    <a:pt x="463" y="5256"/>
                    <a:pt x="492" y="5141"/>
                  </a:cubicBezTo>
                  <a:lnTo>
                    <a:pt x="1416" y="276"/>
                  </a:lnTo>
                  <a:cubicBezTo>
                    <a:pt x="1448" y="103"/>
                    <a:pt x="1312" y="1"/>
                    <a:pt x="1179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0218;p78">
              <a:extLst>
                <a:ext uri="{FF2B5EF4-FFF2-40B4-BE49-F238E27FC236}">
                  <a16:creationId xmlns:a16="http://schemas.microsoft.com/office/drawing/2014/main" id="{C9206044-39C3-1613-EC62-77B8ABE94927}"/>
                </a:ext>
              </a:extLst>
            </p:cNvPr>
            <p:cNvSpPr/>
            <p:nvPr/>
          </p:nvSpPr>
          <p:spPr>
            <a:xfrm>
              <a:off x="5401281" y="2226421"/>
              <a:ext cx="37592" cy="140067"/>
            </a:xfrm>
            <a:custGeom>
              <a:avLst/>
              <a:gdLst/>
              <a:ahLst/>
              <a:cxnLst/>
              <a:rect l="l" t="t" r="r" b="b"/>
              <a:pathLst>
                <a:path w="1434" h="5343" extrusionOk="0">
                  <a:moveTo>
                    <a:pt x="270" y="1"/>
                  </a:moveTo>
                  <a:cubicBezTo>
                    <a:pt x="136" y="1"/>
                    <a:pt x="0" y="103"/>
                    <a:pt x="33" y="276"/>
                  </a:cubicBezTo>
                  <a:lnTo>
                    <a:pt x="957" y="5155"/>
                  </a:lnTo>
                  <a:cubicBezTo>
                    <a:pt x="986" y="5256"/>
                    <a:pt x="1073" y="5329"/>
                    <a:pt x="1188" y="5329"/>
                  </a:cubicBezTo>
                  <a:lnTo>
                    <a:pt x="1231" y="5343"/>
                  </a:lnTo>
                  <a:cubicBezTo>
                    <a:pt x="1361" y="5314"/>
                    <a:pt x="1434" y="5184"/>
                    <a:pt x="1419" y="5069"/>
                  </a:cubicBezTo>
                  <a:lnTo>
                    <a:pt x="495" y="190"/>
                  </a:lnTo>
                  <a:cubicBezTo>
                    <a:pt x="470" y="59"/>
                    <a:pt x="371" y="1"/>
                    <a:pt x="27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0219;p78">
              <a:extLst>
                <a:ext uri="{FF2B5EF4-FFF2-40B4-BE49-F238E27FC236}">
                  <a16:creationId xmlns:a16="http://schemas.microsoft.com/office/drawing/2014/main" id="{9617BD61-BFA9-6A9A-2D67-78CDF4309EAB}"/>
                </a:ext>
              </a:extLst>
            </p:cNvPr>
            <p:cNvSpPr/>
            <p:nvPr/>
          </p:nvSpPr>
          <p:spPr>
            <a:xfrm>
              <a:off x="5335167" y="2226448"/>
              <a:ext cx="12138" cy="24249"/>
            </a:xfrm>
            <a:custGeom>
              <a:avLst/>
              <a:gdLst/>
              <a:ahLst/>
              <a:cxnLst/>
              <a:rect l="l" t="t" r="r" b="b"/>
              <a:pathLst>
                <a:path w="463" h="925" extrusionOk="0">
                  <a:moveTo>
                    <a:pt x="0" y="1"/>
                  </a:moveTo>
                  <a:lnTo>
                    <a:pt x="0" y="925"/>
                  </a:lnTo>
                  <a:lnTo>
                    <a:pt x="462" y="925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94A5B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0220;p78">
              <a:extLst>
                <a:ext uri="{FF2B5EF4-FFF2-40B4-BE49-F238E27FC236}">
                  <a16:creationId xmlns:a16="http://schemas.microsoft.com/office/drawing/2014/main" id="{EE9E8F53-C8DD-F0FF-71B9-4EC0F897FD50}"/>
                </a:ext>
              </a:extLst>
            </p:cNvPr>
            <p:cNvSpPr/>
            <p:nvPr/>
          </p:nvSpPr>
          <p:spPr>
            <a:xfrm>
              <a:off x="5264779" y="2226421"/>
              <a:ext cx="16280" cy="24275"/>
            </a:xfrm>
            <a:custGeom>
              <a:avLst/>
              <a:gdLst/>
              <a:ahLst/>
              <a:cxnLst/>
              <a:rect l="l" t="t" r="r" b="b"/>
              <a:pathLst>
                <a:path w="621" h="926" extrusionOk="0">
                  <a:moveTo>
                    <a:pt x="386" y="0"/>
                  </a:moveTo>
                  <a:cubicBezTo>
                    <a:pt x="270" y="0"/>
                    <a:pt x="171" y="71"/>
                    <a:pt x="145" y="190"/>
                  </a:cubicBezTo>
                  <a:lnTo>
                    <a:pt x="0" y="926"/>
                  </a:lnTo>
                  <a:lnTo>
                    <a:pt x="477" y="926"/>
                  </a:lnTo>
                  <a:lnTo>
                    <a:pt x="607" y="276"/>
                  </a:lnTo>
                  <a:cubicBezTo>
                    <a:pt x="621" y="146"/>
                    <a:pt x="534" y="31"/>
                    <a:pt x="419" y="2"/>
                  </a:cubicBezTo>
                  <a:cubicBezTo>
                    <a:pt x="408" y="1"/>
                    <a:pt x="397" y="0"/>
                    <a:pt x="386" y="0"/>
                  </a:cubicBezTo>
                  <a:close/>
                </a:path>
              </a:pathLst>
            </a:custGeom>
            <a:solidFill>
              <a:srgbClr val="94A5B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0221;p78">
              <a:extLst>
                <a:ext uri="{FF2B5EF4-FFF2-40B4-BE49-F238E27FC236}">
                  <a16:creationId xmlns:a16="http://schemas.microsoft.com/office/drawing/2014/main" id="{74F18649-812E-FDD0-7DE8-D115FF882738}"/>
                </a:ext>
              </a:extLst>
            </p:cNvPr>
            <p:cNvSpPr/>
            <p:nvPr/>
          </p:nvSpPr>
          <p:spPr>
            <a:xfrm>
              <a:off x="5401281" y="2226421"/>
              <a:ext cx="16411" cy="24275"/>
            </a:xfrm>
            <a:custGeom>
              <a:avLst/>
              <a:gdLst/>
              <a:ahLst/>
              <a:cxnLst/>
              <a:rect l="l" t="t" r="r" b="b"/>
              <a:pathLst>
                <a:path w="626" h="926" extrusionOk="0">
                  <a:moveTo>
                    <a:pt x="270" y="1"/>
                  </a:moveTo>
                  <a:cubicBezTo>
                    <a:pt x="136" y="1"/>
                    <a:pt x="0" y="103"/>
                    <a:pt x="33" y="276"/>
                  </a:cubicBezTo>
                  <a:lnTo>
                    <a:pt x="163" y="926"/>
                  </a:lnTo>
                  <a:lnTo>
                    <a:pt x="625" y="926"/>
                  </a:lnTo>
                  <a:lnTo>
                    <a:pt x="495" y="190"/>
                  </a:lnTo>
                  <a:cubicBezTo>
                    <a:pt x="470" y="59"/>
                    <a:pt x="371" y="1"/>
                    <a:pt x="270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0222;p78">
              <a:extLst>
                <a:ext uri="{FF2B5EF4-FFF2-40B4-BE49-F238E27FC236}">
                  <a16:creationId xmlns:a16="http://schemas.microsoft.com/office/drawing/2014/main" id="{98DC8BC8-6B42-7581-3DFD-1AD2622AA9AF}"/>
                </a:ext>
              </a:extLst>
            </p:cNvPr>
            <p:cNvSpPr/>
            <p:nvPr/>
          </p:nvSpPr>
          <p:spPr>
            <a:xfrm>
              <a:off x="5238276" y="2020214"/>
              <a:ext cx="206286" cy="218371"/>
            </a:xfrm>
            <a:custGeom>
              <a:avLst/>
              <a:gdLst/>
              <a:ahLst/>
              <a:cxnLst/>
              <a:rect l="l" t="t" r="r" b="b"/>
              <a:pathLst>
                <a:path w="7869" h="8330" extrusionOk="0">
                  <a:moveTo>
                    <a:pt x="1" y="1"/>
                  </a:moveTo>
                  <a:lnTo>
                    <a:pt x="1" y="8099"/>
                  </a:lnTo>
                  <a:cubicBezTo>
                    <a:pt x="1" y="8229"/>
                    <a:pt x="102" y="8330"/>
                    <a:pt x="232" y="8330"/>
                  </a:cubicBezTo>
                  <a:lnTo>
                    <a:pt x="7637" y="8330"/>
                  </a:lnTo>
                  <a:cubicBezTo>
                    <a:pt x="7767" y="8330"/>
                    <a:pt x="7868" y="8229"/>
                    <a:pt x="7868" y="8099"/>
                  </a:cubicBezTo>
                  <a:lnTo>
                    <a:pt x="7868" y="1"/>
                  </a:lnTo>
                  <a:close/>
                </a:path>
              </a:pathLst>
            </a:custGeom>
            <a:solidFill>
              <a:srgbClr val="EFF1F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0223;p78">
              <a:extLst>
                <a:ext uri="{FF2B5EF4-FFF2-40B4-BE49-F238E27FC236}">
                  <a16:creationId xmlns:a16="http://schemas.microsoft.com/office/drawing/2014/main" id="{3F7CD60E-46A3-63DE-2295-A3220E823C8B}"/>
                </a:ext>
              </a:extLst>
            </p:cNvPr>
            <p:cNvSpPr/>
            <p:nvPr/>
          </p:nvSpPr>
          <p:spPr>
            <a:xfrm>
              <a:off x="5237909" y="2020214"/>
              <a:ext cx="206653" cy="18193"/>
            </a:xfrm>
            <a:custGeom>
              <a:avLst/>
              <a:gdLst/>
              <a:ahLst/>
              <a:cxnLst/>
              <a:rect l="l" t="t" r="r" b="b"/>
              <a:pathLst>
                <a:path w="7883" h="694" extrusionOk="0">
                  <a:moveTo>
                    <a:pt x="0" y="1"/>
                  </a:moveTo>
                  <a:lnTo>
                    <a:pt x="0" y="694"/>
                  </a:lnTo>
                  <a:lnTo>
                    <a:pt x="7882" y="694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E9ED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0224;p78">
              <a:extLst>
                <a:ext uri="{FF2B5EF4-FFF2-40B4-BE49-F238E27FC236}">
                  <a16:creationId xmlns:a16="http://schemas.microsoft.com/office/drawing/2014/main" id="{3C8F18AD-F929-AF76-0FE7-D620B9AAD2E9}"/>
                </a:ext>
              </a:extLst>
            </p:cNvPr>
            <p:cNvSpPr/>
            <p:nvPr/>
          </p:nvSpPr>
          <p:spPr>
            <a:xfrm>
              <a:off x="5226165" y="2002047"/>
              <a:ext cx="230482" cy="24249"/>
            </a:xfrm>
            <a:custGeom>
              <a:avLst/>
              <a:gdLst/>
              <a:ahLst/>
              <a:cxnLst/>
              <a:rect l="l" t="t" r="r" b="b"/>
              <a:pathLst>
                <a:path w="8792" h="925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694"/>
                  </a:lnTo>
                  <a:cubicBezTo>
                    <a:pt x="1" y="824"/>
                    <a:pt x="102" y="925"/>
                    <a:pt x="232" y="925"/>
                  </a:cubicBezTo>
                  <a:lnTo>
                    <a:pt x="8561" y="925"/>
                  </a:lnTo>
                  <a:cubicBezTo>
                    <a:pt x="8691" y="925"/>
                    <a:pt x="8792" y="824"/>
                    <a:pt x="8792" y="694"/>
                  </a:cubicBezTo>
                  <a:lnTo>
                    <a:pt x="8792" y="232"/>
                  </a:lnTo>
                  <a:cubicBezTo>
                    <a:pt x="8792" y="102"/>
                    <a:pt x="8691" y="1"/>
                    <a:pt x="856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0225;p78">
              <a:extLst>
                <a:ext uri="{FF2B5EF4-FFF2-40B4-BE49-F238E27FC236}">
                  <a16:creationId xmlns:a16="http://schemas.microsoft.com/office/drawing/2014/main" id="{45CE5D68-BE29-50E9-C8A3-278642CB4C5A}"/>
                </a:ext>
              </a:extLst>
            </p:cNvPr>
            <p:cNvSpPr/>
            <p:nvPr/>
          </p:nvSpPr>
          <p:spPr>
            <a:xfrm>
              <a:off x="5257754" y="2073195"/>
              <a:ext cx="164080" cy="118597"/>
            </a:xfrm>
            <a:custGeom>
              <a:avLst/>
              <a:gdLst/>
              <a:ahLst/>
              <a:cxnLst/>
              <a:rect l="l" t="t" r="r" b="b"/>
              <a:pathLst>
                <a:path w="6259" h="4524" extrusionOk="0">
                  <a:moveTo>
                    <a:pt x="4801" y="1"/>
                  </a:moveTo>
                  <a:cubicBezTo>
                    <a:pt x="4426" y="1"/>
                    <a:pt x="4426" y="578"/>
                    <a:pt x="4801" y="578"/>
                  </a:cubicBezTo>
                  <a:lnTo>
                    <a:pt x="5263" y="578"/>
                  </a:lnTo>
                  <a:lnTo>
                    <a:pt x="3300" y="2541"/>
                  </a:lnTo>
                  <a:lnTo>
                    <a:pt x="2852" y="2108"/>
                  </a:lnTo>
                  <a:cubicBezTo>
                    <a:pt x="2751" y="2007"/>
                    <a:pt x="2618" y="1957"/>
                    <a:pt x="2484" y="1957"/>
                  </a:cubicBezTo>
                  <a:cubicBezTo>
                    <a:pt x="2351" y="1957"/>
                    <a:pt x="2217" y="2007"/>
                    <a:pt x="2116" y="2108"/>
                  </a:cubicBezTo>
                  <a:lnTo>
                    <a:pt x="210" y="4028"/>
                  </a:lnTo>
                  <a:cubicBezTo>
                    <a:pt x="1" y="4238"/>
                    <a:pt x="188" y="4524"/>
                    <a:pt x="410" y="4524"/>
                  </a:cubicBezTo>
                  <a:cubicBezTo>
                    <a:pt x="479" y="4524"/>
                    <a:pt x="550" y="4497"/>
                    <a:pt x="615" y="4432"/>
                  </a:cubicBezTo>
                  <a:lnTo>
                    <a:pt x="2491" y="2556"/>
                  </a:lnTo>
                  <a:lnTo>
                    <a:pt x="2939" y="3003"/>
                  </a:lnTo>
                  <a:cubicBezTo>
                    <a:pt x="3040" y="3104"/>
                    <a:pt x="3173" y="3155"/>
                    <a:pt x="3307" y="3155"/>
                  </a:cubicBezTo>
                  <a:cubicBezTo>
                    <a:pt x="3440" y="3155"/>
                    <a:pt x="3574" y="3104"/>
                    <a:pt x="3675" y="3003"/>
                  </a:cubicBezTo>
                  <a:lnTo>
                    <a:pt x="5682" y="997"/>
                  </a:lnTo>
                  <a:lnTo>
                    <a:pt x="5682" y="1444"/>
                  </a:lnTo>
                  <a:cubicBezTo>
                    <a:pt x="5682" y="1639"/>
                    <a:pt x="5826" y="1736"/>
                    <a:pt x="5970" y="1736"/>
                  </a:cubicBezTo>
                  <a:cubicBezTo>
                    <a:pt x="6115" y="1736"/>
                    <a:pt x="6259" y="1639"/>
                    <a:pt x="6259" y="1444"/>
                  </a:cubicBezTo>
                  <a:lnTo>
                    <a:pt x="6259" y="289"/>
                  </a:lnTo>
                  <a:cubicBezTo>
                    <a:pt x="6259" y="131"/>
                    <a:pt x="6129" y="1"/>
                    <a:pt x="5970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0226;p78">
              <a:extLst>
                <a:ext uri="{FF2B5EF4-FFF2-40B4-BE49-F238E27FC236}">
                  <a16:creationId xmlns:a16="http://schemas.microsoft.com/office/drawing/2014/main" id="{6D4D8EEF-732E-126E-0779-27C32C85B6DB}"/>
                </a:ext>
              </a:extLst>
            </p:cNvPr>
            <p:cNvSpPr/>
            <p:nvPr/>
          </p:nvSpPr>
          <p:spPr>
            <a:xfrm>
              <a:off x="5226165" y="2014159"/>
              <a:ext cx="230482" cy="12138"/>
            </a:xfrm>
            <a:custGeom>
              <a:avLst/>
              <a:gdLst/>
              <a:ahLst/>
              <a:cxnLst/>
              <a:rect l="l" t="t" r="r" b="b"/>
              <a:pathLst>
                <a:path w="8792" h="463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cubicBezTo>
                    <a:pt x="1" y="362"/>
                    <a:pt x="102" y="463"/>
                    <a:pt x="232" y="463"/>
                  </a:cubicBezTo>
                  <a:lnTo>
                    <a:pt x="8561" y="463"/>
                  </a:lnTo>
                  <a:cubicBezTo>
                    <a:pt x="8691" y="463"/>
                    <a:pt x="8792" y="362"/>
                    <a:pt x="8792" y="232"/>
                  </a:cubicBezTo>
                  <a:cubicBezTo>
                    <a:pt x="8792" y="102"/>
                    <a:pt x="8691" y="1"/>
                    <a:pt x="8561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4811;p75">
            <a:extLst>
              <a:ext uri="{FF2B5EF4-FFF2-40B4-BE49-F238E27FC236}">
                <a16:creationId xmlns:a16="http://schemas.microsoft.com/office/drawing/2014/main" id="{6BDBCE8A-074C-FEEB-E719-BDA277B5F5CB}"/>
              </a:ext>
            </a:extLst>
          </p:cNvPr>
          <p:cNvGrpSpPr/>
          <p:nvPr/>
        </p:nvGrpSpPr>
        <p:grpSpPr>
          <a:xfrm>
            <a:off x="874267" y="3683144"/>
            <a:ext cx="342474" cy="359232"/>
            <a:chOff x="3999894" y="1500197"/>
            <a:chExt cx="342474" cy="359232"/>
          </a:xfrm>
        </p:grpSpPr>
        <p:sp>
          <p:nvSpPr>
            <p:cNvPr id="1970" name="Google Shape;14812;p75">
              <a:extLst>
                <a:ext uri="{FF2B5EF4-FFF2-40B4-BE49-F238E27FC236}">
                  <a16:creationId xmlns:a16="http://schemas.microsoft.com/office/drawing/2014/main" id="{5CE4EABD-9917-4039-D6F4-2BDB50DD0608}"/>
                </a:ext>
              </a:extLst>
            </p:cNvPr>
            <p:cNvSpPr/>
            <p:nvPr/>
          </p:nvSpPr>
          <p:spPr>
            <a:xfrm>
              <a:off x="4165279" y="1500197"/>
              <a:ext cx="177089" cy="149412"/>
            </a:xfrm>
            <a:custGeom>
              <a:avLst/>
              <a:gdLst/>
              <a:ahLst/>
              <a:cxnLst/>
              <a:rect l="l" t="t" r="r" b="b"/>
              <a:pathLst>
                <a:path w="6763" h="5706" extrusionOk="0">
                  <a:moveTo>
                    <a:pt x="3404" y="1"/>
                  </a:moveTo>
                  <a:cubicBezTo>
                    <a:pt x="3367" y="1"/>
                    <a:pt x="3329" y="1"/>
                    <a:pt x="3292" y="3"/>
                  </a:cubicBezTo>
                  <a:cubicBezTo>
                    <a:pt x="1145" y="89"/>
                    <a:pt x="0" y="2579"/>
                    <a:pt x="1345" y="4267"/>
                  </a:cubicBezTo>
                  <a:lnTo>
                    <a:pt x="1288" y="5508"/>
                  </a:lnTo>
                  <a:cubicBezTo>
                    <a:pt x="1281" y="5622"/>
                    <a:pt x="1370" y="5706"/>
                    <a:pt x="1475" y="5706"/>
                  </a:cubicBezTo>
                  <a:cubicBezTo>
                    <a:pt x="1501" y="5706"/>
                    <a:pt x="1528" y="5700"/>
                    <a:pt x="1555" y="5689"/>
                  </a:cubicBezTo>
                  <a:lnTo>
                    <a:pt x="2681" y="5164"/>
                  </a:lnTo>
                  <a:cubicBezTo>
                    <a:pt x="2917" y="5230"/>
                    <a:pt x="3156" y="5261"/>
                    <a:pt x="3392" y="5261"/>
                  </a:cubicBezTo>
                  <a:cubicBezTo>
                    <a:pt x="4257" y="5261"/>
                    <a:pt x="5089" y="4837"/>
                    <a:pt x="5591" y="4096"/>
                  </a:cubicBezTo>
                  <a:cubicBezTo>
                    <a:pt x="6762" y="2334"/>
                    <a:pt x="5494" y="1"/>
                    <a:pt x="3404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4813;p75">
              <a:extLst>
                <a:ext uri="{FF2B5EF4-FFF2-40B4-BE49-F238E27FC236}">
                  <a16:creationId xmlns:a16="http://schemas.microsoft.com/office/drawing/2014/main" id="{F00A7CDA-4663-C988-E212-A973F90AEA06}"/>
                </a:ext>
              </a:extLst>
            </p:cNvPr>
            <p:cNvSpPr/>
            <p:nvPr/>
          </p:nvSpPr>
          <p:spPr>
            <a:xfrm>
              <a:off x="4210238" y="1533871"/>
              <a:ext cx="82457" cy="71773"/>
            </a:xfrm>
            <a:custGeom>
              <a:avLst/>
              <a:gdLst/>
              <a:ahLst/>
              <a:cxnLst/>
              <a:rect l="l" t="t" r="r" b="b"/>
              <a:pathLst>
                <a:path w="3149" h="2741" extrusionOk="0">
                  <a:moveTo>
                    <a:pt x="1543" y="0"/>
                  </a:moveTo>
                  <a:cubicBezTo>
                    <a:pt x="1528" y="0"/>
                    <a:pt x="1513" y="2"/>
                    <a:pt x="1498" y="5"/>
                  </a:cubicBezTo>
                  <a:cubicBezTo>
                    <a:pt x="411" y="215"/>
                    <a:pt x="1" y="1550"/>
                    <a:pt x="783" y="2333"/>
                  </a:cubicBezTo>
                  <a:cubicBezTo>
                    <a:pt x="1062" y="2612"/>
                    <a:pt x="1413" y="2741"/>
                    <a:pt x="1757" y="2741"/>
                  </a:cubicBezTo>
                  <a:cubicBezTo>
                    <a:pt x="2377" y="2741"/>
                    <a:pt x="2979" y="2325"/>
                    <a:pt x="3120" y="1627"/>
                  </a:cubicBezTo>
                  <a:cubicBezTo>
                    <a:pt x="3149" y="1493"/>
                    <a:pt x="3044" y="1360"/>
                    <a:pt x="2901" y="1360"/>
                  </a:cubicBezTo>
                  <a:lnTo>
                    <a:pt x="1985" y="1360"/>
                  </a:lnTo>
                  <a:cubicBezTo>
                    <a:pt x="1861" y="1360"/>
                    <a:pt x="1765" y="1264"/>
                    <a:pt x="1765" y="1140"/>
                  </a:cubicBezTo>
                  <a:lnTo>
                    <a:pt x="1765" y="224"/>
                  </a:lnTo>
                  <a:cubicBezTo>
                    <a:pt x="1765" y="97"/>
                    <a:pt x="1660" y="0"/>
                    <a:pt x="1543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4814;p75">
              <a:extLst>
                <a:ext uri="{FF2B5EF4-FFF2-40B4-BE49-F238E27FC236}">
                  <a16:creationId xmlns:a16="http://schemas.microsoft.com/office/drawing/2014/main" id="{1D716143-6485-0EFD-4B73-8895CFEDC328}"/>
                </a:ext>
              </a:extLst>
            </p:cNvPr>
            <p:cNvSpPr/>
            <p:nvPr/>
          </p:nvSpPr>
          <p:spPr>
            <a:xfrm>
              <a:off x="4017883" y="1549477"/>
              <a:ext cx="292303" cy="292539"/>
            </a:xfrm>
            <a:custGeom>
              <a:avLst/>
              <a:gdLst/>
              <a:ahLst/>
              <a:cxnLst/>
              <a:rect l="l" t="t" r="r" b="b"/>
              <a:pathLst>
                <a:path w="11163" h="11172" extrusionOk="0">
                  <a:moveTo>
                    <a:pt x="3616" y="0"/>
                  </a:moveTo>
                  <a:lnTo>
                    <a:pt x="1" y="3616"/>
                  </a:lnTo>
                  <a:lnTo>
                    <a:pt x="1813" y="5429"/>
                  </a:lnTo>
                  <a:cubicBezTo>
                    <a:pt x="2306" y="5921"/>
                    <a:pt x="2960" y="6179"/>
                    <a:pt x="3622" y="6179"/>
                  </a:cubicBezTo>
                  <a:cubicBezTo>
                    <a:pt x="4075" y="6179"/>
                    <a:pt x="4532" y="6058"/>
                    <a:pt x="4942" y="5810"/>
                  </a:cubicBezTo>
                  <a:lnTo>
                    <a:pt x="5362" y="6230"/>
                  </a:lnTo>
                  <a:cubicBezTo>
                    <a:pt x="4752" y="7241"/>
                    <a:pt x="4914" y="8529"/>
                    <a:pt x="5744" y="9369"/>
                  </a:cubicBezTo>
                  <a:lnTo>
                    <a:pt x="7547" y="11172"/>
                  </a:lnTo>
                  <a:lnTo>
                    <a:pt x="11162" y="7556"/>
                  </a:lnTo>
                  <a:lnTo>
                    <a:pt x="9359" y="5753"/>
                  </a:lnTo>
                  <a:cubicBezTo>
                    <a:pt x="8867" y="5260"/>
                    <a:pt x="8209" y="5003"/>
                    <a:pt x="7546" y="5003"/>
                  </a:cubicBezTo>
                  <a:cubicBezTo>
                    <a:pt x="7093" y="5003"/>
                    <a:pt x="6637" y="5123"/>
                    <a:pt x="6230" y="5371"/>
                  </a:cubicBezTo>
                  <a:lnTo>
                    <a:pt x="5801" y="4952"/>
                  </a:lnTo>
                  <a:cubicBezTo>
                    <a:pt x="6412" y="3940"/>
                    <a:pt x="6249" y="2652"/>
                    <a:pt x="5419" y="1822"/>
                  </a:cubicBezTo>
                  <a:lnTo>
                    <a:pt x="3616" y="0"/>
                  </a:lnTo>
                  <a:close/>
                </a:path>
              </a:pathLst>
            </a:custGeom>
            <a:solidFill>
              <a:srgbClr val="EBEFF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4815;p75">
              <a:extLst>
                <a:ext uri="{FF2B5EF4-FFF2-40B4-BE49-F238E27FC236}">
                  <a16:creationId xmlns:a16="http://schemas.microsoft.com/office/drawing/2014/main" id="{32020C00-01E7-C82A-382E-D4CE86829A2B}"/>
                </a:ext>
              </a:extLst>
            </p:cNvPr>
            <p:cNvSpPr/>
            <p:nvPr/>
          </p:nvSpPr>
          <p:spPr>
            <a:xfrm>
              <a:off x="4098324" y="1549713"/>
              <a:ext cx="211863" cy="211863"/>
            </a:xfrm>
            <a:custGeom>
              <a:avLst/>
              <a:gdLst/>
              <a:ahLst/>
              <a:cxnLst/>
              <a:rect l="l" t="t" r="r" b="b"/>
              <a:pathLst>
                <a:path w="8091" h="8091" extrusionOk="0">
                  <a:moveTo>
                    <a:pt x="544" y="1"/>
                  </a:moveTo>
                  <a:lnTo>
                    <a:pt x="1" y="545"/>
                  </a:lnTo>
                  <a:lnTo>
                    <a:pt x="1804" y="2348"/>
                  </a:lnTo>
                  <a:cubicBezTo>
                    <a:pt x="2567" y="3111"/>
                    <a:pt x="2767" y="4265"/>
                    <a:pt x="2319" y="5229"/>
                  </a:cubicBezTo>
                  <a:cubicBezTo>
                    <a:pt x="2242" y="5381"/>
                    <a:pt x="2271" y="5572"/>
                    <a:pt x="2395" y="5687"/>
                  </a:cubicBezTo>
                  <a:cubicBezTo>
                    <a:pt x="2470" y="5767"/>
                    <a:pt x="2576" y="5808"/>
                    <a:pt x="2684" y="5808"/>
                  </a:cubicBezTo>
                  <a:cubicBezTo>
                    <a:pt x="2742" y="5808"/>
                    <a:pt x="2800" y="5796"/>
                    <a:pt x="2853" y="5773"/>
                  </a:cubicBezTo>
                  <a:cubicBezTo>
                    <a:pt x="3198" y="5610"/>
                    <a:pt x="3566" y="5532"/>
                    <a:pt x="3930" y="5532"/>
                  </a:cubicBezTo>
                  <a:cubicBezTo>
                    <a:pt x="4594" y="5532"/>
                    <a:pt x="5248" y="5792"/>
                    <a:pt x="5734" y="6278"/>
                  </a:cubicBezTo>
                  <a:lnTo>
                    <a:pt x="7547" y="8091"/>
                  </a:lnTo>
                  <a:lnTo>
                    <a:pt x="8090" y="7547"/>
                  </a:lnTo>
                  <a:lnTo>
                    <a:pt x="6278" y="5734"/>
                  </a:lnTo>
                  <a:cubicBezTo>
                    <a:pt x="5786" y="5242"/>
                    <a:pt x="5129" y="4988"/>
                    <a:pt x="4468" y="4988"/>
                  </a:cubicBezTo>
                  <a:cubicBezTo>
                    <a:pt x="4013" y="4988"/>
                    <a:pt x="3557" y="5108"/>
                    <a:pt x="3149" y="5353"/>
                  </a:cubicBezTo>
                  <a:lnTo>
                    <a:pt x="2729" y="4933"/>
                  </a:lnTo>
                  <a:cubicBezTo>
                    <a:pt x="3330" y="3931"/>
                    <a:pt x="3177" y="2643"/>
                    <a:pt x="2347" y="1813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AEBFCB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4816;p75">
              <a:extLst>
                <a:ext uri="{FF2B5EF4-FFF2-40B4-BE49-F238E27FC236}">
                  <a16:creationId xmlns:a16="http://schemas.microsoft.com/office/drawing/2014/main" id="{A35A91DF-9F0C-AAC4-4EF2-2AFBC85D6D5E}"/>
                </a:ext>
              </a:extLst>
            </p:cNvPr>
            <p:cNvSpPr/>
            <p:nvPr/>
          </p:nvSpPr>
          <p:spPr>
            <a:xfrm>
              <a:off x="3999894" y="1532300"/>
              <a:ext cx="130427" cy="129302"/>
            </a:xfrm>
            <a:custGeom>
              <a:avLst/>
              <a:gdLst/>
              <a:ahLst/>
              <a:cxnLst/>
              <a:rect l="l" t="t" r="r" b="b"/>
              <a:pathLst>
                <a:path w="4981" h="4938" extrusionOk="0">
                  <a:moveTo>
                    <a:pt x="4308" y="0"/>
                  </a:moveTo>
                  <a:cubicBezTo>
                    <a:pt x="4251" y="0"/>
                    <a:pt x="4194" y="22"/>
                    <a:pt x="4151" y="65"/>
                  </a:cubicBezTo>
                  <a:lnTo>
                    <a:pt x="87" y="4129"/>
                  </a:lnTo>
                  <a:cubicBezTo>
                    <a:pt x="1" y="4215"/>
                    <a:pt x="1" y="4358"/>
                    <a:pt x="87" y="4444"/>
                  </a:cubicBezTo>
                  <a:lnTo>
                    <a:pt x="516" y="4873"/>
                  </a:lnTo>
                  <a:cubicBezTo>
                    <a:pt x="559" y="4916"/>
                    <a:pt x="614" y="4937"/>
                    <a:pt x="670" y="4937"/>
                  </a:cubicBezTo>
                  <a:cubicBezTo>
                    <a:pt x="726" y="4937"/>
                    <a:pt x="783" y="4916"/>
                    <a:pt x="831" y="4873"/>
                  </a:cubicBezTo>
                  <a:lnTo>
                    <a:pt x="4895" y="809"/>
                  </a:lnTo>
                  <a:cubicBezTo>
                    <a:pt x="4981" y="723"/>
                    <a:pt x="4981" y="580"/>
                    <a:pt x="4895" y="494"/>
                  </a:cubicBezTo>
                  <a:lnTo>
                    <a:pt x="4466" y="65"/>
                  </a:lnTo>
                  <a:cubicBezTo>
                    <a:pt x="4423" y="22"/>
                    <a:pt x="4365" y="0"/>
                    <a:pt x="430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4817;p75">
              <a:extLst>
                <a:ext uri="{FF2B5EF4-FFF2-40B4-BE49-F238E27FC236}">
                  <a16:creationId xmlns:a16="http://schemas.microsoft.com/office/drawing/2014/main" id="{23AADF51-CBAD-1426-8F1A-539E4262C065}"/>
                </a:ext>
              </a:extLst>
            </p:cNvPr>
            <p:cNvSpPr/>
            <p:nvPr/>
          </p:nvSpPr>
          <p:spPr>
            <a:xfrm>
              <a:off x="4007907" y="1539736"/>
              <a:ext cx="122415" cy="121865"/>
            </a:xfrm>
            <a:custGeom>
              <a:avLst/>
              <a:gdLst/>
              <a:ahLst/>
              <a:cxnLst/>
              <a:rect l="l" t="t" r="r" b="b"/>
              <a:pathLst>
                <a:path w="4675" h="4654" extrusionOk="0">
                  <a:moveTo>
                    <a:pt x="4379" y="0"/>
                  </a:moveTo>
                  <a:lnTo>
                    <a:pt x="0" y="4379"/>
                  </a:lnTo>
                  <a:lnTo>
                    <a:pt x="210" y="4589"/>
                  </a:lnTo>
                  <a:cubicBezTo>
                    <a:pt x="253" y="4632"/>
                    <a:pt x="308" y="4653"/>
                    <a:pt x="364" y="4653"/>
                  </a:cubicBezTo>
                  <a:cubicBezTo>
                    <a:pt x="420" y="4653"/>
                    <a:pt x="477" y="4632"/>
                    <a:pt x="525" y="4589"/>
                  </a:cubicBezTo>
                  <a:lnTo>
                    <a:pt x="4589" y="525"/>
                  </a:lnTo>
                  <a:cubicBezTo>
                    <a:pt x="4675" y="439"/>
                    <a:pt x="4675" y="296"/>
                    <a:pt x="4589" y="210"/>
                  </a:cubicBezTo>
                  <a:lnTo>
                    <a:pt x="4379" y="0"/>
                  </a:lnTo>
                  <a:close/>
                </a:path>
              </a:pathLst>
            </a:custGeom>
            <a:solidFill>
              <a:srgbClr val="435D7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4818;p75">
              <a:extLst>
                <a:ext uri="{FF2B5EF4-FFF2-40B4-BE49-F238E27FC236}">
                  <a16:creationId xmlns:a16="http://schemas.microsoft.com/office/drawing/2014/main" id="{AD59DD56-6B31-03E3-A274-6C600952C986}"/>
                </a:ext>
              </a:extLst>
            </p:cNvPr>
            <p:cNvSpPr/>
            <p:nvPr/>
          </p:nvSpPr>
          <p:spPr>
            <a:xfrm>
              <a:off x="4197748" y="1730153"/>
              <a:ext cx="130427" cy="129275"/>
            </a:xfrm>
            <a:custGeom>
              <a:avLst/>
              <a:gdLst/>
              <a:ahLst/>
              <a:cxnLst/>
              <a:rect l="l" t="t" r="r" b="b"/>
              <a:pathLst>
                <a:path w="4981" h="4937" extrusionOk="0">
                  <a:moveTo>
                    <a:pt x="4308" y="0"/>
                  </a:moveTo>
                  <a:cubicBezTo>
                    <a:pt x="4251" y="0"/>
                    <a:pt x="4193" y="22"/>
                    <a:pt x="4150" y="64"/>
                  </a:cubicBezTo>
                  <a:lnTo>
                    <a:pt x="86" y="4128"/>
                  </a:lnTo>
                  <a:cubicBezTo>
                    <a:pt x="1" y="4214"/>
                    <a:pt x="1" y="4357"/>
                    <a:pt x="86" y="4443"/>
                  </a:cubicBezTo>
                  <a:lnTo>
                    <a:pt x="516" y="4873"/>
                  </a:lnTo>
                  <a:cubicBezTo>
                    <a:pt x="559" y="4916"/>
                    <a:pt x="616" y="4937"/>
                    <a:pt x="673" y="4937"/>
                  </a:cubicBezTo>
                  <a:cubicBezTo>
                    <a:pt x="730" y="4937"/>
                    <a:pt x="788" y="4916"/>
                    <a:pt x="830" y="4873"/>
                  </a:cubicBezTo>
                  <a:lnTo>
                    <a:pt x="4894" y="809"/>
                  </a:lnTo>
                  <a:cubicBezTo>
                    <a:pt x="4980" y="723"/>
                    <a:pt x="4980" y="580"/>
                    <a:pt x="4894" y="494"/>
                  </a:cubicBezTo>
                  <a:lnTo>
                    <a:pt x="4465" y="64"/>
                  </a:lnTo>
                  <a:cubicBezTo>
                    <a:pt x="4422" y="22"/>
                    <a:pt x="4365" y="0"/>
                    <a:pt x="430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4819;p75">
              <a:extLst>
                <a:ext uri="{FF2B5EF4-FFF2-40B4-BE49-F238E27FC236}">
                  <a16:creationId xmlns:a16="http://schemas.microsoft.com/office/drawing/2014/main" id="{11C7D1E1-E0B6-C6A9-37C6-CE3F4B21586F}"/>
                </a:ext>
              </a:extLst>
            </p:cNvPr>
            <p:cNvSpPr/>
            <p:nvPr/>
          </p:nvSpPr>
          <p:spPr>
            <a:xfrm>
              <a:off x="4205499" y="1737328"/>
              <a:ext cx="122677" cy="122101"/>
            </a:xfrm>
            <a:custGeom>
              <a:avLst/>
              <a:gdLst/>
              <a:ahLst/>
              <a:cxnLst/>
              <a:rect l="l" t="t" r="r" b="b"/>
              <a:pathLst>
                <a:path w="4685" h="4663" extrusionOk="0">
                  <a:moveTo>
                    <a:pt x="4379" y="0"/>
                  </a:moveTo>
                  <a:lnTo>
                    <a:pt x="0" y="4379"/>
                  </a:lnTo>
                  <a:lnTo>
                    <a:pt x="220" y="4599"/>
                  </a:lnTo>
                  <a:cubicBezTo>
                    <a:pt x="263" y="4642"/>
                    <a:pt x="320" y="4663"/>
                    <a:pt x="377" y="4663"/>
                  </a:cubicBezTo>
                  <a:cubicBezTo>
                    <a:pt x="434" y="4663"/>
                    <a:pt x="492" y="4642"/>
                    <a:pt x="534" y="4599"/>
                  </a:cubicBezTo>
                  <a:lnTo>
                    <a:pt x="4598" y="535"/>
                  </a:lnTo>
                  <a:cubicBezTo>
                    <a:pt x="4684" y="449"/>
                    <a:pt x="4684" y="306"/>
                    <a:pt x="4598" y="220"/>
                  </a:cubicBezTo>
                  <a:lnTo>
                    <a:pt x="4379" y="0"/>
                  </a:lnTo>
                  <a:close/>
                </a:path>
              </a:pathLst>
            </a:custGeom>
            <a:solidFill>
              <a:srgbClr val="435D7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4820;p75">
              <a:extLst>
                <a:ext uri="{FF2B5EF4-FFF2-40B4-BE49-F238E27FC236}">
                  <a16:creationId xmlns:a16="http://schemas.microsoft.com/office/drawing/2014/main" id="{652D7372-EBA1-B29B-17C2-FC4289EF761B}"/>
                </a:ext>
              </a:extLst>
            </p:cNvPr>
            <p:cNvSpPr/>
            <p:nvPr/>
          </p:nvSpPr>
          <p:spPr>
            <a:xfrm>
              <a:off x="4065854" y="1663879"/>
              <a:ext cx="86463" cy="32155"/>
            </a:xfrm>
            <a:custGeom>
              <a:avLst/>
              <a:gdLst/>
              <a:ahLst/>
              <a:cxnLst/>
              <a:rect l="l" t="t" r="r" b="b"/>
              <a:pathLst>
                <a:path w="3302" h="1228" extrusionOk="0">
                  <a:moveTo>
                    <a:pt x="287" y="1"/>
                  </a:moveTo>
                  <a:cubicBezTo>
                    <a:pt x="105" y="10"/>
                    <a:pt x="0" y="220"/>
                    <a:pt x="115" y="363"/>
                  </a:cubicBezTo>
                  <a:lnTo>
                    <a:pt x="268" y="554"/>
                  </a:lnTo>
                  <a:cubicBezTo>
                    <a:pt x="654" y="1005"/>
                    <a:pt x="1150" y="1227"/>
                    <a:pt x="1646" y="1227"/>
                  </a:cubicBezTo>
                  <a:cubicBezTo>
                    <a:pt x="2178" y="1227"/>
                    <a:pt x="2711" y="972"/>
                    <a:pt x="3110" y="468"/>
                  </a:cubicBezTo>
                  <a:lnTo>
                    <a:pt x="3187" y="363"/>
                  </a:lnTo>
                  <a:cubicBezTo>
                    <a:pt x="3301" y="211"/>
                    <a:pt x="3196" y="1"/>
                    <a:pt x="301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4821;p75">
              <a:extLst>
                <a:ext uri="{FF2B5EF4-FFF2-40B4-BE49-F238E27FC236}">
                  <a16:creationId xmlns:a16="http://schemas.microsoft.com/office/drawing/2014/main" id="{57D0C696-2B39-FCC4-6E20-190DF24B3159}"/>
                </a:ext>
              </a:extLst>
            </p:cNvPr>
            <p:cNvSpPr/>
            <p:nvPr/>
          </p:nvSpPr>
          <p:spPr>
            <a:xfrm>
              <a:off x="4164519" y="1753301"/>
              <a:ext cx="90705" cy="51689"/>
            </a:xfrm>
            <a:custGeom>
              <a:avLst/>
              <a:gdLst/>
              <a:ahLst/>
              <a:cxnLst/>
              <a:rect l="l" t="t" r="r" b="b"/>
              <a:pathLst>
                <a:path w="3464" h="1974" extrusionOk="0">
                  <a:moveTo>
                    <a:pt x="1" y="1"/>
                  </a:moveTo>
                  <a:cubicBezTo>
                    <a:pt x="10" y="278"/>
                    <a:pt x="115" y="535"/>
                    <a:pt x="306" y="735"/>
                  </a:cubicBezTo>
                  <a:lnTo>
                    <a:pt x="1479" y="1909"/>
                  </a:lnTo>
                  <a:cubicBezTo>
                    <a:pt x="1527" y="1952"/>
                    <a:pt x="1584" y="1973"/>
                    <a:pt x="1640" y="1973"/>
                  </a:cubicBezTo>
                  <a:cubicBezTo>
                    <a:pt x="1696" y="1973"/>
                    <a:pt x="1751" y="1952"/>
                    <a:pt x="1794" y="1909"/>
                  </a:cubicBezTo>
                  <a:lnTo>
                    <a:pt x="3321" y="383"/>
                  </a:lnTo>
                  <a:cubicBezTo>
                    <a:pt x="3464" y="239"/>
                    <a:pt x="3368" y="1"/>
                    <a:pt x="316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190D0"/>
                </a:solidFill>
              </a:rPr>
              <a:t>Viabilidade</a:t>
            </a:r>
            <a:endParaRPr dirty="0">
              <a:solidFill>
                <a:srgbClr val="0190D0"/>
              </a:solidFill>
            </a:endParaRPr>
          </a:p>
        </p:txBody>
      </p:sp>
      <p:sp>
        <p:nvSpPr>
          <p:cNvPr id="2139" name="Google Shape;1963;p47">
            <a:extLst>
              <a:ext uri="{FF2B5EF4-FFF2-40B4-BE49-F238E27FC236}">
                <a16:creationId xmlns:a16="http://schemas.microsoft.com/office/drawing/2014/main" id="{2098CE02-E499-7C1B-46A9-5F9AF4207DF9}"/>
              </a:ext>
            </a:extLst>
          </p:cNvPr>
          <p:cNvSpPr/>
          <p:nvPr/>
        </p:nvSpPr>
        <p:spPr>
          <a:xfrm>
            <a:off x="720000" y="1635267"/>
            <a:ext cx="2867100" cy="53732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grpSp>
        <p:nvGrpSpPr>
          <p:cNvPr id="2140" name="Google Shape;1964;p47">
            <a:extLst>
              <a:ext uri="{FF2B5EF4-FFF2-40B4-BE49-F238E27FC236}">
                <a16:creationId xmlns:a16="http://schemas.microsoft.com/office/drawing/2014/main" id="{438FB614-7ADF-0A89-6C17-3E3DC8915244}"/>
              </a:ext>
            </a:extLst>
          </p:cNvPr>
          <p:cNvGrpSpPr/>
          <p:nvPr/>
        </p:nvGrpSpPr>
        <p:grpSpPr>
          <a:xfrm>
            <a:off x="720025" y="1417167"/>
            <a:ext cx="2867100" cy="221936"/>
            <a:chOff x="1290775" y="1427529"/>
            <a:chExt cx="2867100" cy="218100"/>
          </a:xfrm>
        </p:grpSpPr>
        <p:sp>
          <p:nvSpPr>
            <p:cNvPr id="2141" name="Google Shape;1965;p47">
              <a:extLst>
                <a:ext uri="{FF2B5EF4-FFF2-40B4-BE49-F238E27FC236}">
                  <a16:creationId xmlns:a16="http://schemas.microsoft.com/office/drawing/2014/main" id="{BB89D746-80F1-E761-241C-49AD62BB0660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142" name="Google Shape;1966;p47">
              <a:extLst>
                <a:ext uri="{FF2B5EF4-FFF2-40B4-BE49-F238E27FC236}">
                  <a16:creationId xmlns:a16="http://schemas.microsoft.com/office/drawing/2014/main" id="{F955130A-83AC-9475-EEED-44B2A4090F3C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143" name="Google Shape;1967;p47">
              <a:extLst>
                <a:ext uri="{FF2B5EF4-FFF2-40B4-BE49-F238E27FC236}">
                  <a16:creationId xmlns:a16="http://schemas.microsoft.com/office/drawing/2014/main" id="{71471DBD-9262-EF43-2536-A6458352C7CB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144" name="Google Shape;1968;p47">
              <a:extLst>
                <a:ext uri="{FF2B5EF4-FFF2-40B4-BE49-F238E27FC236}">
                  <a16:creationId xmlns:a16="http://schemas.microsoft.com/office/drawing/2014/main" id="{ED53D20A-1632-D4AF-F962-11982FCFDD70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2145" name="Google Shape;1976;p47">
            <a:extLst>
              <a:ext uri="{FF2B5EF4-FFF2-40B4-BE49-F238E27FC236}">
                <a16:creationId xmlns:a16="http://schemas.microsoft.com/office/drawing/2014/main" id="{7318080A-3454-111F-AB15-8B26D9F8375D}"/>
              </a:ext>
            </a:extLst>
          </p:cNvPr>
          <p:cNvSpPr txBox="1">
            <a:spLocks/>
          </p:cNvSpPr>
          <p:nvPr/>
        </p:nvSpPr>
        <p:spPr>
          <a:xfrm>
            <a:off x="720000" y="1635266"/>
            <a:ext cx="2867100" cy="5369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Mercado </a:t>
            </a:r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pouco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explorado</a:t>
            </a:r>
            <a:endParaRPr lang="en-US" sz="20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cxnSp>
        <p:nvCxnSpPr>
          <p:cNvPr id="2194" name="Google Shape;1987;p47">
            <a:extLst>
              <a:ext uri="{FF2B5EF4-FFF2-40B4-BE49-F238E27FC236}">
                <a16:creationId xmlns:a16="http://schemas.microsoft.com/office/drawing/2014/main" id="{1A5AF506-7D5D-8173-908D-24F9A7CC641F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 flipV="1">
            <a:off x="5108636" y="2926991"/>
            <a:ext cx="456193" cy="2283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9" name="Google Shape;1987;p47">
            <a:extLst>
              <a:ext uri="{FF2B5EF4-FFF2-40B4-BE49-F238E27FC236}">
                <a16:creationId xmlns:a16="http://schemas.microsoft.com/office/drawing/2014/main" id="{F1919CD9-D9CB-4DB2-F613-81B11126F565}"/>
              </a:ext>
            </a:extLst>
          </p:cNvPr>
          <p:cNvCxnSpPr>
            <a:cxnSpLocks/>
            <a:stCxn id="17" idx="1"/>
            <a:endCxn id="2145" idx="3"/>
          </p:cNvCxnSpPr>
          <p:nvPr/>
        </p:nvCxnSpPr>
        <p:spPr>
          <a:xfrm rot="10800000">
            <a:off x="3587100" y="1903758"/>
            <a:ext cx="448264" cy="21207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963;p47">
            <a:extLst>
              <a:ext uri="{FF2B5EF4-FFF2-40B4-BE49-F238E27FC236}">
                <a16:creationId xmlns:a16="http://schemas.microsoft.com/office/drawing/2014/main" id="{9872160F-5192-566B-00DE-323B4E937163}"/>
              </a:ext>
            </a:extLst>
          </p:cNvPr>
          <p:cNvSpPr/>
          <p:nvPr/>
        </p:nvSpPr>
        <p:spPr>
          <a:xfrm>
            <a:off x="712072" y="3506251"/>
            <a:ext cx="2867100" cy="53732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grpSp>
        <p:nvGrpSpPr>
          <p:cNvPr id="5" name="Google Shape;1964;p47">
            <a:extLst>
              <a:ext uri="{FF2B5EF4-FFF2-40B4-BE49-F238E27FC236}">
                <a16:creationId xmlns:a16="http://schemas.microsoft.com/office/drawing/2014/main" id="{55E8442D-442A-A26A-8D9D-A106AF326B13}"/>
              </a:ext>
            </a:extLst>
          </p:cNvPr>
          <p:cNvGrpSpPr/>
          <p:nvPr/>
        </p:nvGrpSpPr>
        <p:grpSpPr>
          <a:xfrm>
            <a:off x="712097" y="3288151"/>
            <a:ext cx="2867100" cy="221936"/>
            <a:chOff x="1290775" y="1427529"/>
            <a:chExt cx="2867100" cy="218100"/>
          </a:xfrm>
        </p:grpSpPr>
        <p:sp>
          <p:nvSpPr>
            <p:cNvPr id="6" name="Google Shape;1965;p47">
              <a:extLst>
                <a:ext uri="{FF2B5EF4-FFF2-40B4-BE49-F238E27FC236}">
                  <a16:creationId xmlns:a16="http://schemas.microsoft.com/office/drawing/2014/main" id="{A53B3DDC-6E9F-F4EB-56DF-E6AA8DEBDCD4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7" name="Google Shape;1966;p47">
              <a:extLst>
                <a:ext uri="{FF2B5EF4-FFF2-40B4-BE49-F238E27FC236}">
                  <a16:creationId xmlns:a16="http://schemas.microsoft.com/office/drawing/2014/main" id="{648D0851-E3B9-4382-7657-1489E3730F0E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8" name="Google Shape;1967;p47">
              <a:extLst>
                <a:ext uri="{FF2B5EF4-FFF2-40B4-BE49-F238E27FC236}">
                  <a16:creationId xmlns:a16="http://schemas.microsoft.com/office/drawing/2014/main" id="{F85D2DCD-B3D0-3A85-1A39-379F56DEB541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9" name="Google Shape;1968;p47">
              <a:extLst>
                <a:ext uri="{FF2B5EF4-FFF2-40B4-BE49-F238E27FC236}">
                  <a16:creationId xmlns:a16="http://schemas.microsoft.com/office/drawing/2014/main" id="{CA743F5F-5808-44EE-D269-2FE2B111CDAF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10" name="Google Shape;1976;p47">
            <a:extLst>
              <a:ext uri="{FF2B5EF4-FFF2-40B4-BE49-F238E27FC236}">
                <a16:creationId xmlns:a16="http://schemas.microsoft.com/office/drawing/2014/main" id="{309B0AD3-A7DA-EBB4-8606-5EE408285C07}"/>
              </a:ext>
            </a:extLst>
          </p:cNvPr>
          <p:cNvSpPr txBox="1">
            <a:spLocks/>
          </p:cNvSpPr>
          <p:nvPr/>
        </p:nvSpPr>
        <p:spPr>
          <a:xfrm>
            <a:off x="712072" y="3506250"/>
            <a:ext cx="2867100" cy="5369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pt-BR" b="1" dirty="0">
                <a:solidFill>
                  <a:srgbClr val="F2FAFF"/>
                </a:solidFill>
                <a:latin typeface="Anaheim" panose="020B0604020202020204" charset="0"/>
              </a:rPr>
              <a:t>Objetivo meramente expositivo, diferente da norma</a:t>
            </a:r>
            <a:endParaRPr lang="en-US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11" name="Google Shape;1984;p47">
            <a:extLst>
              <a:ext uri="{FF2B5EF4-FFF2-40B4-BE49-F238E27FC236}">
                <a16:creationId xmlns:a16="http://schemas.microsoft.com/office/drawing/2014/main" id="{8C406A0F-4B35-A58E-DBC1-DA1F270BEEF3}"/>
              </a:ext>
            </a:extLst>
          </p:cNvPr>
          <p:cNvGrpSpPr/>
          <p:nvPr/>
        </p:nvGrpSpPr>
        <p:grpSpPr>
          <a:xfrm>
            <a:off x="4035364" y="3829994"/>
            <a:ext cx="536636" cy="626232"/>
            <a:chOff x="4876875" y="1427500"/>
            <a:chExt cx="1130400" cy="1319125"/>
          </a:xfrm>
        </p:grpSpPr>
        <p:sp>
          <p:nvSpPr>
            <p:cNvPr id="12" name="Google Shape;1985;p47">
              <a:extLst>
                <a:ext uri="{FF2B5EF4-FFF2-40B4-BE49-F238E27FC236}">
                  <a16:creationId xmlns:a16="http://schemas.microsoft.com/office/drawing/2014/main" id="{50CEBBB6-6779-2234-11CF-ED8C90D4D5DB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3" name="Google Shape;1986;p47">
              <a:extLst>
                <a:ext uri="{FF2B5EF4-FFF2-40B4-BE49-F238E27FC236}">
                  <a16:creationId xmlns:a16="http://schemas.microsoft.com/office/drawing/2014/main" id="{F44F53CA-676B-0009-F4B5-C58207B79F5F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14" name="Google Shape;1987;p47">
            <a:extLst>
              <a:ext uri="{FF2B5EF4-FFF2-40B4-BE49-F238E27FC236}">
                <a16:creationId xmlns:a16="http://schemas.microsoft.com/office/drawing/2014/main" id="{FA303672-CD1A-6298-90B8-7589F1973E52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rot="10800000">
            <a:off x="3579172" y="3774742"/>
            <a:ext cx="456192" cy="4201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984;p47">
            <a:extLst>
              <a:ext uri="{FF2B5EF4-FFF2-40B4-BE49-F238E27FC236}">
                <a16:creationId xmlns:a16="http://schemas.microsoft.com/office/drawing/2014/main" id="{07F96F4C-4740-E209-07BA-42D87C16B301}"/>
              </a:ext>
            </a:extLst>
          </p:cNvPr>
          <p:cNvGrpSpPr/>
          <p:nvPr/>
        </p:nvGrpSpPr>
        <p:grpSpPr>
          <a:xfrm>
            <a:off x="4035364" y="1750944"/>
            <a:ext cx="536636" cy="626232"/>
            <a:chOff x="4876875" y="1427500"/>
            <a:chExt cx="1130400" cy="1319125"/>
          </a:xfrm>
        </p:grpSpPr>
        <p:sp>
          <p:nvSpPr>
            <p:cNvPr id="17" name="Google Shape;1985;p47">
              <a:extLst>
                <a:ext uri="{FF2B5EF4-FFF2-40B4-BE49-F238E27FC236}">
                  <a16:creationId xmlns:a16="http://schemas.microsoft.com/office/drawing/2014/main" id="{19FAEEA7-F970-F90B-9DAD-1A85512915D8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8" name="Google Shape;1986;p47">
              <a:extLst>
                <a:ext uri="{FF2B5EF4-FFF2-40B4-BE49-F238E27FC236}">
                  <a16:creationId xmlns:a16="http://schemas.microsoft.com/office/drawing/2014/main" id="{690CC69F-5A6E-C71E-36E2-9B565AAE26AD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25" name="Google Shape;1351;p37">
            <a:extLst>
              <a:ext uri="{FF2B5EF4-FFF2-40B4-BE49-F238E27FC236}">
                <a16:creationId xmlns:a16="http://schemas.microsoft.com/office/drawing/2014/main" id="{8307CC9B-4B1C-4FFD-F492-9A0C61729865}"/>
              </a:ext>
            </a:extLst>
          </p:cNvPr>
          <p:cNvSpPr/>
          <p:nvPr/>
        </p:nvSpPr>
        <p:spPr>
          <a:xfrm>
            <a:off x="5564829" y="2479005"/>
            <a:ext cx="2907600" cy="126524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sp>
        <p:nvSpPr>
          <p:cNvPr id="26" name="Google Shape;1352;p37">
            <a:extLst>
              <a:ext uri="{FF2B5EF4-FFF2-40B4-BE49-F238E27FC236}">
                <a16:creationId xmlns:a16="http://schemas.microsoft.com/office/drawing/2014/main" id="{A1993239-7C56-49C0-65A6-4380E9162D9D}"/>
              </a:ext>
            </a:extLst>
          </p:cNvPr>
          <p:cNvSpPr txBox="1">
            <a:spLocks/>
          </p:cNvSpPr>
          <p:nvPr/>
        </p:nvSpPr>
        <p:spPr>
          <a:xfrm>
            <a:off x="5564829" y="2697104"/>
            <a:ext cx="2907600" cy="45977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Ajuda</a:t>
            </a:r>
            <a:r>
              <a:rPr lang="en-US" sz="16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na</a:t>
            </a:r>
            <a:r>
              <a:rPr lang="en-US" sz="16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procura</a:t>
            </a:r>
            <a:r>
              <a:rPr lang="en-US" sz="1600" b="1" dirty="0">
                <a:solidFill>
                  <a:srgbClr val="F2FAFF"/>
                </a:solidFill>
                <a:latin typeface="Anaheim" panose="020B0604020202020204" charset="0"/>
              </a:rPr>
              <a:t> de </a:t>
            </a: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produtos</a:t>
            </a:r>
            <a:endParaRPr lang="en-US" sz="16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27" name="Google Shape;1357;p37">
            <a:extLst>
              <a:ext uri="{FF2B5EF4-FFF2-40B4-BE49-F238E27FC236}">
                <a16:creationId xmlns:a16="http://schemas.microsoft.com/office/drawing/2014/main" id="{A071B38A-0507-86CA-DAC5-0CBA15028355}"/>
              </a:ext>
            </a:extLst>
          </p:cNvPr>
          <p:cNvGrpSpPr/>
          <p:nvPr/>
        </p:nvGrpSpPr>
        <p:grpSpPr>
          <a:xfrm>
            <a:off x="5564829" y="2479005"/>
            <a:ext cx="2907600" cy="218100"/>
            <a:chOff x="1290775" y="1427525"/>
            <a:chExt cx="2907600" cy="218100"/>
          </a:xfrm>
        </p:grpSpPr>
        <p:sp>
          <p:nvSpPr>
            <p:cNvPr id="28" name="Google Shape;1358;p37">
              <a:extLst>
                <a:ext uri="{FF2B5EF4-FFF2-40B4-BE49-F238E27FC236}">
                  <a16:creationId xmlns:a16="http://schemas.microsoft.com/office/drawing/2014/main" id="{0BCAEFC0-C3C6-D61B-CBE0-3D43DFF94831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29" name="Google Shape;1359;p37">
              <a:extLst>
                <a:ext uri="{FF2B5EF4-FFF2-40B4-BE49-F238E27FC236}">
                  <a16:creationId xmlns:a16="http://schemas.microsoft.com/office/drawing/2014/main" id="{924A36AA-4B68-9BA4-1A35-D607B50EB149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30" name="Google Shape;1360;p37">
              <a:extLst>
                <a:ext uri="{FF2B5EF4-FFF2-40B4-BE49-F238E27FC236}">
                  <a16:creationId xmlns:a16="http://schemas.microsoft.com/office/drawing/2014/main" id="{04284FA4-DB31-99D4-1A15-4234FFD55D5F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  <p:sp>
          <p:nvSpPr>
            <p:cNvPr id="31" name="Google Shape;1361;p37">
              <a:extLst>
                <a:ext uri="{FF2B5EF4-FFF2-40B4-BE49-F238E27FC236}">
                  <a16:creationId xmlns:a16="http://schemas.microsoft.com/office/drawing/2014/main" id="{3BD86095-BD1A-6F1E-2CE0-8553A65623F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2FAFF"/>
                </a:solidFill>
                <a:latin typeface="Anaheim" panose="020B0604020202020204" charset="0"/>
              </a:endParaRPr>
            </a:p>
          </p:txBody>
        </p:sp>
      </p:grpSp>
      <p:sp>
        <p:nvSpPr>
          <p:cNvPr id="32" name="Google Shape;1352;p37">
            <a:extLst>
              <a:ext uri="{FF2B5EF4-FFF2-40B4-BE49-F238E27FC236}">
                <a16:creationId xmlns:a16="http://schemas.microsoft.com/office/drawing/2014/main" id="{EE4BFDD1-2312-B742-19AF-181871010716}"/>
              </a:ext>
            </a:extLst>
          </p:cNvPr>
          <p:cNvSpPr txBox="1">
            <a:spLocks/>
          </p:cNvSpPr>
          <p:nvPr/>
        </p:nvSpPr>
        <p:spPr>
          <a:xfrm>
            <a:off x="5564829" y="3160305"/>
            <a:ext cx="2907600" cy="58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Ajuda</a:t>
            </a:r>
            <a:r>
              <a:rPr lang="en-US" sz="16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na</a:t>
            </a:r>
            <a:r>
              <a:rPr lang="en-US" sz="1600" b="1" dirty="0">
                <a:solidFill>
                  <a:srgbClr val="F2FAFF"/>
                </a:solidFill>
                <a:latin typeface="Anaheim" panose="020B0604020202020204" charset="0"/>
              </a:rPr>
              <a:t> </a:t>
            </a: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exposição</a:t>
            </a:r>
            <a:r>
              <a:rPr lang="en-US" sz="1600" b="1" dirty="0">
                <a:solidFill>
                  <a:srgbClr val="F2FAFF"/>
                </a:solidFill>
                <a:latin typeface="Anaheim" panose="020B0604020202020204" charset="0"/>
              </a:rPr>
              <a:t> de </a:t>
            </a: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produtos</a:t>
            </a:r>
            <a:r>
              <a:rPr lang="en-US" sz="1600" b="1" dirty="0">
                <a:solidFill>
                  <a:srgbClr val="F2FAFF"/>
                </a:solidFill>
                <a:latin typeface="Anaheim" panose="020B0604020202020204" charset="0"/>
              </a:rPr>
              <a:t> e </a:t>
            </a:r>
            <a:r>
              <a:rPr lang="en-US" sz="1600" b="1" dirty="0" err="1">
                <a:solidFill>
                  <a:srgbClr val="F2FAFF"/>
                </a:solidFill>
                <a:latin typeface="Anaheim" panose="020B0604020202020204" charset="0"/>
              </a:rPr>
              <a:t>feiras</a:t>
            </a:r>
            <a:endParaRPr lang="en-US" sz="1600" b="1" dirty="0">
              <a:solidFill>
                <a:srgbClr val="F2FAFF"/>
              </a:solidFill>
              <a:latin typeface="Anaheim" panose="020B0604020202020204" charset="0"/>
            </a:endParaRPr>
          </a:p>
        </p:txBody>
      </p:sp>
      <p:grpSp>
        <p:nvGrpSpPr>
          <p:cNvPr id="36" name="Google Shape;1984;p47">
            <a:extLst>
              <a:ext uri="{FF2B5EF4-FFF2-40B4-BE49-F238E27FC236}">
                <a16:creationId xmlns:a16="http://schemas.microsoft.com/office/drawing/2014/main" id="{9D1E30D8-525B-0C68-2090-B6E4FEEEF103}"/>
              </a:ext>
            </a:extLst>
          </p:cNvPr>
          <p:cNvGrpSpPr/>
          <p:nvPr/>
        </p:nvGrpSpPr>
        <p:grpSpPr>
          <a:xfrm>
            <a:off x="4572000" y="2790469"/>
            <a:ext cx="536636" cy="626232"/>
            <a:chOff x="4876875" y="1427500"/>
            <a:chExt cx="1130400" cy="1319125"/>
          </a:xfrm>
        </p:grpSpPr>
        <p:sp>
          <p:nvSpPr>
            <p:cNvPr id="37" name="Google Shape;1985;p47">
              <a:extLst>
                <a:ext uri="{FF2B5EF4-FFF2-40B4-BE49-F238E27FC236}">
                  <a16:creationId xmlns:a16="http://schemas.microsoft.com/office/drawing/2014/main" id="{11AB579C-87BB-0997-537A-7CCA8F1FA980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8" name="Google Shape;1986;p47">
              <a:extLst>
                <a:ext uri="{FF2B5EF4-FFF2-40B4-BE49-F238E27FC236}">
                  <a16:creationId xmlns:a16="http://schemas.microsoft.com/office/drawing/2014/main" id="{EC208CA1-6D87-2A05-48A1-42E0AE9276A8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42" name="Google Shape;1987;p47">
            <a:extLst>
              <a:ext uri="{FF2B5EF4-FFF2-40B4-BE49-F238E27FC236}">
                <a16:creationId xmlns:a16="http://schemas.microsoft.com/office/drawing/2014/main" id="{8A0B2FA5-6A53-E8F4-FD00-3A73C82C019E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5108636" y="3155361"/>
            <a:ext cx="456193" cy="2969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1425;p73">
            <a:extLst>
              <a:ext uri="{FF2B5EF4-FFF2-40B4-BE49-F238E27FC236}">
                <a16:creationId xmlns:a16="http://schemas.microsoft.com/office/drawing/2014/main" id="{1DD39C50-C679-BD57-0186-A348FEB6D81B}"/>
              </a:ext>
            </a:extLst>
          </p:cNvPr>
          <p:cNvGrpSpPr/>
          <p:nvPr/>
        </p:nvGrpSpPr>
        <p:grpSpPr>
          <a:xfrm>
            <a:off x="4651079" y="2966220"/>
            <a:ext cx="357933" cy="342676"/>
            <a:chOff x="3943638" y="3815072"/>
            <a:chExt cx="357933" cy="342676"/>
          </a:xfrm>
        </p:grpSpPr>
        <p:sp>
          <p:nvSpPr>
            <p:cNvPr id="3" name="Google Shape;11426;p73">
              <a:extLst>
                <a:ext uri="{FF2B5EF4-FFF2-40B4-BE49-F238E27FC236}">
                  <a16:creationId xmlns:a16="http://schemas.microsoft.com/office/drawing/2014/main" id="{A4A74135-EC6A-84B5-FC34-DCE6AC40DE0D}"/>
                </a:ext>
              </a:extLst>
            </p:cNvPr>
            <p:cNvSpPr/>
            <p:nvPr/>
          </p:nvSpPr>
          <p:spPr>
            <a:xfrm>
              <a:off x="4136918" y="3996389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E4E9ED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27;p73">
              <a:extLst>
                <a:ext uri="{FF2B5EF4-FFF2-40B4-BE49-F238E27FC236}">
                  <a16:creationId xmlns:a16="http://schemas.microsoft.com/office/drawing/2014/main" id="{9B513124-7699-CC86-6B2E-2C489AAE1930}"/>
                </a:ext>
              </a:extLst>
            </p:cNvPr>
            <p:cNvSpPr/>
            <p:nvPr/>
          </p:nvSpPr>
          <p:spPr>
            <a:xfrm>
              <a:off x="4173750" y="4034240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rgbClr val="A2B5C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28;p73">
              <a:extLst>
                <a:ext uri="{FF2B5EF4-FFF2-40B4-BE49-F238E27FC236}">
                  <a16:creationId xmlns:a16="http://schemas.microsoft.com/office/drawing/2014/main" id="{A7ECAB5E-8980-148B-8627-AAB7DFDC7AF9}"/>
                </a:ext>
              </a:extLst>
            </p:cNvPr>
            <p:cNvSpPr/>
            <p:nvPr/>
          </p:nvSpPr>
          <p:spPr>
            <a:xfrm>
              <a:off x="4173750" y="4042969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95ABBB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29;p73">
              <a:extLst>
                <a:ext uri="{FF2B5EF4-FFF2-40B4-BE49-F238E27FC236}">
                  <a16:creationId xmlns:a16="http://schemas.microsoft.com/office/drawing/2014/main" id="{40FE96AB-FBE1-A634-B1C9-908A829F25BF}"/>
                </a:ext>
              </a:extLst>
            </p:cNvPr>
            <p:cNvSpPr/>
            <p:nvPr/>
          </p:nvSpPr>
          <p:spPr>
            <a:xfrm>
              <a:off x="3943638" y="3815072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30;p73">
              <a:extLst>
                <a:ext uri="{FF2B5EF4-FFF2-40B4-BE49-F238E27FC236}">
                  <a16:creationId xmlns:a16="http://schemas.microsoft.com/office/drawing/2014/main" id="{E436A758-0D19-CCD0-FFC8-F7B16D53980B}"/>
                </a:ext>
              </a:extLst>
            </p:cNvPr>
            <p:cNvSpPr/>
            <p:nvPr/>
          </p:nvSpPr>
          <p:spPr>
            <a:xfrm>
              <a:off x="3974795" y="3843715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31;p73">
              <a:extLst>
                <a:ext uri="{FF2B5EF4-FFF2-40B4-BE49-F238E27FC236}">
                  <a16:creationId xmlns:a16="http://schemas.microsoft.com/office/drawing/2014/main" id="{6335795F-5308-8B08-A7FC-4E0390569A56}"/>
                </a:ext>
              </a:extLst>
            </p:cNvPr>
            <p:cNvSpPr/>
            <p:nvPr/>
          </p:nvSpPr>
          <p:spPr>
            <a:xfrm>
              <a:off x="3973538" y="3863538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432;p73">
              <a:extLst>
                <a:ext uri="{FF2B5EF4-FFF2-40B4-BE49-F238E27FC236}">
                  <a16:creationId xmlns:a16="http://schemas.microsoft.com/office/drawing/2014/main" id="{38D1F178-0F05-77B7-9506-421284F22C4D}"/>
                </a:ext>
              </a:extLst>
            </p:cNvPr>
            <p:cNvSpPr/>
            <p:nvPr/>
          </p:nvSpPr>
          <p:spPr>
            <a:xfrm>
              <a:off x="4028008" y="3869842"/>
              <a:ext cx="102202" cy="29017"/>
            </a:xfrm>
            <a:custGeom>
              <a:avLst/>
              <a:gdLst/>
              <a:ahLst/>
              <a:cxnLst/>
              <a:rect l="l" t="t" r="r" b="b"/>
              <a:pathLst>
                <a:path w="6826" h="1938" extrusionOk="0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433;p73">
              <a:extLst>
                <a:ext uri="{FF2B5EF4-FFF2-40B4-BE49-F238E27FC236}">
                  <a16:creationId xmlns:a16="http://schemas.microsoft.com/office/drawing/2014/main" id="{5103C4CD-0720-0003-877B-BCD2B1CF2A28}"/>
                </a:ext>
              </a:extLst>
            </p:cNvPr>
            <p:cNvSpPr/>
            <p:nvPr/>
          </p:nvSpPr>
          <p:spPr>
            <a:xfrm>
              <a:off x="4173750" y="4034240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434;p73">
              <a:extLst>
                <a:ext uri="{FF2B5EF4-FFF2-40B4-BE49-F238E27FC236}">
                  <a16:creationId xmlns:a16="http://schemas.microsoft.com/office/drawing/2014/main" id="{2969F0C9-18B9-84FC-9141-A305AB3E7F0B}"/>
                </a:ext>
              </a:extLst>
            </p:cNvPr>
            <p:cNvSpPr/>
            <p:nvPr/>
          </p:nvSpPr>
          <p:spPr>
            <a:xfrm>
              <a:off x="4173750" y="4042969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BECBD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283;p72">
            <a:extLst>
              <a:ext uri="{FF2B5EF4-FFF2-40B4-BE49-F238E27FC236}">
                <a16:creationId xmlns:a16="http://schemas.microsoft.com/office/drawing/2014/main" id="{C5F89DD5-D676-C09F-702E-10D917BAAD2F}"/>
              </a:ext>
            </a:extLst>
          </p:cNvPr>
          <p:cNvGrpSpPr/>
          <p:nvPr/>
        </p:nvGrpSpPr>
        <p:grpSpPr>
          <a:xfrm>
            <a:off x="4120457" y="4008902"/>
            <a:ext cx="371966" cy="371966"/>
            <a:chOff x="4674908" y="3682271"/>
            <a:chExt cx="371966" cy="371966"/>
          </a:xfrm>
        </p:grpSpPr>
        <p:sp>
          <p:nvSpPr>
            <p:cNvPr id="39" name="Google Shape;10284;p72">
              <a:extLst>
                <a:ext uri="{FF2B5EF4-FFF2-40B4-BE49-F238E27FC236}">
                  <a16:creationId xmlns:a16="http://schemas.microsoft.com/office/drawing/2014/main" id="{08500EA8-B6FE-2C12-F547-264C46B48A0B}"/>
                </a:ext>
              </a:extLst>
            </p:cNvPr>
            <p:cNvSpPr/>
            <p:nvPr/>
          </p:nvSpPr>
          <p:spPr>
            <a:xfrm>
              <a:off x="4674908" y="3682271"/>
              <a:ext cx="371966" cy="371966"/>
            </a:xfrm>
            <a:custGeom>
              <a:avLst/>
              <a:gdLst/>
              <a:ahLst/>
              <a:cxnLst/>
              <a:rect l="l" t="t" r="r" b="b"/>
              <a:pathLst>
                <a:path w="14158" h="14158" extrusionOk="0">
                  <a:moveTo>
                    <a:pt x="2394" y="1"/>
                  </a:moveTo>
                  <a:cubicBezTo>
                    <a:pt x="1069" y="1"/>
                    <a:pt x="1" y="1076"/>
                    <a:pt x="1" y="2401"/>
                  </a:cubicBezTo>
                  <a:lnTo>
                    <a:pt x="1" y="11765"/>
                  </a:lnTo>
                  <a:cubicBezTo>
                    <a:pt x="1" y="13083"/>
                    <a:pt x="1076" y="14158"/>
                    <a:pt x="2394" y="14158"/>
                  </a:cubicBezTo>
                  <a:lnTo>
                    <a:pt x="11757" y="14158"/>
                  </a:lnTo>
                  <a:cubicBezTo>
                    <a:pt x="13082" y="14158"/>
                    <a:pt x="14157" y="13083"/>
                    <a:pt x="14157" y="11758"/>
                  </a:cubicBezTo>
                  <a:lnTo>
                    <a:pt x="14157" y="2394"/>
                  </a:lnTo>
                  <a:cubicBezTo>
                    <a:pt x="14150" y="1076"/>
                    <a:pt x="13082" y="1"/>
                    <a:pt x="1175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85;p72">
              <a:extLst>
                <a:ext uri="{FF2B5EF4-FFF2-40B4-BE49-F238E27FC236}">
                  <a16:creationId xmlns:a16="http://schemas.microsoft.com/office/drawing/2014/main" id="{865F0311-69F4-C887-F954-FEA7E5DCF4F4}"/>
                </a:ext>
              </a:extLst>
            </p:cNvPr>
            <p:cNvSpPr/>
            <p:nvPr/>
          </p:nvSpPr>
          <p:spPr>
            <a:xfrm>
              <a:off x="4690934" y="3698140"/>
              <a:ext cx="339887" cy="340071"/>
            </a:xfrm>
            <a:custGeom>
              <a:avLst/>
              <a:gdLst/>
              <a:ahLst/>
              <a:cxnLst/>
              <a:rect l="l" t="t" r="r" b="b"/>
              <a:pathLst>
                <a:path w="12937" h="12944" extrusionOk="0">
                  <a:moveTo>
                    <a:pt x="1784" y="0"/>
                  </a:moveTo>
                  <a:cubicBezTo>
                    <a:pt x="799" y="0"/>
                    <a:pt x="1" y="805"/>
                    <a:pt x="1" y="1790"/>
                  </a:cubicBezTo>
                  <a:lnTo>
                    <a:pt x="1" y="11154"/>
                  </a:lnTo>
                  <a:cubicBezTo>
                    <a:pt x="1" y="12139"/>
                    <a:pt x="799" y="12943"/>
                    <a:pt x="1784" y="12943"/>
                  </a:cubicBezTo>
                  <a:lnTo>
                    <a:pt x="11147" y="12943"/>
                  </a:lnTo>
                  <a:cubicBezTo>
                    <a:pt x="12139" y="12943"/>
                    <a:pt x="12937" y="12146"/>
                    <a:pt x="12937" y="11154"/>
                  </a:cubicBezTo>
                  <a:lnTo>
                    <a:pt x="12937" y="1790"/>
                  </a:lnTo>
                  <a:cubicBezTo>
                    <a:pt x="12937" y="805"/>
                    <a:pt x="12139" y="0"/>
                    <a:pt x="11147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86;p72">
              <a:extLst>
                <a:ext uri="{FF2B5EF4-FFF2-40B4-BE49-F238E27FC236}">
                  <a16:creationId xmlns:a16="http://schemas.microsoft.com/office/drawing/2014/main" id="{71D8EE60-64A0-B5E5-B1E6-8D4DF9054E00}"/>
                </a:ext>
              </a:extLst>
            </p:cNvPr>
            <p:cNvSpPr/>
            <p:nvPr/>
          </p:nvSpPr>
          <p:spPr>
            <a:xfrm>
              <a:off x="4802829" y="3742409"/>
              <a:ext cx="103908" cy="89169"/>
            </a:xfrm>
            <a:custGeom>
              <a:avLst/>
              <a:gdLst/>
              <a:ahLst/>
              <a:cxnLst/>
              <a:rect l="l" t="t" r="r" b="b"/>
              <a:pathLst>
                <a:path w="3955" h="3394" extrusionOk="0">
                  <a:moveTo>
                    <a:pt x="2262" y="1"/>
                  </a:moveTo>
                  <a:cubicBezTo>
                    <a:pt x="757" y="1"/>
                    <a:pt x="1" y="1825"/>
                    <a:pt x="1069" y="2893"/>
                  </a:cubicBezTo>
                  <a:cubicBezTo>
                    <a:pt x="1414" y="3239"/>
                    <a:pt x="1838" y="3393"/>
                    <a:pt x="2254" y="3393"/>
                  </a:cubicBezTo>
                  <a:cubicBezTo>
                    <a:pt x="3122" y="3393"/>
                    <a:pt x="3954" y="2716"/>
                    <a:pt x="3954" y="1693"/>
                  </a:cubicBezTo>
                  <a:cubicBezTo>
                    <a:pt x="3954" y="764"/>
                    <a:pt x="3198" y="1"/>
                    <a:pt x="226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287;p72">
              <a:extLst>
                <a:ext uri="{FF2B5EF4-FFF2-40B4-BE49-F238E27FC236}">
                  <a16:creationId xmlns:a16="http://schemas.microsoft.com/office/drawing/2014/main" id="{99AA63DC-A5C4-8B97-A4C0-EFFFA40A9DCD}"/>
                </a:ext>
              </a:extLst>
            </p:cNvPr>
            <p:cNvSpPr/>
            <p:nvPr/>
          </p:nvSpPr>
          <p:spPr>
            <a:xfrm>
              <a:off x="4789167" y="3855591"/>
              <a:ext cx="143448" cy="138509"/>
            </a:xfrm>
            <a:custGeom>
              <a:avLst/>
              <a:gdLst/>
              <a:ahLst/>
              <a:cxnLst/>
              <a:rect l="l" t="t" r="r" b="b"/>
              <a:pathLst>
                <a:path w="5460" h="5272" extrusionOk="0">
                  <a:moveTo>
                    <a:pt x="403" y="0"/>
                  </a:moveTo>
                  <a:cubicBezTo>
                    <a:pt x="181" y="0"/>
                    <a:pt x="1" y="181"/>
                    <a:pt x="1" y="403"/>
                  </a:cubicBezTo>
                  <a:lnTo>
                    <a:pt x="1" y="957"/>
                  </a:lnTo>
                  <a:cubicBezTo>
                    <a:pt x="1" y="1179"/>
                    <a:pt x="181" y="1360"/>
                    <a:pt x="403" y="1360"/>
                  </a:cubicBezTo>
                  <a:lnTo>
                    <a:pt x="764" y="1360"/>
                  </a:lnTo>
                  <a:cubicBezTo>
                    <a:pt x="986" y="1360"/>
                    <a:pt x="1166" y="1533"/>
                    <a:pt x="1166" y="1755"/>
                  </a:cubicBezTo>
                  <a:lnTo>
                    <a:pt x="1166" y="3517"/>
                  </a:lnTo>
                  <a:cubicBezTo>
                    <a:pt x="1166" y="3732"/>
                    <a:pt x="986" y="3912"/>
                    <a:pt x="764" y="3912"/>
                  </a:cubicBezTo>
                  <a:lnTo>
                    <a:pt x="514" y="3912"/>
                  </a:lnTo>
                  <a:cubicBezTo>
                    <a:pt x="292" y="3912"/>
                    <a:pt x="112" y="4093"/>
                    <a:pt x="112" y="4315"/>
                  </a:cubicBezTo>
                  <a:lnTo>
                    <a:pt x="112" y="4869"/>
                  </a:lnTo>
                  <a:cubicBezTo>
                    <a:pt x="112" y="5091"/>
                    <a:pt x="292" y="5272"/>
                    <a:pt x="514" y="5272"/>
                  </a:cubicBezTo>
                  <a:lnTo>
                    <a:pt x="5057" y="5272"/>
                  </a:lnTo>
                  <a:cubicBezTo>
                    <a:pt x="5279" y="5272"/>
                    <a:pt x="5459" y="5091"/>
                    <a:pt x="5459" y="4869"/>
                  </a:cubicBezTo>
                  <a:lnTo>
                    <a:pt x="5459" y="4321"/>
                  </a:lnTo>
                  <a:cubicBezTo>
                    <a:pt x="5459" y="4100"/>
                    <a:pt x="5279" y="3919"/>
                    <a:pt x="5057" y="3919"/>
                  </a:cubicBezTo>
                  <a:lnTo>
                    <a:pt x="4807" y="3919"/>
                  </a:lnTo>
                  <a:cubicBezTo>
                    <a:pt x="4585" y="3919"/>
                    <a:pt x="4405" y="3739"/>
                    <a:pt x="4405" y="3517"/>
                  </a:cubicBezTo>
                  <a:lnTo>
                    <a:pt x="4405" y="403"/>
                  </a:lnTo>
                  <a:cubicBezTo>
                    <a:pt x="4405" y="181"/>
                    <a:pt x="4225" y="0"/>
                    <a:pt x="4003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20476;p78">
            <a:extLst>
              <a:ext uri="{FF2B5EF4-FFF2-40B4-BE49-F238E27FC236}">
                <a16:creationId xmlns:a16="http://schemas.microsoft.com/office/drawing/2014/main" id="{8DEA2F45-53A1-8792-9276-3EA3DBE0D27B}"/>
              </a:ext>
            </a:extLst>
          </p:cNvPr>
          <p:cNvGrpSpPr/>
          <p:nvPr/>
        </p:nvGrpSpPr>
        <p:grpSpPr>
          <a:xfrm>
            <a:off x="4121891" y="1960119"/>
            <a:ext cx="354479" cy="312561"/>
            <a:chOff x="2302458" y="2474704"/>
            <a:chExt cx="354479" cy="312561"/>
          </a:xfrm>
        </p:grpSpPr>
        <p:sp>
          <p:nvSpPr>
            <p:cNvPr id="1963" name="Google Shape;20477;p78">
              <a:extLst>
                <a:ext uri="{FF2B5EF4-FFF2-40B4-BE49-F238E27FC236}">
                  <a16:creationId xmlns:a16="http://schemas.microsoft.com/office/drawing/2014/main" id="{1D982CBA-B567-4587-6E21-3BA23F0DE1CE}"/>
                </a:ext>
              </a:extLst>
            </p:cNvPr>
            <p:cNvSpPr/>
            <p:nvPr/>
          </p:nvSpPr>
          <p:spPr>
            <a:xfrm>
              <a:off x="2388732" y="2515756"/>
              <a:ext cx="238058" cy="136266"/>
            </a:xfrm>
            <a:custGeom>
              <a:avLst/>
              <a:gdLst/>
              <a:ahLst/>
              <a:cxnLst/>
              <a:rect l="l" t="t" r="r" b="b"/>
              <a:pathLst>
                <a:path w="9081" h="5198" extrusionOk="0">
                  <a:moveTo>
                    <a:pt x="3003" y="2159"/>
                  </a:moveTo>
                  <a:lnTo>
                    <a:pt x="3003" y="3371"/>
                  </a:lnTo>
                  <a:lnTo>
                    <a:pt x="1791" y="3371"/>
                  </a:lnTo>
                  <a:lnTo>
                    <a:pt x="1791" y="2159"/>
                  </a:lnTo>
                  <a:close/>
                  <a:moveTo>
                    <a:pt x="4620" y="2159"/>
                  </a:moveTo>
                  <a:lnTo>
                    <a:pt x="4620" y="3371"/>
                  </a:lnTo>
                  <a:lnTo>
                    <a:pt x="3393" y="3371"/>
                  </a:lnTo>
                  <a:lnTo>
                    <a:pt x="3393" y="2159"/>
                  </a:lnTo>
                  <a:close/>
                  <a:moveTo>
                    <a:pt x="6208" y="2159"/>
                  </a:moveTo>
                  <a:lnTo>
                    <a:pt x="6208" y="3371"/>
                  </a:lnTo>
                  <a:lnTo>
                    <a:pt x="4995" y="3371"/>
                  </a:lnTo>
                  <a:lnTo>
                    <a:pt x="4995" y="2159"/>
                  </a:lnTo>
                  <a:close/>
                  <a:moveTo>
                    <a:pt x="7810" y="2159"/>
                  </a:moveTo>
                  <a:lnTo>
                    <a:pt x="7810" y="3371"/>
                  </a:lnTo>
                  <a:lnTo>
                    <a:pt x="6598" y="3371"/>
                  </a:lnTo>
                  <a:lnTo>
                    <a:pt x="6598" y="2159"/>
                  </a:lnTo>
                  <a:close/>
                  <a:moveTo>
                    <a:pt x="1603" y="1"/>
                  </a:moveTo>
                  <a:cubicBezTo>
                    <a:pt x="1502" y="1"/>
                    <a:pt x="1401" y="66"/>
                    <a:pt x="1401" y="196"/>
                  </a:cubicBezTo>
                  <a:lnTo>
                    <a:pt x="1401" y="1769"/>
                  </a:lnTo>
                  <a:lnTo>
                    <a:pt x="261" y="1769"/>
                  </a:lnTo>
                  <a:cubicBezTo>
                    <a:pt x="1" y="1769"/>
                    <a:pt x="1" y="2159"/>
                    <a:pt x="261" y="2159"/>
                  </a:cubicBezTo>
                  <a:lnTo>
                    <a:pt x="1401" y="2159"/>
                  </a:lnTo>
                  <a:lnTo>
                    <a:pt x="1401" y="3371"/>
                  </a:lnTo>
                  <a:lnTo>
                    <a:pt x="766" y="3371"/>
                  </a:lnTo>
                  <a:cubicBezTo>
                    <a:pt x="492" y="3371"/>
                    <a:pt x="492" y="3761"/>
                    <a:pt x="766" y="3761"/>
                  </a:cubicBezTo>
                  <a:lnTo>
                    <a:pt x="1401" y="3761"/>
                  </a:lnTo>
                  <a:lnTo>
                    <a:pt x="1401" y="4902"/>
                  </a:lnTo>
                  <a:cubicBezTo>
                    <a:pt x="1401" y="5031"/>
                    <a:pt x="1498" y="5096"/>
                    <a:pt x="1598" y="5096"/>
                  </a:cubicBezTo>
                  <a:cubicBezTo>
                    <a:pt x="1697" y="5096"/>
                    <a:pt x="1798" y="5031"/>
                    <a:pt x="1805" y="4902"/>
                  </a:cubicBezTo>
                  <a:lnTo>
                    <a:pt x="1805" y="3761"/>
                  </a:lnTo>
                  <a:lnTo>
                    <a:pt x="3003" y="3761"/>
                  </a:lnTo>
                  <a:lnTo>
                    <a:pt x="3003" y="5003"/>
                  </a:lnTo>
                  <a:cubicBezTo>
                    <a:pt x="3003" y="5133"/>
                    <a:pt x="3104" y="5197"/>
                    <a:pt x="3205" y="5197"/>
                  </a:cubicBezTo>
                  <a:cubicBezTo>
                    <a:pt x="3306" y="5197"/>
                    <a:pt x="3407" y="5133"/>
                    <a:pt x="3407" y="5003"/>
                  </a:cubicBezTo>
                  <a:lnTo>
                    <a:pt x="3407" y="3761"/>
                  </a:lnTo>
                  <a:lnTo>
                    <a:pt x="4620" y="3761"/>
                  </a:lnTo>
                  <a:lnTo>
                    <a:pt x="4620" y="5003"/>
                  </a:lnTo>
                  <a:cubicBezTo>
                    <a:pt x="4620" y="5133"/>
                    <a:pt x="4717" y="5197"/>
                    <a:pt x="4815" y="5197"/>
                  </a:cubicBezTo>
                  <a:cubicBezTo>
                    <a:pt x="4912" y="5197"/>
                    <a:pt x="5010" y="5133"/>
                    <a:pt x="5010" y="5003"/>
                  </a:cubicBezTo>
                  <a:lnTo>
                    <a:pt x="5010" y="3761"/>
                  </a:lnTo>
                  <a:lnTo>
                    <a:pt x="6222" y="3761"/>
                  </a:lnTo>
                  <a:lnTo>
                    <a:pt x="6222" y="5003"/>
                  </a:lnTo>
                  <a:cubicBezTo>
                    <a:pt x="6222" y="5133"/>
                    <a:pt x="6320" y="5197"/>
                    <a:pt x="6417" y="5197"/>
                  </a:cubicBezTo>
                  <a:cubicBezTo>
                    <a:pt x="6515" y="5197"/>
                    <a:pt x="6612" y="5133"/>
                    <a:pt x="6612" y="5003"/>
                  </a:cubicBezTo>
                  <a:lnTo>
                    <a:pt x="6612" y="3761"/>
                  </a:lnTo>
                  <a:lnTo>
                    <a:pt x="7825" y="3761"/>
                  </a:lnTo>
                  <a:lnTo>
                    <a:pt x="7825" y="5003"/>
                  </a:lnTo>
                  <a:cubicBezTo>
                    <a:pt x="7825" y="5133"/>
                    <a:pt x="7922" y="5197"/>
                    <a:pt x="8020" y="5197"/>
                  </a:cubicBezTo>
                  <a:cubicBezTo>
                    <a:pt x="8117" y="5197"/>
                    <a:pt x="8214" y="5133"/>
                    <a:pt x="8214" y="5003"/>
                  </a:cubicBezTo>
                  <a:lnTo>
                    <a:pt x="8214" y="3761"/>
                  </a:lnTo>
                  <a:lnTo>
                    <a:pt x="8388" y="3761"/>
                  </a:lnTo>
                  <a:cubicBezTo>
                    <a:pt x="8648" y="3761"/>
                    <a:pt x="8648" y="3371"/>
                    <a:pt x="8388" y="3371"/>
                  </a:cubicBezTo>
                  <a:lnTo>
                    <a:pt x="8214" y="3371"/>
                  </a:lnTo>
                  <a:lnTo>
                    <a:pt x="8214" y="2159"/>
                  </a:lnTo>
                  <a:lnTo>
                    <a:pt x="8821" y="2159"/>
                  </a:lnTo>
                  <a:cubicBezTo>
                    <a:pt x="9081" y="2159"/>
                    <a:pt x="9081" y="1769"/>
                    <a:pt x="8821" y="1769"/>
                  </a:cubicBezTo>
                  <a:lnTo>
                    <a:pt x="8200" y="1769"/>
                  </a:lnTo>
                  <a:lnTo>
                    <a:pt x="8200" y="196"/>
                  </a:lnTo>
                  <a:cubicBezTo>
                    <a:pt x="8200" y="66"/>
                    <a:pt x="8103" y="1"/>
                    <a:pt x="8005" y="1"/>
                  </a:cubicBezTo>
                  <a:cubicBezTo>
                    <a:pt x="7908" y="1"/>
                    <a:pt x="7810" y="66"/>
                    <a:pt x="7810" y="196"/>
                  </a:cubicBezTo>
                  <a:lnTo>
                    <a:pt x="7810" y="1769"/>
                  </a:lnTo>
                  <a:lnTo>
                    <a:pt x="6598" y="1769"/>
                  </a:lnTo>
                  <a:lnTo>
                    <a:pt x="6598" y="196"/>
                  </a:lnTo>
                  <a:cubicBezTo>
                    <a:pt x="6598" y="66"/>
                    <a:pt x="6500" y="1"/>
                    <a:pt x="6403" y="1"/>
                  </a:cubicBezTo>
                  <a:cubicBezTo>
                    <a:pt x="6305" y="1"/>
                    <a:pt x="6208" y="66"/>
                    <a:pt x="6208" y="196"/>
                  </a:cubicBezTo>
                  <a:lnTo>
                    <a:pt x="6208" y="1769"/>
                  </a:lnTo>
                  <a:lnTo>
                    <a:pt x="4995" y="1769"/>
                  </a:lnTo>
                  <a:lnTo>
                    <a:pt x="4995" y="196"/>
                  </a:lnTo>
                  <a:cubicBezTo>
                    <a:pt x="4995" y="66"/>
                    <a:pt x="4898" y="1"/>
                    <a:pt x="4800" y="1"/>
                  </a:cubicBezTo>
                  <a:cubicBezTo>
                    <a:pt x="4703" y="1"/>
                    <a:pt x="4606" y="66"/>
                    <a:pt x="4606" y="196"/>
                  </a:cubicBezTo>
                  <a:lnTo>
                    <a:pt x="4606" y="1769"/>
                  </a:lnTo>
                  <a:lnTo>
                    <a:pt x="3393" y="1769"/>
                  </a:lnTo>
                  <a:lnTo>
                    <a:pt x="3393" y="196"/>
                  </a:lnTo>
                  <a:cubicBezTo>
                    <a:pt x="3393" y="66"/>
                    <a:pt x="3296" y="1"/>
                    <a:pt x="3198" y="1"/>
                  </a:cubicBezTo>
                  <a:cubicBezTo>
                    <a:pt x="3101" y="1"/>
                    <a:pt x="3003" y="66"/>
                    <a:pt x="3003" y="196"/>
                  </a:cubicBezTo>
                  <a:lnTo>
                    <a:pt x="3003" y="1769"/>
                  </a:lnTo>
                  <a:lnTo>
                    <a:pt x="1805" y="1769"/>
                  </a:lnTo>
                  <a:lnTo>
                    <a:pt x="1805" y="196"/>
                  </a:lnTo>
                  <a:cubicBezTo>
                    <a:pt x="1805" y="66"/>
                    <a:pt x="1704" y="1"/>
                    <a:pt x="1603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0478;p78">
              <a:extLst>
                <a:ext uri="{FF2B5EF4-FFF2-40B4-BE49-F238E27FC236}">
                  <a16:creationId xmlns:a16="http://schemas.microsoft.com/office/drawing/2014/main" id="{3F68EA33-8067-C2FE-B681-658BBB594683}"/>
                </a:ext>
              </a:extLst>
            </p:cNvPr>
            <p:cNvSpPr/>
            <p:nvPr/>
          </p:nvSpPr>
          <p:spPr>
            <a:xfrm>
              <a:off x="2398195" y="2723327"/>
              <a:ext cx="74949" cy="63938"/>
            </a:xfrm>
            <a:custGeom>
              <a:avLst/>
              <a:gdLst/>
              <a:ahLst/>
              <a:cxnLst/>
              <a:rect l="l" t="t" r="r" b="b"/>
              <a:pathLst>
                <a:path w="2859" h="2439" extrusionOk="0">
                  <a:moveTo>
                    <a:pt x="1632" y="1"/>
                  </a:moveTo>
                  <a:cubicBezTo>
                    <a:pt x="549" y="1"/>
                    <a:pt x="1" y="1314"/>
                    <a:pt x="780" y="2079"/>
                  </a:cubicBezTo>
                  <a:cubicBezTo>
                    <a:pt x="1028" y="2327"/>
                    <a:pt x="1334" y="2439"/>
                    <a:pt x="1634" y="2439"/>
                  </a:cubicBezTo>
                  <a:cubicBezTo>
                    <a:pt x="2259" y="2439"/>
                    <a:pt x="2859" y="1954"/>
                    <a:pt x="2859" y="1213"/>
                  </a:cubicBezTo>
                  <a:cubicBezTo>
                    <a:pt x="2859" y="549"/>
                    <a:pt x="2310" y="1"/>
                    <a:pt x="1632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0479;p78">
              <a:extLst>
                <a:ext uri="{FF2B5EF4-FFF2-40B4-BE49-F238E27FC236}">
                  <a16:creationId xmlns:a16="http://schemas.microsoft.com/office/drawing/2014/main" id="{27CC85BE-1FF8-63CF-396E-C4F13AEA3C24}"/>
                </a:ext>
              </a:extLst>
            </p:cNvPr>
            <p:cNvSpPr/>
            <p:nvPr/>
          </p:nvSpPr>
          <p:spPr>
            <a:xfrm>
              <a:off x="2421658" y="2740733"/>
              <a:ext cx="34079" cy="29230"/>
            </a:xfrm>
            <a:custGeom>
              <a:avLst/>
              <a:gdLst/>
              <a:ahLst/>
              <a:cxnLst/>
              <a:rect l="l" t="t" r="r" b="b"/>
              <a:pathLst>
                <a:path w="1300" h="1115" extrusionOk="0">
                  <a:moveTo>
                    <a:pt x="737" y="1"/>
                  </a:moveTo>
                  <a:cubicBezTo>
                    <a:pt x="246" y="1"/>
                    <a:pt x="1" y="592"/>
                    <a:pt x="347" y="953"/>
                  </a:cubicBezTo>
                  <a:cubicBezTo>
                    <a:pt x="458" y="1065"/>
                    <a:pt x="597" y="1115"/>
                    <a:pt x="733" y="1115"/>
                  </a:cubicBezTo>
                  <a:cubicBezTo>
                    <a:pt x="1021" y="1115"/>
                    <a:pt x="1300" y="892"/>
                    <a:pt x="1300" y="549"/>
                  </a:cubicBezTo>
                  <a:cubicBezTo>
                    <a:pt x="1300" y="246"/>
                    <a:pt x="1040" y="1"/>
                    <a:pt x="737" y="1"/>
                  </a:cubicBezTo>
                  <a:close/>
                </a:path>
              </a:pathLst>
            </a:custGeom>
            <a:solidFill>
              <a:srgbClr val="90A7B7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0480;p78">
              <a:extLst>
                <a:ext uri="{FF2B5EF4-FFF2-40B4-BE49-F238E27FC236}">
                  <a16:creationId xmlns:a16="http://schemas.microsoft.com/office/drawing/2014/main" id="{E617635E-2D83-8C13-EF5C-BCF66C9E1B66}"/>
                </a:ext>
              </a:extLst>
            </p:cNvPr>
            <p:cNvSpPr/>
            <p:nvPr/>
          </p:nvSpPr>
          <p:spPr>
            <a:xfrm>
              <a:off x="2525338" y="2723327"/>
              <a:ext cx="74975" cy="63938"/>
            </a:xfrm>
            <a:custGeom>
              <a:avLst/>
              <a:gdLst/>
              <a:ahLst/>
              <a:cxnLst/>
              <a:rect l="l" t="t" r="r" b="b"/>
              <a:pathLst>
                <a:path w="2860" h="2439" extrusionOk="0">
                  <a:moveTo>
                    <a:pt x="1632" y="1"/>
                  </a:moveTo>
                  <a:cubicBezTo>
                    <a:pt x="549" y="1"/>
                    <a:pt x="1" y="1314"/>
                    <a:pt x="766" y="2079"/>
                  </a:cubicBezTo>
                  <a:cubicBezTo>
                    <a:pt x="1014" y="2327"/>
                    <a:pt x="1321" y="2439"/>
                    <a:pt x="1623" y="2439"/>
                  </a:cubicBezTo>
                  <a:cubicBezTo>
                    <a:pt x="2253" y="2439"/>
                    <a:pt x="2859" y="1954"/>
                    <a:pt x="2859" y="1213"/>
                  </a:cubicBezTo>
                  <a:cubicBezTo>
                    <a:pt x="2859" y="549"/>
                    <a:pt x="2311" y="1"/>
                    <a:pt x="1632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0481;p78">
              <a:extLst>
                <a:ext uri="{FF2B5EF4-FFF2-40B4-BE49-F238E27FC236}">
                  <a16:creationId xmlns:a16="http://schemas.microsoft.com/office/drawing/2014/main" id="{A0B9EAAE-1D24-D068-A894-FC9AE076B8D4}"/>
                </a:ext>
              </a:extLst>
            </p:cNvPr>
            <p:cNvSpPr/>
            <p:nvPr/>
          </p:nvSpPr>
          <p:spPr>
            <a:xfrm>
              <a:off x="2548800" y="2740733"/>
              <a:ext cx="33712" cy="29230"/>
            </a:xfrm>
            <a:custGeom>
              <a:avLst/>
              <a:gdLst/>
              <a:ahLst/>
              <a:cxnLst/>
              <a:rect l="l" t="t" r="r" b="b"/>
              <a:pathLst>
                <a:path w="1286" h="1115" extrusionOk="0">
                  <a:moveTo>
                    <a:pt x="737" y="1"/>
                  </a:moveTo>
                  <a:cubicBezTo>
                    <a:pt x="246" y="1"/>
                    <a:pt x="1" y="592"/>
                    <a:pt x="347" y="953"/>
                  </a:cubicBezTo>
                  <a:cubicBezTo>
                    <a:pt x="459" y="1065"/>
                    <a:pt x="596" y="1115"/>
                    <a:pt x="730" y="1115"/>
                  </a:cubicBezTo>
                  <a:cubicBezTo>
                    <a:pt x="1013" y="1115"/>
                    <a:pt x="1286" y="892"/>
                    <a:pt x="1286" y="549"/>
                  </a:cubicBezTo>
                  <a:cubicBezTo>
                    <a:pt x="1286" y="246"/>
                    <a:pt x="1040" y="1"/>
                    <a:pt x="737" y="1"/>
                  </a:cubicBezTo>
                  <a:close/>
                </a:path>
              </a:pathLst>
            </a:custGeom>
            <a:solidFill>
              <a:srgbClr val="90A7B7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0482;p78">
              <a:extLst>
                <a:ext uri="{FF2B5EF4-FFF2-40B4-BE49-F238E27FC236}">
                  <a16:creationId xmlns:a16="http://schemas.microsoft.com/office/drawing/2014/main" id="{01101537-E20B-D97F-A279-897C056FC407}"/>
                </a:ext>
              </a:extLst>
            </p:cNvPr>
            <p:cNvSpPr/>
            <p:nvPr/>
          </p:nvSpPr>
          <p:spPr>
            <a:xfrm>
              <a:off x="2375860" y="2498166"/>
              <a:ext cx="279662" cy="145729"/>
            </a:xfrm>
            <a:custGeom>
              <a:avLst/>
              <a:gdLst/>
              <a:ahLst/>
              <a:cxnLst/>
              <a:rect l="l" t="t" r="r" b="b"/>
              <a:pathLst>
                <a:path w="10668" h="5559" extrusionOk="0">
                  <a:moveTo>
                    <a:pt x="9537" y="0"/>
                  </a:moveTo>
                  <a:cubicBezTo>
                    <a:pt x="9529" y="0"/>
                    <a:pt x="9521" y="0"/>
                    <a:pt x="9514" y="0"/>
                  </a:cubicBezTo>
                  <a:lnTo>
                    <a:pt x="1" y="0"/>
                  </a:lnTo>
                  <a:lnTo>
                    <a:pt x="376" y="1054"/>
                  </a:lnTo>
                  <a:lnTo>
                    <a:pt x="9471" y="1054"/>
                  </a:lnTo>
                  <a:lnTo>
                    <a:pt x="8431" y="5558"/>
                  </a:lnTo>
                  <a:lnTo>
                    <a:pt x="9514" y="5558"/>
                  </a:lnTo>
                  <a:lnTo>
                    <a:pt x="10524" y="1256"/>
                  </a:lnTo>
                  <a:cubicBezTo>
                    <a:pt x="10667" y="614"/>
                    <a:pt x="10189" y="0"/>
                    <a:pt x="9537" y="0"/>
                  </a:cubicBezTo>
                  <a:close/>
                </a:path>
              </a:pathLst>
            </a:custGeom>
            <a:solidFill>
              <a:srgbClr val="97A7B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0483;p78">
              <a:extLst>
                <a:ext uri="{FF2B5EF4-FFF2-40B4-BE49-F238E27FC236}">
                  <a16:creationId xmlns:a16="http://schemas.microsoft.com/office/drawing/2014/main" id="{A26F71C7-AE46-A1B4-0BDE-1B22BC3E2D1C}"/>
                </a:ext>
              </a:extLst>
            </p:cNvPr>
            <p:cNvSpPr/>
            <p:nvPr/>
          </p:nvSpPr>
          <p:spPr>
            <a:xfrm>
              <a:off x="2608230" y="2498166"/>
              <a:ext cx="47292" cy="146096"/>
            </a:xfrm>
            <a:custGeom>
              <a:avLst/>
              <a:gdLst/>
              <a:ahLst/>
              <a:cxnLst/>
              <a:rect l="l" t="t" r="r" b="b"/>
              <a:pathLst>
                <a:path w="1804" h="5573" extrusionOk="0">
                  <a:moveTo>
                    <a:pt x="23" y="0"/>
                  </a:moveTo>
                  <a:cubicBezTo>
                    <a:pt x="15" y="0"/>
                    <a:pt x="8" y="0"/>
                    <a:pt x="0" y="0"/>
                  </a:cubicBezTo>
                  <a:lnTo>
                    <a:pt x="46" y="0"/>
                  </a:lnTo>
                  <a:cubicBezTo>
                    <a:pt x="38" y="0"/>
                    <a:pt x="31" y="0"/>
                    <a:pt x="23" y="0"/>
                  </a:cubicBezTo>
                  <a:close/>
                  <a:moveTo>
                    <a:pt x="673" y="0"/>
                  </a:moveTo>
                  <a:cubicBezTo>
                    <a:pt x="665" y="0"/>
                    <a:pt x="657" y="0"/>
                    <a:pt x="650" y="0"/>
                  </a:cubicBezTo>
                  <a:lnTo>
                    <a:pt x="46" y="0"/>
                  </a:lnTo>
                  <a:cubicBezTo>
                    <a:pt x="686" y="14"/>
                    <a:pt x="1151" y="622"/>
                    <a:pt x="996" y="1256"/>
                  </a:cubicBezTo>
                  <a:lnTo>
                    <a:pt x="0" y="5573"/>
                  </a:lnTo>
                  <a:lnTo>
                    <a:pt x="664" y="5573"/>
                  </a:lnTo>
                  <a:lnTo>
                    <a:pt x="1660" y="1256"/>
                  </a:lnTo>
                  <a:cubicBezTo>
                    <a:pt x="1803" y="614"/>
                    <a:pt x="1325" y="0"/>
                    <a:pt x="673" y="0"/>
                  </a:cubicBezTo>
                  <a:close/>
                </a:path>
              </a:pathLst>
            </a:custGeom>
            <a:solidFill>
              <a:srgbClr val="92A9B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0484;p78">
              <a:extLst>
                <a:ext uri="{FF2B5EF4-FFF2-40B4-BE49-F238E27FC236}">
                  <a16:creationId xmlns:a16="http://schemas.microsoft.com/office/drawing/2014/main" id="{A669CF72-99CB-3245-C976-A0FB0C9F82BE}"/>
                </a:ext>
              </a:extLst>
            </p:cNvPr>
            <p:cNvSpPr/>
            <p:nvPr/>
          </p:nvSpPr>
          <p:spPr>
            <a:xfrm>
              <a:off x="2302458" y="2474704"/>
              <a:ext cx="353850" cy="196796"/>
            </a:xfrm>
            <a:custGeom>
              <a:avLst/>
              <a:gdLst/>
              <a:ahLst/>
              <a:cxnLst/>
              <a:rect l="l" t="t" r="r" b="b"/>
              <a:pathLst>
                <a:path w="13498" h="7507" extrusionOk="0">
                  <a:moveTo>
                    <a:pt x="708" y="1"/>
                  </a:moveTo>
                  <a:cubicBezTo>
                    <a:pt x="0" y="1"/>
                    <a:pt x="0" y="1054"/>
                    <a:pt x="708" y="1054"/>
                  </a:cubicBezTo>
                  <a:lnTo>
                    <a:pt x="1660" y="1054"/>
                  </a:lnTo>
                  <a:cubicBezTo>
                    <a:pt x="1704" y="1054"/>
                    <a:pt x="1747" y="1083"/>
                    <a:pt x="1762" y="1126"/>
                  </a:cubicBezTo>
                  <a:lnTo>
                    <a:pt x="3566" y="6193"/>
                  </a:lnTo>
                  <a:cubicBezTo>
                    <a:pt x="3898" y="6987"/>
                    <a:pt x="4678" y="7507"/>
                    <a:pt x="5544" y="7507"/>
                  </a:cubicBezTo>
                  <a:lnTo>
                    <a:pt x="12790" y="7507"/>
                  </a:lnTo>
                  <a:cubicBezTo>
                    <a:pt x="13498" y="7507"/>
                    <a:pt x="13498" y="6453"/>
                    <a:pt x="12790" y="6453"/>
                  </a:cubicBezTo>
                  <a:lnTo>
                    <a:pt x="12790" y="6468"/>
                  </a:lnTo>
                  <a:lnTo>
                    <a:pt x="5544" y="6468"/>
                  </a:lnTo>
                  <a:cubicBezTo>
                    <a:pt x="5111" y="6468"/>
                    <a:pt x="4706" y="6193"/>
                    <a:pt x="4533" y="5789"/>
                  </a:cubicBezTo>
                  <a:lnTo>
                    <a:pt x="2743" y="722"/>
                  </a:lnTo>
                  <a:cubicBezTo>
                    <a:pt x="2555" y="289"/>
                    <a:pt x="2137" y="1"/>
                    <a:pt x="1660" y="1"/>
                  </a:cubicBezTo>
                  <a:close/>
                </a:path>
              </a:pathLst>
            </a:custGeom>
            <a:solidFill>
              <a:srgbClr val="97A7B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485;p78">
              <a:extLst>
                <a:ext uri="{FF2B5EF4-FFF2-40B4-BE49-F238E27FC236}">
                  <a16:creationId xmlns:a16="http://schemas.microsoft.com/office/drawing/2014/main" id="{EA41D20C-B635-D05F-393D-8E64B3A7E3AA}"/>
                </a:ext>
              </a:extLst>
            </p:cNvPr>
            <p:cNvSpPr/>
            <p:nvPr/>
          </p:nvSpPr>
          <p:spPr>
            <a:xfrm>
              <a:off x="2402363" y="2644236"/>
              <a:ext cx="254574" cy="27657"/>
            </a:xfrm>
            <a:custGeom>
              <a:avLst/>
              <a:gdLst/>
              <a:ahLst/>
              <a:cxnLst/>
              <a:rect l="l" t="t" r="r" b="b"/>
              <a:pathLst>
                <a:path w="9711" h="1055" extrusionOk="0">
                  <a:moveTo>
                    <a:pt x="9037" y="1"/>
                  </a:moveTo>
                  <a:cubicBezTo>
                    <a:pt x="9037" y="15"/>
                    <a:pt x="9037" y="29"/>
                    <a:pt x="9037" y="44"/>
                  </a:cubicBezTo>
                  <a:cubicBezTo>
                    <a:pt x="9037" y="333"/>
                    <a:pt x="8792" y="578"/>
                    <a:pt x="8503" y="578"/>
                  </a:cubicBezTo>
                  <a:lnTo>
                    <a:pt x="1256" y="578"/>
                  </a:lnTo>
                  <a:cubicBezTo>
                    <a:pt x="809" y="578"/>
                    <a:pt x="361" y="434"/>
                    <a:pt x="0" y="159"/>
                  </a:cubicBezTo>
                  <a:lnTo>
                    <a:pt x="0" y="159"/>
                  </a:lnTo>
                  <a:cubicBezTo>
                    <a:pt x="405" y="722"/>
                    <a:pt x="1054" y="1054"/>
                    <a:pt x="1747" y="1054"/>
                  </a:cubicBezTo>
                  <a:lnTo>
                    <a:pt x="8979" y="1054"/>
                  </a:lnTo>
                  <a:cubicBezTo>
                    <a:pt x="8984" y="1054"/>
                    <a:pt x="8989" y="1054"/>
                    <a:pt x="8994" y="1054"/>
                  </a:cubicBezTo>
                  <a:cubicBezTo>
                    <a:pt x="9673" y="1054"/>
                    <a:pt x="9711" y="44"/>
                    <a:pt x="9037" y="1"/>
                  </a:cubicBezTo>
                  <a:close/>
                </a:path>
              </a:pathLst>
            </a:custGeom>
            <a:solidFill>
              <a:srgbClr val="92A9B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0486;p78">
              <a:extLst>
                <a:ext uri="{FF2B5EF4-FFF2-40B4-BE49-F238E27FC236}">
                  <a16:creationId xmlns:a16="http://schemas.microsoft.com/office/drawing/2014/main" id="{2F26E0CD-8016-FEC3-F0D4-84553274A59A}"/>
                </a:ext>
              </a:extLst>
            </p:cNvPr>
            <p:cNvSpPr/>
            <p:nvPr/>
          </p:nvSpPr>
          <p:spPr>
            <a:xfrm>
              <a:off x="2375126" y="2653306"/>
              <a:ext cx="243721" cy="76862"/>
            </a:xfrm>
            <a:custGeom>
              <a:avLst/>
              <a:gdLst/>
              <a:ahLst/>
              <a:cxnLst/>
              <a:rect l="l" t="t" r="r" b="b"/>
              <a:pathLst>
                <a:path w="9297" h="2932" extrusionOk="0">
                  <a:moveTo>
                    <a:pt x="1169" y="1"/>
                  </a:moveTo>
                  <a:lnTo>
                    <a:pt x="621" y="766"/>
                  </a:lnTo>
                  <a:cubicBezTo>
                    <a:pt x="0" y="1676"/>
                    <a:pt x="650" y="2931"/>
                    <a:pt x="1761" y="2931"/>
                  </a:cubicBezTo>
                  <a:lnTo>
                    <a:pt x="8604" y="2931"/>
                  </a:lnTo>
                  <a:cubicBezTo>
                    <a:pt x="9296" y="2931"/>
                    <a:pt x="9296" y="1878"/>
                    <a:pt x="8604" y="1878"/>
                  </a:cubicBezTo>
                  <a:lnTo>
                    <a:pt x="1776" y="1878"/>
                  </a:lnTo>
                  <a:cubicBezTo>
                    <a:pt x="1516" y="1878"/>
                    <a:pt x="1357" y="1589"/>
                    <a:pt x="1501" y="1372"/>
                  </a:cubicBezTo>
                  <a:lnTo>
                    <a:pt x="2050" y="578"/>
                  </a:lnTo>
                  <a:cubicBezTo>
                    <a:pt x="1703" y="463"/>
                    <a:pt x="1400" y="261"/>
                    <a:pt x="1169" y="1"/>
                  </a:cubicBezTo>
                  <a:close/>
                </a:path>
              </a:pathLst>
            </a:custGeom>
            <a:solidFill>
              <a:srgbClr val="97A7B5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0487;p78">
              <a:extLst>
                <a:ext uri="{FF2B5EF4-FFF2-40B4-BE49-F238E27FC236}">
                  <a16:creationId xmlns:a16="http://schemas.microsoft.com/office/drawing/2014/main" id="{351B0BB7-0C28-3C73-23F1-185929B478B8}"/>
                </a:ext>
              </a:extLst>
            </p:cNvPr>
            <p:cNvSpPr/>
            <p:nvPr/>
          </p:nvSpPr>
          <p:spPr>
            <a:xfrm>
              <a:off x="2382676" y="2688880"/>
              <a:ext cx="232003" cy="41289"/>
            </a:xfrm>
            <a:custGeom>
              <a:avLst/>
              <a:gdLst/>
              <a:ahLst/>
              <a:cxnLst/>
              <a:rect l="l" t="t" r="r" b="b"/>
              <a:pathLst>
                <a:path w="8850" h="1575" extrusionOk="0">
                  <a:moveTo>
                    <a:pt x="116" y="1"/>
                  </a:moveTo>
                  <a:lnTo>
                    <a:pt x="116" y="1"/>
                  </a:lnTo>
                  <a:cubicBezTo>
                    <a:pt x="1" y="795"/>
                    <a:pt x="593" y="1517"/>
                    <a:pt x="1401" y="1574"/>
                  </a:cubicBezTo>
                  <a:lnTo>
                    <a:pt x="7911" y="1574"/>
                  </a:lnTo>
                  <a:cubicBezTo>
                    <a:pt x="8099" y="1574"/>
                    <a:pt x="8301" y="1560"/>
                    <a:pt x="8489" y="1546"/>
                  </a:cubicBezTo>
                  <a:cubicBezTo>
                    <a:pt x="8518" y="1531"/>
                    <a:pt x="8547" y="1517"/>
                    <a:pt x="8561" y="1502"/>
                  </a:cubicBezTo>
                  <a:lnTo>
                    <a:pt x="8575" y="1502"/>
                  </a:lnTo>
                  <a:lnTo>
                    <a:pt x="8633" y="1473"/>
                  </a:lnTo>
                  <a:lnTo>
                    <a:pt x="8662" y="1444"/>
                  </a:lnTo>
                  <a:lnTo>
                    <a:pt x="8691" y="1416"/>
                  </a:lnTo>
                  <a:lnTo>
                    <a:pt x="8705" y="1401"/>
                  </a:lnTo>
                  <a:lnTo>
                    <a:pt x="8720" y="1387"/>
                  </a:lnTo>
                  <a:lnTo>
                    <a:pt x="8734" y="1372"/>
                  </a:lnTo>
                  <a:lnTo>
                    <a:pt x="8749" y="1343"/>
                  </a:lnTo>
                  <a:lnTo>
                    <a:pt x="8763" y="1315"/>
                  </a:lnTo>
                  <a:lnTo>
                    <a:pt x="8777" y="1300"/>
                  </a:lnTo>
                  <a:lnTo>
                    <a:pt x="8792" y="1271"/>
                  </a:lnTo>
                  <a:lnTo>
                    <a:pt x="8792" y="1257"/>
                  </a:lnTo>
                  <a:lnTo>
                    <a:pt x="8806" y="1228"/>
                  </a:lnTo>
                  <a:lnTo>
                    <a:pt x="8806" y="1213"/>
                  </a:lnTo>
                  <a:lnTo>
                    <a:pt x="8806" y="1170"/>
                  </a:lnTo>
                  <a:lnTo>
                    <a:pt x="8806" y="1112"/>
                  </a:lnTo>
                  <a:lnTo>
                    <a:pt x="8806" y="1055"/>
                  </a:lnTo>
                  <a:cubicBezTo>
                    <a:pt x="8821" y="1040"/>
                    <a:pt x="8835" y="1011"/>
                    <a:pt x="8850" y="997"/>
                  </a:cubicBezTo>
                  <a:lnTo>
                    <a:pt x="8850" y="954"/>
                  </a:lnTo>
                  <a:cubicBezTo>
                    <a:pt x="8835" y="910"/>
                    <a:pt x="8821" y="867"/>
                    <a:pt x="8821" y="838"/>
                  </a:cubicBezTo>
                  <a:cubicBezTo>
                    <a:pt x="8705" y="997"/>
                    <a:pt x="8518" y="1098"/>
                    <a:pt x="8330" y="1112"/>
                  </a:cubicBezTo>
                  <a:lnTo>
                    <a:pt x="1488" y="1112"/>
                  </a:lnTo>
                  <a:cubicBezTo>
                    <a:pt x="824" y="1098"/>
                    <a:pt x="261" y="636"/>
                    <a:pt x="116" y="1"/>
                  </a:cubicBezTo>
                  <a:close/>
                </a:path>
              </a:pathLst>
            </a:custGeom>
            <a:solidFill>
              <a:srgbClr val="92A9B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0488;p78">
              <a:extLst>
                <a:ext uri="{FF2B5EF4-FFF2-40B4-BE49-F238E27FC236}">
                  <a16:creationId xmlns:a16="http://schemas.microsoft.com/office/drawing/2014/main" id="{14018937-B9B0-6F87-DE8E-223BAFC617A1}"/>
                </a:ext>
              </a:extLst>
            </p:cNvPr>
            <p:cNvSpPr/>
            <p:nvPr/>
          </p:nvSpPr>
          <p:spPr>
            <a:xfrm>
              <a:off x="2396675" y="2652939"/>
              <a:ext cx="32192" cy="27657"/>
            </a:xfrm>
            <a:custGeom>
              <a:avLst/>
              <a:gdLst/>
              <a:ahLst/>
              <a:cxnLst/>
              <a:rect l="l" t="t" r="r" b="b"/>
              <a:pathLst>
                <a:path w="1228" h="1055" extrusionOk="0">
                  <a:moveTo>
                    <a:pt x="347" y="1"/>
                  </a:moveTo>
                  <a:lnTo>
                    <a:pt x="1" y="506"/>
                  </a:lnTo>
                  <a:cubicBezTo>
                    <a:pt x="261" y="766"/>
                    <a:pt x="564" y="953"/>
                    <a:pt x="910" y="1054"/>
                  </a:cubicBezTo>
                  <a:lnTo>
                    <a:pt x="1228" y="592"/>
                  </a:lnTo>
                  <a:cubicBezTo>
                    <a:pt x="896" y="477"/>
                    <a:pt x="593" y="275"/>
                    <a:pt x="347" y="1"/>
                  </a:cubicBezTo>
                  <a:close/>
                </a:path>
              </a:pathLst>
            </a:custGeom>
            <a:solidFill>
              <a:srgbClr val="92A9B9"/>
            </a:solidFill>
            <a:ln>
              <a:solidFill>
                <a:srgbClr val="6895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09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41;p39">
            <a:extLst>
              <a:ext uri="{FF2B5EF4-FFF2-40B4-BE49-F238E27FC236}">
                <a16:creationId xmlns:a16="http://schemas.microsoft.com/office/drawing/2014/main" id="{CC2DF679-B557-5C7D-55F9-41B8C3ACB0D0}"/>
              </a:ext>
            </a:extLst>
          </p:cNvPr>
          <p:cNvSpPr/>
          <p:nvPr/>
        </p:nvSpPr>
        <p:spPr>
          <a:xfrm>
            <a:off x="5881598" y="3386633"/>
            <a:ext cx="2352900" cy="1116667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sp>
        <p:nvSpPr>
          <p:cNvPr id="34" name="Google Shape;1431;p39">
            <a:extLst>
              <a:ext uri="{FF2B5EF4-FFF2-40B4-BE49-F238E27FC236}">
                <a16:creationId xmlns:a16="http://schemas.microsoft.com/office/drawing/2014/main" id="{1D2076CE-EBE0-7725-86FC-15720ADBCADE}"/>
              </a:ext>
            </a:extLst>
          </p:cNvPr>
          <p:cNvSpPr txBox="1"/>
          <p:nvPr/>
        </p:nvSpPr>
        <p:spPr>
          <a:xfrm>
            <a:off x="5881598" y="3604733"/>
            <a:ext cx="2352900" cy="898567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Possibilitar a filtragem de feiras e produtos a clientes​</a:t>
            </a:r>
            <a:endParaRPr sz="1800" b="1" dirty="0">
              <a:solidFill>
                <a:srgbClr val="F2FAFF"/>
              </a:solidFill>
              <a:latin typeface="Anaheim" panose="020B0604020202020204" charset="0"/>
              <a:ea typeface="Zen Dots"/>
              <a:cs typeface="Zen Dots"/>
              <a:sym typeface="Zen Dots"/>
            </a:endParaRPr>
          </a:p>
        </p:txBody>
      </p:sp>
      <p:cxnSp>
        <p:nvCxnSpPr>
          <p:cNvPr id="1430" name="Google Shape;1430;p39"/>
          <p:cNvCxnSpPr>
            <a:cxnSpLocks/>
            <a:endCxn id="44" idx="1"/>
          </p:cNvCxnSpPr>
          <p:nvPr/>
        </p:nvCxnSpPr>
        <p:spPr>
          <a:xfrm>
            <a:off x="3262402" y="2133232"/>
            <a:ext cx="661865" cy="244831"/>
          </a:xfrm>
          <a:prstGeom prst="bentConnector4">
            <a:avLst>
              <a:gd name="adj1" fmla="val 45082"/>
              <a:gd name="adj2" fmla="val 95405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39"/>
          <p:cNvSpPr/>
          <p:nvPr/>
        </p:nvSpPr>
        <p:spPr>
          <a:xfrm>
            <a:off x="909502" y="1574897"/>
            <a:ext cx="2352900" cy="8878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sp>
        <p:nvSpPr>
          <p:cNvPr id="1431" name="Google Shape;1431;p39"/>
          <p:cNvSpPr txBox="1"/>
          <p:nvPr/>
        </p:nvSpPr>
        <p:spPr>
          <a:xfrm>
            <a:off x="909502" y="1792997"/>
            <a:ext cx="2352900" cy="669725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Modernização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 das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feiras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convencionais</a:t>
            </a:r>
            <a:endParaRPr sz="1800" b="1" dirty="0">
              <a:solidFill>
                <a:srgbClr val="F2FAFF"/>
              </a:solidFill>
              <a:latin typeface="Anaheim" panose="020B0604020202020204" charset="0"/>
              <a:ea typeface="Zen Dots"/>
              <a:cs typeface="Zen Dots"/>
              <a:sym typeface="Zen Dots"/>
            </a:endParaRPr>
          </a:p>
        </p:txBody>
      </p:sp>
      <p:grpSp>
        <p:nvGrpSpPr>
          <p:cNvPr id="1443" name="Google Shape;1443;p39"/>
          <p:cNvGrpSpPr/>
          <p:nvPr/>
        </p:nvGrpSpPr>
        <p:grpSpPr>
          <a:xfrm>
            <a:off x="909502" y="1574897"/>
            <a:ext cx="2352900" cy="218100"/>
            <a:chOff x="1290775" y="1427525"/>
            <a:chExt cx="2352900" cy="218100"/>
          </a:xfrm>
        </p:grpSpPr>
        <p:sp>
          <p:nvSpPr>
            <p:cNvPr id="1444" name="Google Shape;1444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FA5AA47-915D-2DB0-9C31-E1339CC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90D0"/>
                </a:solidFill>
              </a:rPr>
              <a:t>Objetivos</a:t>
            </a:r>
            <a:endParaRPr lang="en-US" dirty="0">
              <a:solidFill>
                <a:srgbClr val="0190D0"/>
              </a:solidFill>
            </a:endParaRPr>
          </a:p>
        </p:txBody>
      </p:sp>
      <p:cxnSp>
        <p:nvCxnSpPr>
          <p:cNvPr id="8" name="Google Shape;1430;p39">
            <a:extLst>
              <a:ext uri="{FF2B5EF4-FFF2-40B4-BE49-F238E27FC236}">
                <a16:creationId xmlns:a16="http://schemas.microsoft.com/office/drawing/2014/main" id="{58CD445E-8D12-E367-7FC2-42E8F6C89734}"/>
              </a:ext>
            </a:extLst>
          </p:cNvPr>
          <p:cNvCxnSpPr>
            <a:cxnSpLocks/>
            <a:stCxn id="10" idx="3"/>
            <a:endCxn id="44" idx="3"/>
          </p:cNvCxnSpPr>
          <p:nvPr/>
        </p:nvCxnSpPr>
        <p:spPr>
          <a:xfrm flipV="1">
            <a:off x="3262402" y="3650634"/>
            <a:ext cx="661865" cy="288962"/>
          </a:xfrm>
          <a:prstGeom prst="bentConnector2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41;p39">
            <a:extLst>
              <a:ext uri="{FF2B5EF4-FFF2-40B4-BE49-F238E27FC236}">
                <a16:creationId xmlns:a16="http://schemas.microsoft.com/office/drawing/2014/main" id="{5FC7EC5B-93A0-5421-08BA-2E181D6663F3}"/>
              </a:ext>
            </a:extLst>
          </p:cNvPr>
          <p:cNvSpPr/>
          <p:nvPr/>
        </p:nvSpPr>
        <p:spPr>
          <a:xfrm>
            <a:off x="909502" y="3386633"/>
            <a:ext cx="2352900" cy="8878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sp>
        <p:nvSpPr>
          <p:cNvPr id="10" name="Google Shape;1431;p39">
            <a:extLst>
              <a:ext uri="{FF2B5EF4-FFF2-40B4-BE49-F238E27FC236}">
                <a16:creationId xmlns:a16="http://schemas.microsoft.com/office/drawing/2014/main" id="{BC8977A3-E0EF-5C06-EE9B-A49743E292FA}"/>
              </a:ext>
            </a:extLst>
          </p:cNvPr>
          <p:cNvSpPr txBox="1"/>
          <p:nvPr/>
        </p:nvSpPr>
        <p:spPr>
          <a:xfrm>
            <a:off x="909502" y="3604733"/>
            <a:ext cx="2352900" cy="669725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Maior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contacto</a:t>
            </a:r>
            <a:r>
              <a:rPr lang="en-US" sz="1800" b="1" dirty="0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 entre </a:t>
            </a:r>
            <a:r>
              <a:rPr lang="en-US" sz="1800" b="1" dirty="0" err="1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feirantes-clientes</a:t>
            </a:r>
            <a:endParaRPr sz="1800" b="1" dirty="0">
              <a:solidFill>
                <a:srgbClr val="F2FAFF"/>
              </a:solidFill>
              <a:latin typeface="Anaheim" panose="020B0604020202020204" charset="0"/>
              <a:ea typeface="Zen Dots"/>
              <a:cs typeface="Zen Dots"/>
              <a:sym typeface="Zen Dots"/>
            </a:endParaRPr>
          </a:p>
        </p:txBody>
      </p:sp>
      <p:grpSp>
        <p:nvGrpSpPr>
          <p:cNvPr id="11" name="Google Shape;1443;p39">
            <a:extLst>
              <a:ext uri="{FF2B5EF4-FFF2-40B4-BE49-F238E27FC236}">
                <a16:creationId xmlns:a16="http://schemas.microsoft.com/office/drawing/2014/main" id="{0F2F9F0B-EBE7-56BD-86B9-2A6A179EC6FC}"/>
              </a:ext>
            </a:extLst>
          </p:cNvPr>
          <p:cNvGrpSpPr/>
          <p:nvPr/>
        </p:nvGrpSpPr>
        <p:grpSpPr>
          <a:xfrm>
            <a:off x="909502" y="3386633"/>
            <a:ext cx="2352900" cy="218100"/>
            <a:chOff x="1290775" y="1427525"/>
            <a:chExt cx="2352900" cy="218100"/>
          </a:xfrm>
        </p:grpSpPr>
        <p:sp>
          <p:nvSpPr>
            <p:cNvPr id="12" name="Google Shape;1444;p39">
              <a:extLst>
                <a:ext uri="{FF2B5EF4-FFF2-40B4-BE49-F238E27FC236}">
                  <a16:creationId xmlns:a16="http://schemas.microsoft.com/office/drawing/2014/main" id="{908410EC-23BB-E737-A551-86B207E31DD1}"/>
                </a:ext>
              </a:extLst>
            </p:cNvPr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3" name="Google Shape;1445;p39">
              <a:extLst>
                <a:ext uri="{FF2B5EF4-FFF2-40B4-BE49-F238E27FC236}">
                  <a16:creationId xmlns:a16="http://schemas.microsoft.com/office/drawing/2014/main" id="{8918D188-5C3F-41A9-CAA2-2ADE1B960572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4" name="Google Shape;1446;p39">
              <a:extLst>
                <a:ext uri="{FF2B5EF4-FFF2-40B4-BE49-F238E27FC236}">
                  <a16:creationId xmlns:a16="http://schemas.microsoft.com/office/drawing/2014/main" id="{ABD66841-329F-FF57-5516-19BE81FA2075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15" name="Google Shape;1447;p39">
              <a:extLst>
                <a:ext uri="{FF2B5EF4-FFF2-40B4-BE49-F238E27FC236}">
                  <a16:creationId xmlns:a16="http://schemas.microsoft.com/office/drawing/2014/main" id="{4CCDFB02-D610-09A0-73F3-1ECDD53317E9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16" name="Google Shape;1430;p39">
            <a:extLst>
              <a:ext uri="{FF2B5EF4-FFF2-40B4-BE49-F238E27FC236}">
                <a16:creationId xmlns:a16="http://schemas.microsoft.com/office/drawing/2014/main" id="{1DDBC48E-2547-FEEA-3596-32CC2C43BA4B}"/>
              </a:ext>
            </a:extLst>
          </p:cNvPr>
          <p:cNvCxnSpPr>
            <a:cxnSpLocks/>
            <a:stCxn id="44" idx="7"/>
            <a:endCxn id="18" idx="1"/>
          </p:cNvCxnSpPr>
          <p:nvPr/>
        </p:nvCxnSpPr>
        <p:spPr>
          <a:xfrm rot="5400000" flipH="1" flipV="1">
            <a:off x="5492210" y="1988675"/>
            <a:ext cx="116910" cy="661866"/>
          </a:xfrm>
          <a:prstGeom prst="bentConnector4">
            <a:avLst>
              <a:gd name="adj1" fmla="val -42004"/>
              <a:gd name="adj2" fmla="val 70268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441;p39">
            <a:extLst>
              <a:ext uri="{FF2B5EF4-FFF2-40B4-BE49-F238E27FC236}">
                <a16:creationId xmlns:a16="http://schemas.microsoft.com/office/drawing/2014/main" id="{80E0BD12-B801-942F-48F2-04C800DB6574}"/>
              </a:ext>
            </a:extLst>
          </p:cNvPr>
          <p:cNvSpPr/>
          <p:nvPr/>
        </p:nvSpPr>
        <p:spPr>
          <a:xfrm>
            <a:off x="5881598" y="1576190"/>
            <a:ext cx="2352900" cy="11518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sp>
        <p:nvSpPr>
          <p:cNvPr id="18" name="Google Shape;1431;p39">
            <a:extLst>
              <a:ext uri="{FF2B5EF4-FFF2-40B4-BE49-F238E27FC236}">
                <a16:creationId xmlns:a16="http://schemas.microsoft.com/office/drawing/2014/main" id="{73F6A692-65E6-1EE6-C2D0-DDCFCD544B88}"/>
              </a:ext>
            </a:extLst>
          </p:cNvPr>
          <p:cNvSpPr txBox="1"/>
          <p:nvPr/>
        </p:nvSpPr>
        <p:spPr>
          <a:xfrm>
            <a:off x="5881598" y="1794290"/>
            <a:ext cx="2352900" cy="933725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rgbClr val="F2FAFF"/>
                </a:solidFill>
                <a:latin typeface="Anaheim" panose="020B0604020202020204" charset="0"/>
                <a:ea typeface="Zen Dots"/>
                <a:cs typeface="Zen Dots"/>
                <a:sym typeface="Zen Dots"/>
              </a:rPr>
              <a:t>Divulgar diferentes feiras, bem como feirantes e produtos</a:t>
            </a:r>
          </a:p>
        </p:txBody>
      </p:sp>
      <p:grpSp>
        <p:nvGrpSpPr>
          <p:cNvPr id="19" name="Google Shape;1443;p39">
            <a:extLst>
              <a:ext uri="{FF2B5EF4-FFF2-40B4-BE49-F238E27FC236}">
                <a16:creationId xmlns:a16="http://schemas.microsoft.com/office/drawing/2014/main" id="{E596E927-C33B-84AE-F3FD-34FB36F7E2B3}"/>
              </a:ext>
            </a:extLst>
          </p:cNvPr>
          <p:cNvGrpSpPr/>
          <p:nvPr/>
        </p:nvGrpSpPr>
        <p:grpSpPr>
          <a:xfrm>
            <a:off x="5881598" y="1576190"/>
            <a:ext cx="2352900" cy="218100"/>
            <a:chOff x="1290775" y="1427525"/>
            <a:chExt cx="2352900" cy="218100"/>
          </a:xfrm>
        </p:grpSpPr>
        <p:sp>
          <p:nvSpPr>
            <p:cNvPr id="20" name="Google Shape;1444;p39">
              <a:extLst>
                <a:ext uri="{FF2B5EF4-FFF2-40B4-BE49-F238E27FC236}">
                  <a16:creationId xmlns:a16="http://schemas.microsoft.com/office/drawing/2014/main" id="{7FBBF92D-582E-D674-885C-C6C28D066FD3}"/>
                </a:ext>
              </a:extLst>
            </p:cNvPr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2FAFF"/>
                </a:solidFill>
              </a:endParaRPr>
            </a:p>
          </p:txBody>
        </p:sp>
        <p:sp>
          <p:nvSpPr>
            <p:cNvPr id="21" name="Google Shape;1445;p39">
              <a:extLst>
                <a:ext uri="{FF2B5EF4-FFF2-40B4-BE49-F238E27FC236}">
                  <a16:creationId xmlns:a16="http://schemas.microsoft.com/office/drawing/2014/main" id="{A93FACA5-3210-C438-3994-A1490AF90795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2" name="Google Shape;1446;p39">
              <a:extLst>
                <a:ext uri="{FF2B5EF4-FFF2-40B4-BE49-F238E27FC236}">
                  <a16:creationId xmlns:a16="http://schemas.microsoft.com/office/drawing/2014/main" id="{03273CFE-3831-C395-5CE1-672EFD58917F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3" name="Google Shape;1447;p39">
              <a:extLst>
                <a:ext uri="{FF2B5EF4-FFF2-40B4-BE49-F238E27FC236}">
                  <a16:creationId xmlns:a16="http://schemas.microsoft.com/office/drawing/2014/main" id="{3598BF39-2774-6F16-AF06-4F071F1D2A79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32" name="Google Shape;1430;p39">
            <a:extLst>
              <a:ext uri="{FF2B5EF4-FFF2-40B4-BE49-F238E27FC236}">
                <a16:creationId xmlns:a16="http://schemas.microsoft.com/office/drawing/2014/main" id="{BA4D664A-3706-ECEF-9EF7-7C693CDC7118}"/>
              </a:ext>
            </a:extLst>
          </p:cNvPr>
          <p:cNvCxnSpPr>
            <a:cxnSpLocks/>
            <a:stCxn id="44" idx="5"/>
          </p:cNvCxnSpPr>
          <p:nvPr/>
        </p:nvCxnSpPr>
        <p:spPr>
          <a:xfrm rot="16200000" flipH="1">
            <a:off x="5403107" y="3467259"/>
            <a:ext cx="295116" cy="661866"/>
          </a:xfrm>
          <a:prstGeom prst="bentConnector2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1443;p39">
            <a:extLst>
              <a:ext uri="{FF2B5EF4-FFF2-40B4-BE49-F238E27FC236}">
                <a16:creationId xmlns:a16="http://schemas.microsoft.com/office/drawing/2014/main" id="{93AADFD0-FEB2-C22C-301D-9E81EE58CCB5}"/>
              </a:ext>
            </a:extLst>
          </p:cNvPr>
          <p:cNvGrpSpPr/>
          <p:nvPr/>
        </p:nvGrpSpPr>
        <p:grpSpPr>
          <a:xfrm>
            <a:off x="5881598" y="3386633"/>
            <a:ext cx="2352900" cy="218100"/>
            <a:chOff x="1290775" y="1427525"/>
            <a:chExt cx="2352900" cy="218100"/>
          </a:xfrm>
        </p:grpSpPr>
        <p:sp>
          <p:nvSpPr>
            <p:cNvPr id="36" name="Google Shape;1444;p39">
              <a:extLst>
                <a:ext uri="{FF2B5EF4-FFF2-40B4-BE49-F238E27FC236}">
                  <a16:creationId xmlns:a16="http://schemas.microsoft.com/office/drawing/2014/main" id="{D3ACABDF-EF27-6C0F-02B5-CE4AE55308AA}"/>
                </a:ext>
              </a:extLst>
            </p:cNvPr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7" name="Google Shape;1445;p39">
              <a:extLst>
                <a:ext uri="{FF2B5EF4-FFF2-40B4-BE49-F238E27FC236}">
                  <a16:creationId xmlns:a16="http://schemas.microsoft.com/office/drawing/2014/main" id="{EE67B408-AFAC-158A-74EB-C1ED7F726CD3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8" name="Google Shape;1446;p39">
              <a:extLst>
                <a:ext uri="{FF2B5EF4-FFF2-40B4-BE49-F238E27FC236}">
                  <a16:creationId xmlns:a16="http://schemas.microsoft.com/office/drawing/2014/main" id="{DA527814-B1EA-7BEA-63D8-8472A7B815A7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39" name="Google Shape;1447;p39">
              <a:extLst>
                <a:ext uri="{FF2B5EF4-FFF2-40B4-BE49-F238E27FC236}">
                  <a16:creationId xmlns:a16="http://schemas.microsoft.com/office/drawing/2014/main" id="{B25F0977-3F44-B8FF-1480-4AFC46CDD2D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pic>
        <p:nvPicPr>
          <p:cNvPr id="44" name="Picture 43" descr="Logo, company name&#10;&#10;Description automatically generated">
            <a:extLst>
              <a:ext uri="{FF2B5EF4-FFF2-40B4-BE49-F238E27FC236}">
                <a16:creationId xmlns:a16="http://schemas.microsoft.com/office/drawing/2014/main" id="{017AFBDF-7F95-6800-C20B-04B32FAFC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3" t="9504" r="5405" b="6104"/>
          <a:stretch/>
        </p:blipFill>
        <p:spPr>
          <a:xfrm>
            <a:off x="3655967" y="2114505"/>
            <a:ext cx="1832065" cy="1799687"/>
          </a:xfrm>
          <a:prstGeom prst="ellipse">
            <a:avLst/>
          </a:prstGeom>
          <a:ln w="28575" cap="rnd">
            <a:solidFill>
              <a:srgbClr val="2F2B19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190D0"/>
                </a:solidFill>
              </a:rPr>
              <a:t>Recursos Necessários</a:t>
            </a:r>
            <a:endParaRPr dirty="0">
              <a:solidFill>
                <a:srgbClr val="0190D0"/>
              </a:solidFill>
            </a:endParaRPr>
          </a:p>
        </p:txBody>
      </p:sp>
      <p:sp>
        <p:nvSpPr>
          <p:cNvPr id="2139" name="Google Shape;1963;p47">
            <a:extLst>
              <a:ext uri="{FF2B5EF4-FFF2-40B4-BE49-F238E27FC236}">
                <a16:creationId xmlns:a16="http://schemas.microsoft.com/office/drawing/2014/main" id="{2098CE02-E499-7C1B-46A9-5F9AF4207DF9}"/>
              </a:ext>
            </a:extLst>
          </p:cNvPr>
          <p:cNvSpPr/>
          <p:nvPr/>
        </p:nvSpPr>
        <p:spPr>
          <a:xfrm>
            <a:off x="1946554" y="1743720"/>
            <a:ext cx="2867100" cy="53732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grpSp>
        <p:nvGrpSpPr>
          <p:cNvPr id="2140" name="Google Shape;1964;p47">
            <a:extLst>
              <a:ext uri="{FF2B5EF4-FFF2-40B4-BE49-F238E27FC236}">
                <a16:creationId xmlns:a16="http://schemas.microsoft.com/office/drawing/2014/main" id="{438FB614-7ADF-0A89-6C17-3E3DC8915244}"/>
              </a:ext>
            </a:extLst>
          </p:cNvPr>
          <p:cNvGrpSpPr/>
          <p:nvPr/>
        </p:nvGrpSpPr>
        <p:grpSpPr>
          <a:xfrm>
            <a:off x="1946579" y="1525620"/>
            <a:ext cx="2867100" cy="221936"/>
            <a:chOff x="1290775" y="1427529"/>
            <a:chExt cx="2867100" cy="218100"/>
          </a:xfrm>
        </p:grpSpPr>
        <p:sp>
          <p:nvSpPr>
            <p:cNvPr id="2141" name="Google Shape;1965;p47">
              <a:extLst>
                <a:ext uri="{FF2B5EF4-FFF2-40B4-BE49-F238E27FC236}">
                  <a16:creationId xmlns:a16="http://schemas.microsoft.com/office/drawing/2014/main" id="{BB89D746-80F1-E761-241C-49AD62BB0660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142" name="Google Shape;1966;p47">
              <a:extLst>
                <a:ext uri="{FF2B5EF4-FFF2-40B4-BE49-F238E27FC236}">
                  <a16:creationId xmlns:a16="http://schemas.microsoft.com/office/drawing/2014/main" id="{F955130A-83AC-9475-EEED-44B2A4090F3C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143" name="Google Shape;1967;p47">
              <a:extLst>
                <a:ext uri="{FF2B5EF4-FFF2-40B4-BE49-F238E27FC236}">
                  <a16:creationId xmlns:a16="http://schemas.microsoft.com/office/drawing/2014/main" id="{71471DBD-9262-EF43-2536-A6458352C7CB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144" name="Google Shape;1968;p47">
              <a:extLst>
                <a:ext uri="{FF2B5EF4-FFF2-40B4-BE49-F238E27FC236}">
                  <a16:creationId xmlns:a16="http://schemas.microsoft.com/office/drawing/2014/main" id="{ED53D20A-1632-D4AF-F962-11982FCFDD70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2145" name="Google Shape;1976;p47">
            <a:extLst>
              <a:ext uri="{FF2B5EF4-FFF2-40B4-BE49-F238E27FC236}">
                <a16:creationId xmlns:a16="http://schemas.microsoft.com/office/drawing/2014/main" id="{7318080A-3454-111F-AB15-8B26D9F8375D}"/>
              </a:ext>
            </a:extLst>
          </p:cNvPr>
          <p:cNvSpPr txBox="1">
            <a:spLocks/>
          </p:cNvSpPr>
          <p:nvPr/>
        </p:nvSpPr>
        <p:spPr>
          <a:xfrm>
            <a:off x="1946554" y="1743719"/>
            <a:ext cx="2867100" cy="5369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Engenheiro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Web</a:t>
            </a:r>
          </a:p>
        </p:txBody>
      </p:sp>
      <p:sp>
        <p:nvSpPr>
          <p:cNvPr id="2184" name="Google Shape;1963;p47">
            <a:extLst>
              <a:ext uri="{FF2B5EF4-FFF2-40B4-BE49-F238E27FC236}">
                <a16:creationId xmlns:a16="http://schemas.microsoft.com/office/drawing/2014/main" id="{56D5FDFB-0950-2A8F-9864-BD3085F9E1C9}"/>
              </a:ext>
            </a:extLst>
          </p:cNvPr>
          <p:cNvSpPr/>
          <p:nvPr/>
        </p:nvSpPr>
        <p:spPr>
          <a:xfrm>
            <a:off x="5039421" y="2928087"/>
            <a:ext cx="3384554" cy="53732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grpSp>
        <p:nvGrpSpPr>
          <p:cNvPr id="2191" name="Google Shape;1984;p47">
            <a:extLst>
              <a:ext uri="{FF2B5EF4-FFF2-40B4-BE49-F238E27FC236}">
                <a16:creationId xmlns:a16="http://schemas.microsoft.com/office/drawing/2014/main" id="{03E8226C-C6A0-2093-B024-50EDCEBC11FF}"/>
              </a:ext>
            </a:extLst>
          </p:cNvPr>
          <p:cNvGrpSpPr/>
          <p:nvPr/>
        </p:nvGrpSpPr>
        <p:grpSpPr>
          <a:xfrm>
            <a:off x="3762854" y="2492339"/>
            <a:ext cx="650997" cy="759684"/>
            <a:chOff x="4876875" y="1427500"/>
            <a:chExt cx="1130400" cy="1319125"/>
          </a:xfrm>
        </p:grpSpPr>
        <p:sp>
          <p:nvSpPr>
            <p:cNvPr id="2192" name="Google Shape;1985;p47">
              <a:extLst>
                <a:ext uri="{FF2B5EF4-FFF2-40B4-BE49-F238E27FC236}">
                  <a16:creationId xmlns:a16="http://schemas.microsoft.com/office/drawing/2014/main" id="{BEC03A6F-19CB-D4F8-1707-F17711C1488D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193" name="Google Shape;1986;p47">
              <a:extLst>
                <a:ext uri="{FF2B5EF4-FFF2-40B4-BE49-F238E27FC236}">
                  <a16:creationId xmlns:a16="http://schemas.microsoft.com/office/drawing/2014/main" id="{A63F40C8-7C5F-965D-F9AA-3D119881A048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cxnSp>
        <p:nvCxnSpPr>
          <p:cNvPr id="2194" name="Google Shape;1987;p47">
            <a:extLst>
              <a:ext uri="{FF2B5EF4-FFF2-40B4-BE49-F238E27FC236}">
                <a16:creationId xmlns:a16="http://schemas.microsoft.com/office/drawing/2014/main" id="{1A5AF506-7D5D-8173-908D-24F9A7CC641F}"/>
              </a:ext>
            </a:extLst>
          </p:cNvPr>
          <p:cNvCxnSpPr>
            <a:cxnSpLocks/>
            <a:stCxn id="2192" idx="3"/>
            <a:endCxn id="2229" idx="1"/>
          </p:cNvCxnSpPr>
          <p:nvPr/>
        </p:nvCxnSpPr>
        <p:spPr>
          <a:xfrm>
            <a:off x="4413851" y="2934990"/>
            <a:ext cx="625570" cy="2503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9" name="Google Shape;1976;p47">
            <a:extLst>
              <a:ext uri="{FF2B5EF4-FFF2-40B4-BE49-F238E27FC236}">
                <a16:creationId xmlns:a16="http://schemas.microsoft.com/office/drawing/2014/main" id="{A7248E46-82C3-683D-3110-99A0A3993E33}"/>
              </a:ext>
            </a:extLst>
          </p:cNvPr>
          <p:cNvSpPr txBox="1">
            <a:spLocks/>
          </p:cNvSpPr>
          <p:nvPr/>
        </p:nvSpPr>
        <p:spPr>
          <a:xfrm>
            <a:off x="5039421" y="2916806"/>
            <a:ext cx="3384554" cy="5369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Engenheiros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de Base de Dados</a:t>
            </a:r>
          </a:p>
        </p:txBody>
      </p:sp>
      <p:grpSp>
        <p:nvGrpSpPr>
          <p:cNvPr id="2236" name="Google Shape;1984;p47">
            <a:extLst>
              <a:ext uri="{FF2B5EF4-FFF2-40B4-BE49-F238E27FC236}">
                <a16:creationId xmlns:a16="http://schemas.microsoft.com/office/drawing/2014/main" id="{2A75A987-6E42-E399-3FB7-7F62CAC15D7C}"/>
              </a:ext>
            </a:extLst>
          </p:cNvPr>
          <p:cNvGrpSpPr/>
          <p:nvPr/>
        </p:nvGrpSpPr>
        <p:grpSpPr>
          <a:xfrm>
            <a:off x="667364" y="1245395"/>
            <a:ext cx="650997" cy="759684"/>
            <a:chOff x="4876875" y="1427500"/>
            <a:chExt cx="1130400" cy="1319125"/>
          </a:xfrm>
        </p:grpSpPr>
        <p:sp>
          <p:nvSpPr>
            <p:cNvPr id="2237" name="Google Shape;1985;p47">
              <a:extLst>
                <a:ext uri="{FF2B5EF4-FFF2-40B4-BE49-F238E27FC236}">
                  <a16:creationId xmlns:a16="http://schemas.microsoft.com/office/drawing/2014/main" id="{A8A4A7C0-66BD-5C13-B6EB-7C406FE84317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1986;p47">
              <a:extLst>
                <a:ext uri="{FF2B5EF4-FFF2-40B4-BE49-F238E27FC236}">
                  <a16:creationId xmlns:a16="http://schemas.microsoft.com/office/drawing/2014/main" id="{C9A0F346-7CF3-6E30-2FE3-36D80CE6F37B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39" name="Google Shape;1987;p47">
            <a:extLst>
              <a:ext uri="{FF2B5EF4-FFF2-40B4-BE49-F238E27FC236}">
                <a16:creationId xmlns:a16="http://schemas.microsoft.com/office/drawing/2014/main" id="{F1919CD9-D9CB-4DB2-F613-81B11126F565}"/>
              </a:ext>
            </a:extLst>
          </p:cNvPr>
          <p:cNvCxnSpPr>
            <a:cxnSpLocks/>
            <a:stCxn id="2237" idx="3"/>
          </p:cNvCxnSpPr>
          <p:nvPr/>
        </p:nvCxnSpPr>
        <p:spPr>
          <a:xfrm>
            <a:off x="1318361" y="1688046"/>
            <a:ext cx="625570" cy="2503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2" name="Google Shape;1963;p47">
            <a:extLst>
              <a:ext uri="{FF2B5EF4-FFF2-40B4-BE49-F238E27FC236}">
                <a16:creationId xmlns:a16="http://schemas.microsoft.com/office/drawing/2014/main" id="{64AFB8CB-7022-61BC-A3A2-F63450E39877}"/>
              </a:ext>
            </a:extLst>
          </p:cNvPr>
          <p:cNvSpPr/>
          <p:nvPr/>
        </p:nvSpPr>
        <p:spPr>
          <a:xfrm>
            <a:off x="1943931" y="3893652"/>
            <a:ext cx="2867100" cy="53732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AFF"/>
              </a:solidFill>
            </a:endParaRPr>
          </a:p>
        </p:txBody>
      </p:sp>
      <p:grpSp>
        <p:nvGrpSpPr>
          <p:cNvPr id="2313" name="Google Shape;1964;p47">
            <a:extLst>
              <a:ext uri="{FF2B5EF4-FFF2-40B4-BE49-F238E27FC236}">
                <a16:creationId xmlns:a16="http://schemas.microsoft.com/office/drawing/2014/main" id="{40E9E009-FA90-AE16-6F3C-2CAF5DF94383}"/>
              </a:ext>
            </a:extLst>
          </p:cNvPr>
          <p:cNvGrpSpPr/>
          <p:nvPr/>
        </p:nvGrpSpPr>
        <p:grpSpPr>
          <a:xfrm>
            <a:off x="1943956" y="3675552"/>
            <a:ext cx="2867100" cy="221936"/>
            <a:chOff x="1290775" y="1427529"/>
            <a:chExt cx="2867100" cy="218100"/>
          </a:xfrm>
        </p:grpSpPr>
        <p:sp>
          <p:nvSpPr>
            <p:cNvPr id="2314" name="Google Shape;1965;p47">
              <a:extLst>
                <a:ext uri="{FF2B5EF4-FFF2-40B4-BE49-F238E27FC236}">
                  <a16:creationId xmlns:a16="http://schemas.microsoft.com/office/drawing/2014/main" id="{DD0A4368-A1C4-85BD-DBCB-DCE1FB525215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315" name="Google Shape;1966;p47">
              <a:extLst>
                <a:ext uri="{FF2B5EF4-FFF2-40B4-BE49-F238E27FC236}">
                  <a16:creationId xmlns:a16="http://schemas.microsoft.com/office/drawing/2014/main" id="{F9440043-74EC-786F-2D53-7F50AB05C123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316" name="Google Shape;1967;p47">
              <a:extLst>
                <a:ext uri="{FF2B5EF4-FFF2-40B4-BE49-F238E27FC236}">
                  <a16:creationId xmlns:a16="http://schemas.microsoft.com/office/drawing/2014/main" id="{77A6756A-0DE7-0531-B42A-20B60581109C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317" name="Google Shape;1968;p47">
              <a:extLst>
                <a:ext uri="{FF2B5EF4-FFF2-40B4-BE49-F238E27FC236}">
                  <a16:creationId xmlns:a16="http://schemas.microsoft.com/office/drawing/2014/main" id="{C2EF76A8-7616-EEEC-F590-C0439278A789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sp>
        <p:nvSpPr>
          <p:cNvPr id="2318" name="Google Shape;1976;p47">
            <a:extLst>
              <a:ext uri="{FF2B5EF4-FFF2-40B4-BE49-F238E27FC236}">
                <a16:creationId xmlns:a16="http://schemas.microsoft.com/office/drawing/2014/main" id="{F8A29647-4A35-360B-7788-F14E4ED5047F}"/>
              </a:ext>
            </a:extLst>
          </p:cNvPr>
          <p:cNvSpPr txBox="1">
            <a:spLocks/>
          </p:cNvSpPr>
          <p:nvPr/>
        </p:nvSpPr>
        <p:spPr>
          <a:xfrm>
            <a:off x="1943931" y="3893651"/>
            <a:ext cx="2867100" cy="5369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-US" sz="2000" b="1" dirty="0" err="1">
                <a:solidFill>
                  <a:srgbClr val="F2FAFF"/>
                </a:solidFill>
                <a:latin typeface="Anaheim" panose="020B0604020202020204" charset="0"/>
              </a:rPr>
              <a:t>Engenheiros</a:t>
            </a:r>
            <a:r>
              <a:rPr lang="en-US" sz="2000" b="1" dirty="0">
                <a:solidFill>
                  <a:srgbClr val="F2FAFF"/>
                </a:solidFill>
                <a:latin typeface="Anaheim" panose="020B0604020202020204" charset="0"/>
              </a:rPr>
              <a:t> de Software</a:t>
            </a:r>
          </a:p>
        </p:txBody>
      </p:sp>
      <p:grpSp>
        <p:nvGrpSpPr>
          <p:cNvPr id="2319" name="Google Shape;1984;p47">
            <a:extLst>
              <a:ext uri="{FF2B5EF4-FFF2-40B4-BE49-F238E27FC236}">
                <a16:creationId xmlns:a16="http://schemas.microsoft.com/office/drawing/2014/main" id="{EA99AD5B-9A90-E672-8439-0BA53EC199E7}"/>
              </a:ext>
            </a:extLst>
          </p:cNvPr>
          <p:cNvGrpSpPr/>
          <p:nvPr/>
        </p:nvGrpSpPr>
        <p:grpSpPr>
          <a:xfrm>
            <a:off x="664741" y="3395327"/>
            <a:ext cx="650997" cy="759684"/>
            <a:chOff x="4876875" y="1427500"/>
            <a:chExt cx="1130400" cy="1319125"/>
          </a:xfrm>
        </p:grpSpPr>
        <p:sp>
          <p:nvSpPr>
            <p:cNvPr id="2320" name="Google Shape;1985;p47">
              <a:extLst>
                <a:ext uri="{FF2B5EF4-FFF2-40B4-BE49-F238E27FC236}">
                  <a16:creationId xmlns:a16="http://schemas.microsoft.com/office/drawing/2014/main" id="{2F70E9CD-4BBA-EDDE-88C5-3508CEEB97D3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1986;p47">
              <a:extLst>
                <a:ext uri="{FF2B5EF4-FFF2-40B4-BE49-F238E27FC236}">
                  <a16:creationId xmlns:a16="http://schemas.microsoft.com/office/drawing/2014/main" id="{092FE852-6909-A099-97BF-9575655B3662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22" name="Google Shape;1987;p47">
            <a:extLst>
              <a:ext uri="{FF2B5EF4-FFF2-40B4-BE49-F238E27FC236}">
                <a16:creationId xmlns:a16="http://schemas.microsoft.com/office/drawing/2014/main" id="{0F06B3BA-0CE0-917A-BF90-D0F2D998F5CD}"/>
              </a:ext>
            </a:extLst>
          </p:cNvPr>
          <p:cNvCxnSpPr>
            <a:cxnSpLocks/>
            <a:stCxn id="2320" idx="3"/>
          </p:cNvCxnSpPr>
          <p:nvPr/>
        </p:nvCxnSpPr>
        <p:spPr>
          <a:xfrm>
            <a:off x="1315738" y="3837978"/>
            <a:ext cx="625570" cy="2503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59" name="Picture 2358">
            <a:extLst>
              <a:ext uri="{FF2B5EF4-FFF2-40B4-BE49-F238E27FC236}">
                <a16:creationId xmlns:a16="http://schemas.microsoft.com/office/drawing/2014/main" id="{6BD19DA4-D7A4-FA53-4727-F6F5BE5C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37597" y="3627165"/>
            <a:ext cx="478372" cy="478372"/>
          </a:xfrm>
          <a:prstGeom prst="rect">
            <a:avLst/>
          </a:prstGeom>
        </p:spPr>
      </p:pic>
      <p:grpSp>
        <p:nvGrpSpPr>
          <p:cNvPr id="2360" name="Google Shape;1964;p47">
            <a:extLst>
              <a:ext uri="{FF2B5EF4-FFF2-40B4-BE49-F238E27FC236}">
                <a16:creationId xmlns:a16="http://schemas.microsoft.com/office/drawing/2014/main" id="{90EE0F95-AD05-8CEA-E54D-16D412C18940}"/>
              </a:ext>
            </a:extLst>
          </p:cNvPr>
          <p:cNvGrpSpPr/>
          <p:nvPr/>
        </p:nvGrpSpPr>
        <p:grpSpPr>
          <a:xfrm>
            <a:off x="5039421" y="2701617"/>
            <a:ext cx="3384554" cy="221936"/>
            <a:chOff x="1290775" y="1427529"/>
            <a:chExt cx="2867100" cy="218100"/>
          </a:xfrm>
        </p:grpSpPr>
        <p:sp>
          <p:nvSpPr>
            <p:cNvPr id="2361" name="Google Shape;1965;p47">
              <a:extLst>
                <a:ext uri="{FF2B5EF4-FFF2-40B4-BE49-F238E27FC236}">
                  <a16:creationId xmlns:a16="http://schemas.microsoft.com/office/drawing/2014/main" id="{CEC3AD95-B120-02EA-5D9C-7D0D685BB2C7}"/>
                </a:ext>
              </a:extLst>
            </p:cNvPr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362" name="Google Shape;1966;p47">
              <a:extLst>
                <a:ext uri="{FF2B5EF4-FFF2-40B4-BE49-F238E27FC236}">
                  <a16:creationId xmlns:a16="http://schemas.microsoft.com/office/drawing/2014/main" id="{2B4DB932-665F-6262-3BC6-2F65C861385E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363" name="Google Shape;1967;p47">
              <a:extLst>
                <a:ext uri="{FF2B5EF4-FFF2-40B4-BE49-F238E27FC236}">
                  <a16:creationId xmlns:a16="http://schemas.microsoft.com/office/drawing/2014/main" id="{D18DF42D-CB0F-1C0C-FCB7-978FEF403095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  <p:sp>
          <p:nvSpPr>
            <p:cNvPr id="2364" name="Google Shape;1968;p47">
              <a:extLst>
                <a:ext uri="{FF2B5EF4-FFF2-40B4-BE49-F238E27FC236}">
                  <a16:creationId xmlns:a16="http://schemas.microsoft.com/office/drawing/2014/main" id="{76A55DB4-33B6-20F5-1387-93DC7DAC3A52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AFF"/>
                </a:solidFill>
              </a:endParaRPr>
            </a:p>
          </p:txBody>
        </p:sp>
      </p:grpSp>
      <p:pic>
        <p:nvPicPr>
          <p:cNvPr id="2369" name="Picture 2368">
            <a:extLst>
              <a:ext uri="{FF2B5EF4-FFF2-40B4-BE49-F238E27FC236}">
                <a16:creationId xmlns:a16="http://schemas.microsoft.com/office/drawing/2014/main" id="{EF411378-8FD8-337A-D640-384BF558343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64509" y="1483044"/>
            <a:ext cx="451460" cy="451460"/>
          </a:xfrm>
          <a:prstGeom prst="rect">
            <a:avLst/>
          </a:prstGeom>
        </p:spPr>
      </p:pic>
      <p:pic>
        <p:nvPicPr>
          <p:cNvPr id="2370" name="Picture 2369">
            <a:extLst>
              <a:ext uri="{FF2B5EF4-FFF2-40B4-BE49-F238E27FC236}">
                <a16:creationId xmlns:a16="http://schemas.microsoft.com/office/drawing/2014/main" id="{766AC218-FA23-35F0-7776-C6D15EB3A1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849167" y="2718379"/>
            <a:ext cx="478372" cy="4783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1" name="Google Shape;2531;p55"/>
          <p:cNvGrpSpPr/>
          <p:nvPr/>
        </p:nvGrpSpPr>
        <p:grpSpPr>
          <a:xfrm>
            <a:off x="706693" y="2037366"/>
            <a:ext cx="1017888" cy="1115624"/>
            <a:chOff x="5072850" y="1998050"/>
            <a:chExt cx="2813403" cy="1594500"/>
          </a:xfrm>
        </p:grpSpPr>
        <p:sp>
          <p:nvSpPr>
            <p:cNvPr id="2532" name="Google Shape;2532;p5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5" name="Google Shape;253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190D0"/>
                </a:solidFill>
              </a:rPr>
              <a:t>Equipa de Trabalho</a:t>
            </a:r>
            <a:endParaRPr lang="pt-PT" dirty="0">
              <a:solidFill>
                <a:srgbClr val="0190D0"/>
              </a:solidFill>
            </a:endParaRPr>
          </a:p>
        </p:txBody>
      </p:sp>
      <p:sp>
        <p:nvSpPr>
          <p:cNvPr id="2536" name="Google Shape;2536;p55"/>
          <p:cNvSpPr/>
          <p:nvPr/>
        </p:nvSpPr>
        <p:spPr>
          <a:xfrm>
            <a:off x="494625" y="1344524"/>
            <a:ext cx="1605746" cy="41143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5"/>
          <p:cNvSpPr txBox="1"/>
          <p:nvPr/>
        </p:nvSpPr>
        <p:spPr>
          <a:xfrm>
            <a:off x="494624" y="1431867"/>
            <a:ext cx="1605748" cy="32408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rgbClr val="6895BB"/>
                </a:solidFill>
                <a:latin typeface="Zen Dots"/>
                <a:ea typeface="Zen Dots"/>
                <a:cs typeface="Zen Dots"/>
                <a:sym typeface="Zen Dots"/>
              </a:rPr>
              <a:t>Beatriz Monteiro</a:t>
            </a:r>
          </a:p>
        </p:txBody>
      </p:sp>
      <p:grpSp>
        <p:nvGrpSpPr>
          <p:cNvPr id="2539" name="Google Shape;2539;p55"/>
          <p:cNvGrpSpPr/>
          <p:nvPr/>
        </p:nvGrpSpPr>
        <p:grpSpPr>
          <a:xfrm>
            <a:off x="494627" y="1274968"/>
            <a:ext cx="1605742" cy="152598"/>
            <a:chOff x="1290775" y="1427525"/>
            <a:chExt cx="2295000" cy="218100"/>
          </a:xfrm>
        </p:grpSpPr>
        <p:sp>
          <p:nvSpPr>
            <p:cNvPr id="2540" name="Google Shape;254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5" name="Google Shape;2545;p55"/>
          <p:cNvSpPr/>
          <p:nvPr/>
        </p:nvSpPr>
        <p:spPr>
          <a:xfrm>
            <a:off x="867483" y="1910644"/>
            <a:ext cx="1016127" cy="152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7" name="Google Shape;2547;p55"/>
          <p:cNvGrpSpPr/>
          <p:nvPr/>
        </p:nvGrpSpPr>
        <p:grpSpPr>
          <a:xfrm>
            <a:off x="3940061" y="2048027"/>
            <a:ext cx="1017888" cy="1115624"/>
            <a:chOff x="5072850" y="1998050"/>
            <a:chExt cx="2813403" cy="1594500"/>
          </a:xfrm>
        </p:grpSpPr>
        <p:sp>
          <p:nvSpPr>
            <p:cNvPr id="2548" name="Google Shape;2548;p5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1" name="Google Shape;2551;p55"/>
          <p:cNvSpPr/>
          <p:nvPr/>
        </p:nvSpPr>
        <p:spPr>
          <a:xfrm>
            <a:off x="3752801" y="1344524"/>
            <a:ext cx="1605746" cy="41143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5"/>
          <p:cNvSpPr txBox="1"/>
          <p:nvPr/>
        </p:nvSpPr>
        <p:spPr>
          <a:xfrm>
            <a:off x="3752797" y="1431867"/>
            <a:ext cx="1605748" cy="32408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rgbClr val="6895BB"/>
                </a:solidFill>
                <a:latin typeface="Zen Dots"/>
                <a:ea typeface="Zen Dots"/>
                <a:cs typeface="Zen Dots"/>
                <a:sym typeface="Zen Dots"/>
              </a:rPr>
              <a:t>João Ribeiro</a:t>
            </a:r>
          </a:p>
        </p:txBody>
      </p:sp>
      <p:grpSp>
        <p:nvGrpSpPr>
          <p:cNvPr id="2554" name="Google Shape;2554;p55"/>
          <p:cNvGrpSpPr/>
          <p:nvPr/>
        </p:nvGrpSpPr>
        <p:grpSpPr>
          <a:xfrm>
            <a:off x="3752803" y="1274968"/>
            <a:ext cx="1605742" cy="152598"/>
            <a:chOff x="1290775" y="1427525"/>
            <a:chExt cx="2295000" cy="218100"/>
          </a:xfrm>
        </p:grpSpPr>
        <p:sp>
          <p:nvSpPr>
            <p:cNvPr id="2555" name="Google Shape;2555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0" name="Google Shape;2560;p55"/>
          <p:cNvSpPr/>
          <p:nvPr/>
        </p:nvSpPr>
        <p:spPr>
          <a:xfrm>
            <a:off x="4109703" y="1914993"/>
            <a:ext cx="1008317" cy="152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2" name="Google Shape;2562;p55"/>
          <p:cNvGrpSpPr/>
          <p:nvPr/>
        </p:nvGrpSpPr>
        <p:grpSpPr>
          <a:xfrm>
            <a:off x="7180316" y="2039830"/>
            <a:ext cx="1017888" cy="1115624"/>
            <a:chOff x="5072850" y="1998050"/>
            <a:chExt cx="2813403" cy="1594500"/>
          </a:xfrm>
        </p:grpSpPr>
        <p:sp>
          <p:nvSpPr>
            <p:cNvPr id="2563" name="Google Shape;2563;p5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6" name="Google Shape;2566;p55"/>
          <p:cNvSpPr/>
          <p:nvPr/>
        </p:nvSpPr>
        <p:spPr>
          <a:xfrm>
            <a:off x="7010969" y="1344524"/>
            <a:ext cx="1605746" cy="41143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5"/>
          <p:cNvSpPr txBox="1"/>
          <p:nvPr/>
        </p:nvSpPr>
        <p:spPr>
          <a:xfrm>
            <a:off x="7010965" y="1427531"/>
            <a:ext cx="1605748" cy="32408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895BB"/>
                </a:solidFill>
                <a:latin typeface="Zen Dots"/>
                <a:ea typeface="Zen Dots"/>
                <a:cs typeface="Zen Dots"/>
                <a:sym typeface="Zen Dots"/>
              </a:rPr>
              <a:t>Xavier Mota</a:t>
            </a:r>
            <a:endParaRPr lang="pt-PT" sz="1200">
              <a:solidFill>
                <a:srgbClr val="6895BB"/>
              </a:solidFill>
              <a:latin typeface="Zen Dots"/>
              <a:ea typeface="Zen Dots"/>
              <a:cs typeface="Zen Dots"/>
            </a:endParaRPr>
          </a:p>
        </p:txBody>
      </p:sp>
      <p:grpSp>
        <p:nvGrpSpPr>
          <p:cNvPr id="2569" name="Google Shape;2569;p55"/>
          <p:cNvGrpSpPr/>
          <p:nvPr/>
        </p:nvGrpSpPr>
        <p:grpSpPr>
          <a:xfrm>
            <a:off x="7010971" y="1274968"/>
            <a:ext cx="1605742" cy="152598"/>
            <a:chOff x="1290775" y="1427525"/>
            <a:chExt cx="2295000" cy="218100"/>
          </a:xfrm>
        </p:grpSpPr>
        <p:sp>
          <p:nvSpPr>
            <p:cNvPr id="2570" name="Google Shape;257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5" name="Google Shape;2575;p55"/>
          <p:cNvSpPr/>
          <p:nvPr/>
        </p:nvSpPr>
        <p:spPr>
          <a:xfrm>
            <a:off x="7344715" y="1911887"/>
            <a:ext cx="1017810" cy="152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31;p55">
            <a:extLst>
              <a:ext uri="{FF2B5EF4-FFF2-40B4-BE49-F238E27FC236}">
                <a16:creationId xmlns:a16="http://schemas.microsoft.com/office/drawing/2014/main" id="{056CE9EE-BD47-3E97-5B66-CFBAF88CCB06}"/>
              </a:ext>
            </a:extLst>
          </p:cNvPr>
          <p:cNvGrpSpPr/>
          <p:nvPr/>
        </p:nvGrpSpPr>
        <p:grpSpPr>
          <a:xfrm>
            <a:off x="2318311" y="3579042"/>
            <a:ext cx="1017888" cy="1115624"/>
            <a:chOff x="5072850" y="1998050"/>
            <a:chExt cx="2813403" cy="1594500"/>
          </a:xfrm>
        </p:grpSpPr>
        <p:sp>
          <p:nvSpPr>
            <p:cNvPr id="3" name="Google Shape;2532;p55">
              <a:extLst>
                <a:ext uri="{FF2B5EF4-FFF2-40B4-BE49-F238E27FC236}">
                  <a16:creationId xmlns:a16="http://schemas.microsoft.com/office/drawing/2014/main" id="{236127D2-A4F4-9DA3-867A-265FE31DAA55}"/>
                </a:ext>
              </a:extLst>
            </p:cNvPr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3;p55">
              <a:extLst>
                <a:ext uri="{FF2B5EF4-FFF2-40B4-BE49-F238E27FC236}">
                  <a16:creationId xmlns:a16="http://schemas.microsoft.com/office/drawing/2014/main" id="{43616359-89E9-F76E-E7B1-0ADD70451263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536;p55">
            <a:extLst>
              <a:ext uri="{FF2B5EF4-FFF2-40B4-BE49-F238E27FC236}">
                <a16:creationId xmlns:a16="http://schemas.microsoft.com/office/drawing/2014/main" id="{917C7A2C-C85E-4766-91B5-8246524A3083}"/>
              </a:ext>
            </a:extLst>
          </p:cNvPr>
          <p:cNvSpPr/>
          <p:nvPr/>
        </p:nvSpPr>
        <p:spPr>
          <a:xfrm>
            <a:off x="2106266" y="2908325"/>
            <a:ext cx="1605746" cy="41143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37;p55">
            <a:extLst>
              <a:ext uri="{FF2B5EF4-FFF2-40B4-BE49-F238E27FC236}">
                <a16:creationId xmlns:a16="http://schemas.microsoft.com/office/drawing/2014/main" id="{B0C4678B-D7B1-5BEA-481E-7B3335858E53}"/>
              </a:ext>
            </a:extLst>
          </p:cNvPr>
          <p:cNvSpPr txBox="1"/>
          <p:nvPr/>
        </p:nvSpPr>
        <p:spPr>
          <a:xfrm>
            <a:off x="2107831" y="2996483"/>
            <a:ext cx="1604176" cy="32408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rgbClr val="6895BB"/>
                </a:solidFill>
                <a:latin typeface="Zen Dots"/>
                <a:ea typeface="Zen Dots"/>
                <a:cs typeface="Zen Dots"/>
                <a:sym typeface="Zen Dots"/>
              </a:rPr>
              <a:t>João Novais</a:t>
            </a:r>
          </a:p>
        </p:txBody>
      </p:sp>
      <p:grpSp>
        <p:nvGrpSpPr>
          <p:cNvPr id="7" name="Google Shape;2539;p55">
            <a:extLst>
              <a:ext uri="{FF2B5EF4-FFF2-40B4-BE49-F238E27FC236}">
                <a16:creationId xmlns:a16="http://schemas.microsoft.com/office/drawing/2014/main" id="{C17E90A8-3C16-4DE4-0034-0C492267B232}"/>
              </a:ext>
            </a:extLst>
          </p:cNvPr>
          <p:cNvGrpSpPr/>
          <p:nvPr/>
        </p:nvGrpSpPr>
        <p:grpSpPr>
          <a:xfrm>
            <a:off x="2106268" y="2838769"/>
            <a:ext cx="1605742" cy="152598"/>
            <a:chOff x="1290775" y="1427525"/>
            <a:chExt cx="2295000" cy="218100"/>
          </a:xfrm>
        </p:grpSpPr>
        <p:sp>
          <p:nvSpPr>
            <p:cNvPr id="8" name="Google Shape;2540;p55">
              <a:extLst>
                <a:ext uri="{FF2B5EF4-FFF2-40B4-BE49-F238E27FC236}">
                  <a16:creationId xmlns:a16="http://schemas.microsoft.com/office/drawing/2014/main" id="{34224779-7B9E-F3DD-5E13-A6B515738CBD}"/>
                </a:ext>
              </a:extLst>
            </p:cNvPr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1;p55">
              <a:extLst>
                <a:ext uri="{FF2B5EF4-FFF2-40B4-BE49-F238E27FC236}">
                  <a16:creationId xmlns:a16="http://schemas.microsoft.com/office/drawing/2014/main" id="{6C76DB6C-7F79-4B72-3041-3F282BFED013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2;p55">
              <a:extLst>
                <a:ext uri="{FF2B5EF4-FFF2-40B4-BE49-F238E27FC236}">
                  <a16:creationId xmlns:a16="http://schemas.microsoft.com/office/drawing/2014/main" id="{93C9EAA8-1C88-609D-9653-5F8F8AAD8709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3;p55">
              <a:extLst>
                <a:ext uri="{FF2B5EF4-FFF2-40B4-BE49-F238E27FC236}">
                  <a16:creationId xmlns:a16="http://schemas.microsoft.com/office/drawing/2014/main" id="{875B268A-6126-2D03-E435-4487EBC9ACA8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545;p55">
            <a:extLst>
              <a:ext uri="{FF2B5EF4-FFF2-40B4-BE49-F238E27FC236}">
                <a16:creationId xmlns:a16="http://schemas.microsoft.com/office/drawing/2014/main" id="{57497A7C-A4BE-B91E-18B0-8317A9117EC7}"/>
              </a:ext>
            </a:extLst>
          </p:cNvPr>
          <p:cNvSpPr/>
          <p:nvPr/>
        </p:nvSpPr>
        <p:spPr>
          <a:xfrm>
            <a:off x="2478089" y="3446146"/>
            <a:ext cx="1017810" cy="152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547;p55">
            <a:extLst>
              <a:ext uri="{FF2B5EF4-FFF2-40B4-BE49-F238E27FC236}">
                <a16:creationId xmlns:a16="http://schemas.microsoft.com/office/drawing/2014/main" id="{7C68A59E-DDF8-9E52-15F8-43C14133A37A}"/>
              </a:ext>
            </a:extLst>
          </p:cNvPr>
          <p:cNvGrpSpPr/>
          <p:nvPr/>
        </p:nvGrpSpPr>
        <p:grpSpPr>
          <a:xfrm>
            <a:off x="5611397" y="3572425"/>
            <a:ext cx="1017888" cy="1115624"/>
            <a:chOff x="5072850" y="1998050"/>
            <a:chExt cx="2813403" cy="1594500"/>
          </a:xfrm>
        </p:grpSpPr>
        <p:sp>
          <p:nvSpPr>
            <p:cNvPr id="16" name="Google Shape;2548;p55">
              <a:extLst>
                <a:ext uri="{FF2B5EF4-FFF2-40B4-BE49-F238E27FC236}">
                  <a16:creationId xmlns:a16="http://schemas.microsoft.com/office/drawing/2014/main" id="{755DD031-250C-CA3D-1E8D-6F5F89626A25}"/>
                </a:ext>
              </a:extLst>
            </p:cNvPr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9;p55">
              <a:extLst>
                <a:ext uri="{FF2B5EF4-FFF2-40B4-BE49-F238E27FC236}">
                  <a16:creationId xmlns:a16="http://schemas.microsoft.com/office/drawing/2014/main" id="{4F1E4C23-E6F0-6262-A23F-52A93213E167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551;p55">
            <a:extLst>
              <a:ext uri="{FF2B5EF4-FFF2-40B4-BE49-F238E27FC236}">
                <a16:creationId xmlns:a16="http://schemas.microsoft.com/office/drawing/2014/main" id="{AF7424A7-6C0C-44F2-6723-A57A4C8B6693}"/>
              </a:ext>
            </a:extLst>
          </p:cNvPr>
          <p:cNvSpPr/>
          <p:nvPr/>
        </p:nvSpPr>
        <p:spPr>
          <a:xfrm>
            <a:off x="5430425" y="2900494"/>
            <a:ext cx="1605746" cy="41804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552;p55">
            <a:extLst>
              <a:ext uri="{FF2B5EF4-FFF2-40B4-BE49-F238E27FC236}">
                <a16:creationId xmlns:a16="http://schemas.microsoft.com/office/drawing/2014/main" id="{943E6EC8-405D-CB88-D02B-26E01C850139}"/>
              </a:ext>
            </a:extLst>
          </p:cNvPr>
          <p:cNvSpPr txBox="1"/>
          <p:nvPr/>
        </p:nvSpPr>
        <p:spPr>
          <a:xfrm>
            <a:off x="5430424" y="2985344"/>
            <a:ext cx="1605748" cy="32408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rgbClr val="6895BB"/>
                </a:solidFill>
                <a:latin typeface="Zen Dots"/>
                <a:ea typeface="Zen Dots"/>
                <a:cs typeface="Zen Dots"/>
                <a:sym typeface="Zen Dots"/>
              </a:rPr>
              <a:t>Lara Ferreira</a:t>
            </a:r>
          </a:p>
        </p:txBody>
      </p:sp>
      <p:grpSp>
        <p:nvGrpSpPr>
          <p:cNvPr id="20" name="Google Shape;2554;p55">
            <a:extLst>
              <a:ext uri="{FF2B5EF4-FFF2-40B4-BE49-F238E27FC236}">
                <a16:creationId xmlns:a16="http://schemas.microsoft.com/office/drawing/2014/main" id="{89654F83-D5BD-7CB5-3643-D0C39BB464C7}"/>
              </a:ext>
            </a:extLst>
          </p:cNvPr>
          <p:cNvGrpSpPr/>
          <p:nvPr/>
        </p:nvGrpSpPr>
        <p:grpSpPr>
          <a:xfrm>
            <a:off x="5430427" y="2830938"/>
            <a:ext cx="1605742" cy="152598"/>
            <a:chOff x="1290775" y="1427525"/>
            <a:chExt cx="2295000" cy="218100"/>
          </a:xfrm>
        </p:grpSpPr>
        <p:sp>
          <p:nvSpPr>
            <p:cNvPr id="21" name="Google Shape;2555;p55">
              <a:extLst>
                <a:ext uri="{FF2B5EF4-FFF2-40B4-BE49-F238E27FC236}">
                  <a16:creationId xmlns:a16="http://schemas.microsoft.com/office/drawing/2014/main" id="{B254AD0E-087E-4F91-95F7-AE6F983B104A}"/>
                </a:ext>
              </a:extLst>
            </p:cNvPr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6;p55">
              <a:extLst>
                <a:ext uri="{FF2B5EF4-FFF2-40B4-BE49-F238E27FC236}">
                  <a16:creationId xmlns:a16="http://schemas.microsoft.com/office/drawing/2014/main" id="{433FAB4F-5E8B-45A0-4E6A-E467EFFFC3BD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7;p55">
              <a:extLst>
                <a:ext uri="{FF2B5EF4-FFF2-40B4-BE49-F238E27FC236}">
                  <a16:creationId xmlns:a16="http://schemas.microsoft.com/office/drawing/2014/main" id="{7BBA6AD0-9B25-A491-331D-5E68F24CC59C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8;p55">
              <a:extLst>
                <a:ext uri="{FF2B5EF4-FFF2-40B4-BE49-F238E27FC236}">
                  <a16:creationId xmlns:a16="http://schemas.microsoft.com/office/drawing/2014/main" id="{BEF0DCF0-55AD-605B-AE9F-0DDEC138CB01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A3F552C-3C2C-454D-C049-3E706BD0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8" y="2048027"/>
            <a:ext cx="1014104" cy="979894"/>
          </a:xfrm>
          <a:prstGeom prst="rect">
            <a:avLst/>
          </a:prstGeom>
        </p:spPr>
      </p:pic>
      <p:pic>
        <p:nvPicPr>
          <p:cNvPr id="50" name="Picture 49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535B18C4-885E-346F-80D9-28C5551D5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734" y="3595120"/>
            <a:ext cx="1017729" cy="974825"/>
          </a:xfrm>
          <a:prstGeom prst="rect">
            <a:avLst/>
          </a:prstGeom>
        </p:spPr>
      </p:pic>
      <p:pic>
        <p:nvPicPr>
          <p:cNvPr id="48" name="Picture 47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C2E2E0E5-33DD-379D-273A-54FC68F8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703" y="2067591"/>
            <a:ext cx="1008317" cy="1008317"/>
          </a:xfrm>
          <a:prstGeom prst="rect">
            <a:avLst/>
          </a:prstGeom>
        </p:spPr>
      </p:pic>
      <p:pic>
        <p:nvPicPr>
          <p:cNvPr id="46" name="Picture 4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434289F5-25AC-9844-592C-5E125DDC33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23"/>
          <a:stretch/>
        </p:blipFill>
        <p:spPr>
          <a:xfrm>
            <a:off x="5754287" y="3592587"/>
            <a:ext cx="1035069" cy="979893"/>
          </a:xfrm>
          <a:prstGeom prst="rect">
            <a:avLst/>
          </a:prstGeom>
        </p:spPr>
      </p:pic>
      <p:pic>
        <p:nvPicPr>
          <p:cNvPr id="44" name="Picture 4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2F58843-553A-9FAD-FCFC-C1C9F8B22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113" y="2062243"/>
            <a:ext cx="1019014" cy="1019014"/>
          </a:xfrm>
          <a:prstGeom prst="rect">
            <a:avLst/>
          </a:prstGeom>
        </p:spPr>
      </p:pic>
      <p:sp>
        <p:nvSpPr>
          <p:cNvPr id="26" name="Google Shape;2560;p55">
            <a:extLst>
              <a:ext uri="{FF2B5EF4-FFF2-40B4-BE49-F238E27FC236}">
                <a16:creationId xmlns:a16="http://schemas.microsoft.com/office/drawing/2014/main" id="{534A1E1F-69BD-0CEA-57BF-4EB846B90BA7}"/>
              </a:ext>
            </a:extLst>
          </p:cNvPr>
          <p:cNvSpPr/>
          <p:nvPr/>
        </p:nvSpPr>
        <p:spPr>
          <a:xfrm>
            <a:off x="5781039" y="3446146"/>
            <a:ext cx="1008317" cy="152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2537;p55">
            <a:extLst>
              <a:ext uri="{FF2B5EF4-FFF2-40B4-BE49-F238E27FC236}">
                <a16:creationId xmlns:a16="http://schemas.microsoft.com/office/drawing/2014/main" id="{BB3C0B90-8CD3-03BD-807E-815D6165AAE2}"/>
              </a:ext>
            </a:extLst>
          </p:cNvPr>
          <p:cNvSpPr txBox="1"/>
          <p:nvPr/>
        </p:nvSpPr>
        <p:spPr>
          <a:xfrm>
            <a:off x="870109" y="1825511"/>
            <a:ext cx="1014103" cy="2225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>
                <a:solidFill>
                  <a:schemeClr val="tx1"/>
                </a:solidFill>
                <a:latin typeface="Zen Dots"/>
                <a:ea typeface="Zen Dots"/>
                <a:cs typeface="Zen Dots"/>
                <a:sym typeface="Zen Dots"/>
              </a:rPr>
              <a:t>A95437</a:t>
            </a:r>
          </a:p>
        </p:txBody>
      </p:sp>
      <p:sp>
        <p:nvSpPr>
          <p:cNvPr id="53" name="Google Shape;2537;p55">
            <a:extLst>
              <a:ext uri="{FF2B5EF4-FFF2-40B4-BE49-F238E27FC236}">
                <a16:creationId xmlns:a16="http://schemas.microsoft.com/office/drawing/2014/main" id="{8046D830-2F80-6067-FC6C-20051FDFE913}"/>
              </a:ext>
            </a:extLst>
          </p:cNvPr>
          <p:cNvSpPr txBox="1"/>
          <p:nvPr/>
        </p:nvSpPr>
        <p:spPr>
          <a:xfrm>
            <a:off x="2478088" y="3366323"/>
            <a:ext cx="1014103" cy="2262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>
                <a:solidFill>
                  <a:schemeClr val="tx1"/>
                </a:solidFill>
                <a:latin typeface="Zen Dots"/>
                <a:ea typeface="Zen Dots"/>
                <a:cs typeface="Zen Dots"/>
                <a:sym typeface="Zen Dots"/>
              </a:rPr>
              <a:t>A96626</a:t>
            </a:r>
          </a:p>
        </p:txBody>
      </p:sp>
      <p:sp>
        <p:nvSpPr>
          <p:cNvPr id="54" name="Google Shape;2537;p55">
            <a:extLst>
              <a:ext uri="{FF2B5EF4-FFF2-40B4-BE49-F238E27FC236}">
                <a16:creationId xmlns:a16="http://schemas.microsoft.com/office/drawing/2014/main" id="{842D4503-27EC-3907-9E47-35D87F128150}"/>
              </a:ext>
            </a:extLst>
          </p:cNvPr>
          <p:cNvSpPr txBox="1"/>
          <p:nvPr/>
        </p:nvSpPr>
        <p:spPr>
          <a:xfrm>
            <a:off x="7347740" y="1839727"/>
            <a:ext cx="1009874" cy="2225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>
                <a:solidFill>
                  <a:schemeClr val="tx1"/>
                </a:solidFill>
                <a:latin typeface="Zen Dots"/>
                <a:ea typeface="Zen Dots"/>
                <a:cs typeface="Zen Dots"/>
                <a:sym typeface="Zen Dots"/>
              </a:rPr>
              <a:t>A88220</a:t>
            </a:r>
          </a:p>
        </p:txBody>
      </p:sp>
      <p:sp>
        <p:nvSpPr>
          <p:cNvPr id="55" name="Google Shape;2537;p55">
            <a:extLst>
              <a:ext uri="{FF2B5EF4-FFF2-40B4-BE49-F238E27FC236}">
                <a16:creationId xmlns:a16="http://schemas.microsoft.com/office/drawing/2014/main" id="{CCDE2654-D68B-388B-EBE1-0DD2316E1331}"/>
              </a:ext>
            </a:extLst>
          </p:cNvPr>
          <p:cNvSpPr txBox="1"/>
          <p:nvPr/>
        </p:nvSpPr>
        <p:spPr>
          <a:xfrm>
            <a:off x="5774898" y="3381168"/>
            <a:ext cx="1014103" cy="2225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>
                <a:solidFill>
                  <a:schemeClr val="tx1"/>
                </a:solidFill>
                <a:latin typeface="Zen Dots"/>
                <a:ea typeface="Zen Dots"/>
                <a:cs typeface="Zen Dots"/>
                <a:sym typeface="Zen Dots"/>
              </a:rPr>
              <a:t>A95454</a:t>
            </a:r>
          </a:p>
        </p:txBody>
      </p:sp>
      <p:sp>
        <p:nvSpPr>
          <p:cNvPr id="56" name="Google Shape;2537;p55">
            <a:extLst>
              <a:ext uri="{FF2B5EF4-FFF2-40B4-BE49-F238E27FC236}">
                <a16:creationId xmlns:a16="http://schemas.microsoft.com/office/drawing/2014/main" id="{1F503B6F-22F5-FCC8-2095-68FB6652F6C4}"/>
              </a:ext>
            </a:extLst>
          </p:cNvPr>
          <p:cNvSpPr txBox="1"/>
          <p:nvPr/>
        </p:nvSpPr>
        <p:spPr>
          <a:xfrm>
            <a:off x="4109703" y="1839727"/>
            <a:ext cx="1008317" cy="2225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>
                <a:solidFill>
                  <a:schemeClr val="tx1"/>
                </a:solidFill>
                <a:latin typeface="Zen Dots"/>
                <a:ea typeface="Zen Dots"/>
                <a:cs typeface="Zen Dots"/>
                <a:sym typeface="Zen Dots"/>
              </a:rPr>
              <a:t>A95719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716</Words>
  <Application>Microsoft Office PowerPoint</Application>
  <PresentationFormat>On-screen Show (16:9)</PresentationFormat>
  <Paragraphs>192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Anaheim</vt:lpstr>
      <vt:lpstr>Zen Dots</vt:lpstr>
      <vt:lpstr> Computer Science Degree for College by Slidesgo</vt:lpstr>
      <vt:lpstr>MARKET FOR YOU Laboratórios de Informática IV Grupo 25</vt:lpstr>
      <vt:lpstr>Contexto</vt:lpstr>
      <vt:lpstr>PowerPoint Presentation</vt:lpstr>
      <vt:lpstr>Contextualização</vt:lpstr>
      <vt:lpstr>Fundamentação</vt:lpstr>
      <vt:lpstr>Viabilidade</vt:lpstr>
      <vt:lpstr>Objetivos</vt:lpstr>
      <vt:lpstr>Recursos Necessários</vt:lpstr>
      <vt:lpstr>Equipa de Trabalho</vt:lpstr>
      <vt:lpstr>Contexto</vt:lpstr>
      <vt:lpstr>PowerPoint Presentation</vt:lpstr>
      <vt:lpstr>Estratégias de Levantamento de Requisitos </vt:lpstr>
      <vt:lpstr>PowerPoint Presentation</vt:lpstr>
      <vt:lpstr>PowerPoint Presentation</vt:lpstr>
      <vt:lpstr>Contexto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Contexto</vt:lpstr>
      <vt:lpstr>PowerPoint Presentation</vt:lpstr>
      <vt:lpstr>PowerPoint Presentation</vt:lpstr>
      <vt:lpstr>Contexto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Contexto</vt:lpstr>
      <vt:lpstr>PowerPoint Presentation</vt:lpstr>
      <vt:lpstr>Model-View-Controler</vt:lpstr>
      <vt:lpstr>Ferramentas Utilizadas</vt:lpstr>
      <vt:lpstr>PowerPoint Presentation</vt:lpstr>
      <vt:lpstr>MARKET FOR YOU Laboratórios de Informática IV Grupo 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FOR YOU Laboratórios de Informática IV Grupo 25</dc:title>
  <dc:creator>Lara Ferreira</dc:creator>
  <cp:lastModifiedBy>Lara Beatriz Pinto Ferreira</cp:lastModifiedBy>
  <cp:revision>13</cp:revision>
  <dcterms:modified xsi:type="dcterms:W3CDTF">2023-02-07T17:17:13Z</dcterms:modified>
</cp:coreProperties>
</file>