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80" r:id="rId4"/>
    <p:sldId id="271" r:id="rId5"/>
    <p:sldId id="276" r:id="rId6"/>
    <p:sldId id="277" r:id="rId7"/>
    <p:sldId id="278" r:id="rId8"/>
    <p:sldId id="263" r:id="rId9"/>
    <p:sldId id="273" r:id="rId10"/>
    <p:sldId id="274" r:id="rId11"/>
    <p:sldId id="259" r:id="rId12"/>
    <p:sldId id="275" r:id="rId13"/>
    <p:sldId id="265" r:id="rId14"/>
    <p:sldId id="279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FB34-F8E5-4A93-B12E-CB3795349EB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0B85A-1B86-46BA-9520-81AED96A3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9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1F736-735C-4630-9B7E-6E47DEC27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AF21D7-BEF0-46FB-82E9-D329F7C06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34DEE-A7DA-42B8-AE12-3F002D23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5FD5C-1157-4344-8089-9C3A6D2B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C2011-D9F1-4F2A-8724-6421ECA4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D63E0-8383-4A45-8C78-C566E5EA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EA92D-4C79-47EB-8D98-588246BE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63A4E-DBF6-42C4-B935-1FC5CBDF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07939-79BB-476D-ABA3-9BCAC3FC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420FE-B194-4D36-84BF-DE0E887A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F25C52-6501-47FC-B701-39B24ECC7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9BFDF-8674-4C99-9989-B30B51275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332EC-20D4-4C19-818E-B413B183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643CD-36DA-468F-8241-24289727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0FB3E-A990-44F1-B169-FDCD0D9E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8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7BAE6-29E1-421B-B239-D191A8C6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E048F-2E3F-4E26-9D4C-F6A8128E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26C3D-1FCE-414E-A85A-969CA9DE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39339-C75B-49EB-9DFC-960F95EE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21479-EAAD-46F8-BED7-DF1FB1F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BFC4-7E43-4899-BE9E-59DB1640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8CE18-64C1-42C9-A4E8-928B9262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057C1-F81D-443A-81E6-1224C999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883F2-23CE-4BFD-BF21-1292828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099F1-78A7-4865-A308-D2C8C762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F6D34-19E2-4DAA-A7D7-BF35A9EC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B827D-75D9-47AE-8446-61F609898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DB3D8-18BC-4038-948E-416A9129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CE423-0B9B-44A0-9D8D-D3C920E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00BCF-041C-41E3-8723-074FF560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47CE3-ADEC-48C8-8DDA-972AC7DB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2ED20-77F6-4B9F-ABD6-B7FA18BA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FB34E-BD96-4DE0-8D3A-BD9847FBD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89C2D-C267-4CCA-914D-890A1F3A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0CF767-00E5-442A-8539-E1CF2346E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44B7B-EB67-423F-A96E-FC8926BB4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A291C5-878E-407C-B9DA-0E532F52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1E889-6240-472D-9444-DB26C0C8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D2EE8A-E7B2-4C82-8322-0FAA4EEA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793E1-315C-4938-ACB5-E52584D9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DDE897-7EFE-45E4-91E4-C1B4AFB6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30489-9FBF-4895-A737-34574601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1D7BC-302E-409C-AA7C-E2B5F3B2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59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3D8C2-A501-4C23-9141-E009BDFB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7686A-2A2A-4D9F-BAED-5F50D2F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02863-3028-4428-A8F8-E8F9EB95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0D282-8705-4970-AD80-83C58624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7450E-CD97-41F5-AC9F-0C742929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3EDEA-C89E-43D5-92CB-7205BE08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46CBC-0C98-4681-8E7D-0346EDC5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474BD-879D-47B6-839F-EF649D41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E349E-FBAC-4DB5-8B8B-B3C4FF08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5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7FAE6-6DF8-49DB-8451-FFB83CFB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89D8C-B556-437F-A240-36AD11B8B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E30C81-FA8C-4404-912F-0A2FF181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862B3-6ED8-46D9-9CD4-2DAFC70A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41089-B621-40C3-A909-083065A3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3C24A-F96A-4537-B8A0-DDCF4785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6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8770F5-55BE-4C3E-8725-48C7AEDD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E115E-F163-4748-BDC8-CDDCAD88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7FAF6-F761-4117-BDD9-DE075111B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CC8A-A364-4ACD-B717-F4CC9549A63C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B651A-29DE-4FFD-A8F1-626036E01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08C2F-6DA7-40D2-B2D2-50E2EDD04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28B3-3043-4DC0-9CA1-C83B58E27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0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815CEE7-75EB-AFB5-ECB3-04E139E1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목표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DF44E6-685D-B0A3-F395-24886753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수면 자세 및 위치에 따른 </a:t>
            </a:r>
            <a:r>
              <a:rPr lang="ko-KR" altLang="en-US" dirty="0" err="1"/>
              <a:t>무구속</a:t>
            </a:r>
            <a:r>
              <a:rPr lang="ko-KR" altLang="en-US" dirty="0"/>
              <a:t> 침대 센서 데이터 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 인원 </a:t>
            </a:r>
            <a:r>
              <a:rPr lang="en-US" altLang="ko-KR" dirty="0"/>
              <a:t>: 60</a:t>
            </a:r>
            <a:r>
              <a:rPr lang="ko-KR" altLang="en-US" dirty="0"/>
              <a:t>명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침대 </a:t>
            </a:r>
            <a:r>
              <a:rPr lang="ko-KR" altLang="en-US" dirty="0" err="1"/>
              <a:t>위치별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명씩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left, middle, right position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ko-KR" altLang="en-US" dirty="0"/>
              <a:t>측정 시간 </a:t>
            </a:r>
            <a:r>
              <a:rPr lang="en-US" altLang="ko-KR" dirty="0"/>
              <a:t>: 1</a:t>
            </a:r>
            <a:r>
              <a:rPr lang="ko-KR" altLang="en-US" dirty="0"/>
              <a:t>시간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err="1"/>
              <a:t>자세별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 err="1"/>
              <a:t>분씩</a:t>
            </a:r>
            <a:r>
              <a:rPr lang="ko-KR" altLang="en-US" dirty="0"/>
              <a:t> 측정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/>
              <a:t>supine, prone, right lateral, left lateral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69C26CA-B16F-6755-3B6B-FCBAF627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57" y="5124335"/>
            <a:ext cx="3243353" cy="1469263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CC0322A-3373-A06E-E534-D1E54DC3518D}"/>
              </a:ext>
            </a:extLst>
          </p:cNvPr>
          <p:cNvSpPr/>
          <p:nvPr/>
        </p:nvSpPr>
        <p:spPr>
          <a:xfrm>
            <a:off x="7941501" y="2391519"/>
            <a:ext cx="2085584" cy="24852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73449A-56DE-FCD4-3ABE-40F57CEBE6E7}"/>
              </a:ext>
            </a:extLst>
          </p:cNvPr>
          <p:cNvSpPr/>
          <p:nvPr/>
        </p:nvSpPr>
        <p:spPr>
          <a:xfrm>
            <a:off x="8569890" y="2537656"/>
            <a:ext cx="830893" cy="374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4B0C19-A969-9BE6-19DB-3532B441E1E9}"/>
              </a:ext>
            </a:extLst>
          </p:cNvPr>
          <p:cNvCxnSpPr/>
          <p:nvPr/>
        </p:nvCxnSpPr>
        <p:spPr>
          <a:xfrm>
            <a:off x="8984293" y="3112718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E8B1985-4197-28EE-099E-71DB1F61D7C3}"/>
              </a:ext>
            </a:extLst>
          </p:cNvPr>
          <p:cNvCxnSpPr/>
          <p:nvPr/>
        </p:nvCxnSpPr>
        <p:spPr>
          <a:xfrm>
            <a:off x="8378868" y="3112718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D292132-B4CC-C7AB-E4DC-FF1475D350B3}"/>
              </a:ext>
            </a:extLst>
          </p:cNvPr>
          <p:cNvCxnSpPr/>
          <p:nvPr/>
        </p:nvCxnSpPr>
        <p:spPr>
          <a:xfrm>
            <a:off x="9608506" y="3112718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6D2DD-1C0F-1F93-D4D4-0C62CF6C7AC1}"/>
              </a:ext>
            </a:extLst>
          </p:cNvPr>
          <p:cNvSpPr txBox="1"/>
          <p:nvPr/>
        </p:nvSpPr>
        <p:spPr>
          <a:xfrm>
            <a:off x="8656528" y="4549726"/>
            <a:ext cx="693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middle</a:t>
            </a:r>
            <a:endParaRPr lang="ko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B9E7AF-CBC1-AB72-28FE-2FCE6E8A936F}"/>
              </a:ext>
            </a:extLst>
          </p:cNvPr>
          <p:cNvSpPr txBox="1"/>
          <p:nvPr/>
        </p:nvSpPr>
        <p:spPr>
          <a:xfrm>
            <a:off x="8032315" y="4549726"/>
            <a:ext cx="693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left</a:t>
            </a:r>
            <a:endParaRPr lang="ko-KR" altLang="en-US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C7DDF-14E9-43EB-45A2-140EF9992AFF}"/>
              </a:ext>
            </a:extLst>
          </p:cNvPr>
          <p:cNvSpPr txBox="1"/>
          <p:nvPr/>
        </p:nvSpPr>
        <p:spPr>
          <a:xfrm>
            <a:off x="9261953" y="4549726"/>
            <a:ext cx="693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right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8523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D188FC-675D-46FA-9D04-D3C7AA25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3" y="580627"/>
            <a:ext cx="7640116" cy="569674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753D1A-8D09-CA95-E672-67A366D436D1}"/>
              </a:ext>
            </a:extLst>
          </p:cNvPr>
          <p:cNvSpPr/>
          <p:nvPr/>
        </p:nvSpPr>
        <p:spPr>
          <a:xfrm>
            <a:off x="6350695" y="5824603"/>
            <a:ext cx="1573724" cy="4527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39A35-6B91-2754-0B00-86DF670939CF}"/>
              </a:ext>
            </a:extLst>
          </p:cNvPr>
          <p:cNvSpPr txBox="1"/>
          <p:nvPr/>
        </p:nvSpPr>
        <p:spPr>
          <a:xfrm>
            <a:off x="8129391" y="5224438"/>
            <a:ext cx="356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바이오팩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대 동시 측정 시작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센서 데이터 이상 유무 확인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이상이 없을 경우 다음 슬라이드 진행</a:t>
            </a:r>
          </a:p>
        </p:txBody>
      </p:sp>
    </p:spTree>
    <p:extLst>
      <p:ext uri="{BB962C8B-B14F-4D97-AF65-F5344CB8AC3E}">
        <p14:creationId xmlns:p14="http://schemas.microsoft.com/office/powerpoint/2010/main" val="315863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3140AC-D371-C03C-A1AF-BC844B65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7" y="1584540"/>
            <a:ext cx="5863455" cy="39682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2393A6-4645-B685-3037-18BD0638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73" y="1521913"/>
            <a:ext cx="5259309" cy="4030893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BD55FF-3615-FD5F-0F78-91CF1E4024E4}"/>
              </a:ext>
            </a:extLst>
          </p:cNvPr>
          <p:cNvSpPr/>
          <p:nvPr/>
        </p:nvSpPr>
        <p:spPr>
          <a:xfrm>
            <a:off x="2373681" y="1860114"/>
            <a:ext cx="1096028" cy="206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8384ABA-AB85-ED32-D366-190EE4D2230E}"/>
              </a:ext>
            </a:extLst>
          </p:cNvPr>
          <p:cNvSpPr/>
          <p:nvPr/>
        </p:nvSpPr>
        <p:spPr>
          <a:xfrm>
            <a:off x="8488470" y="1954061"/>
            <a:ext cx="1025048" cy="1127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9481074F-0A17-457B-3054-0D5B1D2C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측정 진행 전 셋업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822D6-D371-4ADA-EC42-FDEEC6E99964}"/>
              </a:ext>
            </a:extLst>
          </p:cNvPr>
          <p:cNvSpPr txBox="1"/>
          <p:nvPr/>
        </p:nvSpPr>
        <p:spPr>
          <a:xfrm>
            <a:off x="2636729" y="5722232"/>
            <a:ext cx="716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Autosave file </a:t>
            </a:r>
            <a:r>
              <a:rPr lang="ko-KR" altLang="en-US" dirty="0"/>
              <a:t>모드로 변경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측정 시작 후</a:t>
            </a:r>
            <a:r>
              <a:rPr lang="en-US" altLang="ko-KR" dirty="0"/>
              <a:t>, stop </a:t>
            </a:r>
            <a:r>
              <a:rPr lang="ko-KR" altLang="en-US" dirty="0"/>
              <a:t>누르면 자동으로 설정한 위치에 파일 저장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중간에 프로그램 이상으로 종료될 경우 데이터 손실 방지</a:t>
            </a:r>
          </a:p>
        </p:txBody>
      </p:sp>
    </p:spTree>
    <p:extLst>
      <p:ext uri="{BB962C8B-B14F-4D97-AF65-F5344CB8AC3E}">
        <p14:creationId xmlns:p14="http://schemas.microsoft.com/office/powerpoint/2010/main" val="90063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BB1FFB-78F0-AAB3-348C-8B5B803E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1" y="789293"/>
            <a:ext cx="5813446" cy="39714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3CCA13-DAEB-C03C-0226-34D02C66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62" y="789293"/>
            <a:ext cx="4731602" cy="3867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10BF9-3BE0-465D-09F2-E7501BABC38B}"/>
              </a:ext>
            </a:extLst>
          </p:cNvPr>
          <p:cNvSpPr txBox="1"/>
          <p:nvPr/>
        </p:nvSpPr>
        <p:spPr>
          <a:xfrm>
            <a:off x="2655518" y="5145377"/>
            <a:ext cx="7164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저장 위치 지정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Time, Data </a:t>
            </a:r>
            <a:r>
              <a:rPr lang="ko-KR" altLang="en-US" dirty="0"/>
              <a:t>체크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파일명이 측정 시작 날짜 및 시간으로 저장됨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바이오팩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개 모듈 각각에 대하여 </a:t>
            </a:r>
            <a:r>
              <a:rPr lang="en-US" altLang="ko-KR" dirty="0">
                <a:sym typeface="Wingdings" panose="05000000000000000000" pitchFamily="2" charset="2"/>
              </a:rPr>
              <a:t>autosave file </a:t>
            </a:r>
            <a:r>
              <a:rPr lang="ko-KR" altLang="en-US" dirty="0">
                <a:sym typeface="Wingdings" panose="05000000000000000000" pitchFamily="2" charset="2"/>
              </a:rPr>
              <a:t>모드로 변경 및 저장 위치와 이름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301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C04E6C-A607-F347-AABF-25704B71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0" y="124098"/>
            <a:ext cx="10568338" cy="5803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FC45B-4378-B308-417A-DAF2FA38161E}"/>
              </a:ext>
            </a:extLst>
          </p:cNvPr>
          <p:cNvSpPr txBox="1"/>
          <p:nvPr/>
        </p:nvSpPr>
        <p:spPr>
          <a:xfrm>
            <a:off x="3864279" y="6109881"/>
            <a:ext cx="44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바이오팩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대에서 동시 측정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816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0DEE68-957D-41ED-A53A-4D491D48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54" y="325676"/>
            <a:ext cx="4281267" cy="44902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C133C3-5DC2-4A6E-B61D-4BBDF432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29" y="325676"/>
            <a:ext cx="4983119" cy="3632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1F9A5-7022-1E3B-7174-1503390B82DE}"/>
              </a:ext>
            </a:extLst>
          </p:cNvPr>
          <p:cNvSpPr txBox="1"/>
          <p:nvPr/>
        </p:nvSpPr>
        <p:spPr>
          <a:xfrm>
            <a:off x="3569916" y="5276901"/>
            <a:ext cx="630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실험 종료 후 </a:t>
            </a:r>
            <a:r>
              <a:rPr lang="en-US" altLang="ko-KR" dirty="0"/>
              <a:t>(stop </a:t>
            </a:r>
            <a:r>
              <a:rPr lang="ko-KR" altLang="en-US" dirty="0"/>
              <a:t>버튼 누른 후</a:t>
            </a:r>
            <a:r>
              <a:rPr lang="en-US" altLang="ko-KR" dirty="0"/>
              <a:t>), mat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srgbClr val="FF0000"/>
                </a:solidFill>
              </a:rPr>
              <a:t>바이오팩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대 각각에 대하여 </a:t>
            </a:r>
            <a:r>
              <a:rPr lang="en-US" altLang="ko-KR" dirty="0"/>
              <a:t>mat </a:t>
            </a:r>
            <a:r>
              <a:rPr lang="ko-KR" altLang="en-US" dirty="0"/>
              <a:t>파일로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93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361EBB-AFF8-4938-9D80-1EE900A0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835925"/>
            <a:ext cx="9326277" cy="1428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4F91EE-687D-1E8F-81EA-8C8485398405}"/>
              </a:ext>
            </a:extLst>
          </p:cNvPr>
          <p:cNvSpPr txBox="1"/>
          <p:nvPr/>
        </p:nvSpPr>
        <p:spPr>
          <a:xfrm>
            <a:off x="2229635" y="3097372"/>
            <a:ext cx="863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/>
              <a:t>mat </a:t>
            </a:r>
            <a:r>
              <a:rPr lang="ko-KR" altLang="en-US" sz="2400" dirty="0"/>
              <a:t>파일로 저장이 완료되면 피험자 </a:t>
            </a:r>
            <a:r>
              <a:rPr lang="ko-KR" altLang="en-US" sz="2400" dirty="0" err="1"/>
              <a:t>한명당</a:t>
            </a:r>
            <a:r>
              <a:rPr lang="ko-KR" altLang="en-US" sz="2400" dirty="0"/>
              <a:t> </a:t>
            </a:r>
            <a:r>
              <a:rPr lang="en-US" altLang="ko-KR" sz="2400" dirty="0"/>
              <a:t>mat </a:t>
            </a:r>
            <a:r>
              <a:rPr lang="ko-KR" altLang="en-US" sz="2400" dirty="0"/>
              <a:t>파일 </a:t>
            </a:r>
            <a:r>
              <a:rPr lang="en-US" altLang="ko-KR" sz="2400" dirty="0"/>
              <a:t>3</a:t>
            </a:r>
            <a:r>
              <a:rPr lang="ko-KR" altLang="en-US" sz="2400" dirty="0"/>
              <a:t>개가 생성됨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/>
              <a:t>이를 </a:t>
            </a:r>
            <a:r>
              <a:rPr lang="en-US" altLang="ko-KR" sz="2400" dirty="0" err="1"/>
              <a:t>matlab</a:t>
            </a:r>
            <a:r>
              <a:rPr lang="en-US" altLang="ko-KR" sz="2400" dirty="0"/>
              <a:t> </a:t>
            </a:r>
            <a:r>
              <a:rPr lang="ko-KR" altLang="en-US" sz="2400" dirty="0"/>
              <a:t>에서 </a:t>
            </a:r>
            <a:r>
              <a:rPr lang="ko-KR" altLang="en-US" sz="2400" dirty="0">
                <a:solidFill>
                  <a:srgbClr val="FF0000"/>
                </a:solidFill>
              </a:rPr>
              <a:t>하나의 파일로 통합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/>
              <a:t>하나의 파일로 </a:t>
            </a:r>
            <a:r>
              <a:rPr lang="ko-KR" altLang="en-US" sz="2400" dirty="0" err="1"/>
              <a:t>통합시</a:t>
            </a:r>
            <a:r>
              <a:rPr lang="ko-KR" altLang="en-US" sz="2400" dirty="0"/>
              <a:t> 파일명은 </a:t>
            </a:r>
            <a:r>
              <a:rPr lang="en-US" altLang="ko-KR" sz="2400" dirty="0">
                <a:solidFill>
                  <a:srgbClr val="FF0000"/>
                </a:solidFill>
              </a:rPr>
              <a:t>s1_csh_230822 </a:t>
            </a:r>
            <a:r>
              <a:rPr lang="ko-KR" altLang="en-US" sz="2400" dirty="0"/>
              <a:t>형태로 저장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dirty="0"/>
              <a:t>파일 통합 후 데이터 백업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7656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869D8-86FF-1615-D9B2-A5652D16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75171-F6FD-1338-4879-3167401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침대 센서 </a:t>
            </a:r>
            <a:r>
              <a:rPr lang="en-US" altLang="ko-KR" dirty="0"/>
              <a:t>: PVDF 4 channel, FSR 4 channel (7</a:t>
            </a:r>
            <a:r>
              <a:rPr lang="ko-KR" altLang="en-US" dirty="0"/>
              <a:t>개 센서로 구성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레퍼런스 </a:t>
            </a:r>
            <a:r>
              <a:rPr lang="ko-KR" altLang="en-US" dirty="0" err="1"/>
              <a:t>바이탈</a:t>
            </a:r>
            <a:r>
              <a:rPr lang="ko-KR" altLang="en-US" dirty="0"/>
              <a:t> 신호 </a:t>
            </a:r>
            <a:r>
              <a:rPr lang="en-US" altLang="ko-KR" dirty="0"/>
              <a:t>: </a:t>
            </a:r>
            <a:r>
              <a:rPr lang="ko-KR" altLang="en-US" dirty="0"/>
              <a:t>호흡</a:t>
            </a:r>
            <a:r>
              <a:rPr lang="en-US" altLang="ko-KR" dirty="0"/>
              <a:t>, </a:t>
            </a:r>
            <a:r>
              <a:rPr lang="ko-KR" altLang="en-US" dirty="0" err="1"/>
              <a:t>심박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34 channel</a:t>
            </a:r>
          </a:p>
          <a:p>
            <a:endParaRPr lang="en-US" altLang="ko-KR" dirty="0"/>
          </a:p>
          <a:p>
            <a:r>
              <a:rPr lang="ko-KR" altLang="en-US" dirty="0" err="1"/>
              <a:t>바이오팩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대를 이용하여 데이터 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solidFill>
                  <a:srgbClr val="00B0F0"/>
                </a:solidFill>
              </a:rPr>
              <a:t>바이오팩</a:t>
            </a:r>
            <a:r>
              <a:rPr lang="ko-KR" altLang="en-US" sz="1800" dirty="0">
                <a:solidFill>
                  <a:srgbClr val="00B0F0"/>
                </a:solidFill>
              </a:rPr>
              <a:t> </a:t>
            </a:r>
            <a:r>
              <a:rPr lang="en-US" altLang="ko-KR" sz="1800" dirty="0">
                <a:solidFill>
                  <a:srgbClr val="00B0F0"/>
                </a:solidFill>
              </a:rPr>
              <a:t>1 (MP150 000BEE) </a:t>
            </a:r>
            <a:r>
              <a:rPr lang="en-US" altLang="ko-KR" sz="1800" dirty="0"/>
              <a:t>: </a:t>
            </a:r>
            <a:r>
              <a:rPr lang="en-US" altLang="ko-KR" sz="1800" dirty="0">
                <a:sym typeface="Wingdings" panose="05000000000000000000" pitchFamily="2" charset="2"/>
              </a:rPr>
              <a:t>PVDF1 + PVDF2 + FSR1_1~7 + FSR2_1~7 (16 channel)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solidFill>
                  <a:schemeClr val="accent2"/>
                </a:solidFill>
              </a:rPr>
              <a:t>바이오팩</a:t>
            </a:r>
            <a:r>
              <a:rPr lang="ko-KR" altLang="en-US" sz="1800" dirty="0">
                <a:solidFill>
                  <a:schemeClr val="accent2"/>
                </a:solidFill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</a:rPr>
              <a:t>2 (MP150 0001DE) </a:t>
            </a:r>
            <a:r>
              <a:rPr lang="en-US" altLang="ko-KR" sz="1800" dirty="0"/>
              <a:t>: </a:t>
            </a:r>
            <a:r>
              <a:rPr lang="en-US" altLang="ko-KR" sz="1800" dirty="0">
                <a:sym typeface="Wingdings" panose="05000000000000000000" pitchFamily="2" charset="2"/>
              </a:rPr>
              <a:t>PVDF3 + PVDF4 + FSR3_1~7 + FSR4_1~7 (16 channel)</a:t>
            </a:r>
            <a:endParaRPr lang="ko-KR" altLang="en-US" sz="18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solidFill>
                  <a:srgbClr val="92D050"/>
                </a:solidFill>
              </a:rPr>
              <a:t>바이오팩</a:t>
            </a:r>
            <a:r>
              <a:rPr lang="ko-KR" altLang="en-US" sz="1800" dirty="0">
                <a:solidFill>
                  <a:srgbClr val="92D050"/>
                </a:solidFill>
              </a:rPr>
              <a:t> </a:t>
            </a:r>
            <a:r>
              <a:rPr lang="en-US" altLang="ko-KR" sz="1800" dirty="0">
                <a:solidFill>
                  <a:srgbClr val="92D050"/>
                </a:solidFill>
              </a:rPr>
              <a:t>3 (MP160 0024EA) </a:t>
            </a:r>
            <a:r>
              <a:rPr lang="en-US" altLang="ko-KR" sz="1800" dirty="0"/>
              <a:t>: </a:t>
            </a:r>
            <a:r>
              <a:rPr lang="en-US" altLang="ko-KR" sz="1800" dirty="0">
                <a:sym typeface="Wingdings" panose="05000000000000000000" pitchFamily="2" charset="2"/>
              </a:rPr>
              <a:t>RESP + ECG (2 channel)</a:t>
            </a:r>
            <a:endParaRPr lang="ko-KR" altLang="en-US" sz="18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5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1">
            <a:extLst>
              <a:ext uri="{FF2B5EF4-FFF2-40B4-BE49-F238E27FC236}">
                <a16:creationId xmlns:a16="http://schemas.microsoft.com/office/drawing/2014/main" id="{B2AB8CBC-059F-D853-4583-9F11B1C96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076" y="1825625"/>
            <a:ext cx="1771599" cy="26969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2C7F0FF-4648-D295-7405-F8BBC9A0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 </a:t>
            </a:r>
            <a:r>
              <a:rPr lang="en-US" altLang="ko-KR" dirty="0"/>
              <a:t>RESP+ECG</a:t>
            </a:r>
            <a:r>
              <a:rPr lang="ko-KR" altLang="en-US" dirty="0"/>
              <a:t> 착용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17F0A44-3FBC-75DD-BA1A-5D7843EE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2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장비 착용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그림을 참고하여 색깔 별로 해당 위치에 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전극 부착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b="1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흰색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 쇄골 밑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검은색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 쇄골 밑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b="1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빨간색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왼쪽 갈비뼈 아래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밴드가 있는 장비를 복부에 착용</a:t>
            </a:r>
          </a:p>
          <a:p>
            <a:pPr marL="0" lv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(3)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복부에 착용한 장비의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ECG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적힌 부분에 선을 연결하고 스위치를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On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78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AD38-B185-75C2-A6AF-6F804DB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진행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DB7A9-5133-1C63-186F-3CD9AB1C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피험자 실험실 도착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실험 설명 및 동의서</a:t>
            </a:r>
            <a:r>
              <a:rPr lang="en-US" altLang="ko-KR" dirty="0">
                <a:sym typeface="Wingdings" panose="05000000000000000000" pitchFamily="2" charset="2"/>
              </a:rPr>
              <a:t>+</a:t>
            </a:r>
            <a:r>
              <a:rPr lang="ko-KR" altLang="en-US" dirty="0" err="1">
                <a:sym typeface="Wingdings" panose="05000000000000000000" pitchFamily="2" charset="2"/>
              </a:rPr>
              <a:t>참여비</a:t>
            </a:r>
            <a:r>
              <a:rPr lang="ko-KR" altLang="en-US" dirty="0">
                <a:sym typeface="Wingdings" panose="05000000000000000000" pitchFamily="2" charset="2"/>
              </a:rPr>
              <a:t> 지급용 통장사본 확보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>
                <a:sym typeface="Wingdings" panose="05000000000000000000" pitchFamily="2" charset="2"/>
              </a:rPr>
              <a:t>센서 부착 및 데이터 측정 테스트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>
                <a:sym typeface="Wingdings" panose="05000000000000000000" pitchFamily="2" charset="2"/>
              </a:rPr>
              <a:t>데이터 측정 이상 유무 확인 후 측정 시작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err="1">
                <a:sym typeface="Wingdings" panose="05000000000000000000" pitchFamily="2" charset="2"/>
              </a:rPr>
              <a:t>바이오팩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대 측정 시작 후 동기화를 위한 </a:t>
            </a:r>
            <a:r>
              <a:rPr lang="en-US" altLang="ko-KR" dirty="0">
                <a:sym typeface="Wingdings" panose="05000000000000000000" pitchFamily="2" charset="2"/>
              </a:rPr>
              <a:t>calibration (</a:t>
            </a:r>
            <a:r>
              <a:rPr lang="ko-KR" altLang="en-US" dirty="0">
                <a:sym typeface="Wingdings" panose="05000000000000000000" pitchFamily="2" charset="2"/>
              </a:rPr>
              <a:t>임의로 움직임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비디오 영상과 자세 변경 소리 가이드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altLang="ko-KR" dirty="0" err="1">
                <a:sym typeface="Wingdings" panose="05000000000000000000" pitchFamily="2" charset="2"/>
              </a:rPr>
              <a:t>AcqKnowledge</a:t>
            </a:r>
            <a:r>
              <a:rPr lang="ko-KR" altLang="en-US" dirty="0">
                <a:sym typeface="Wingdings" panose="05000000000000000000" pitchFamily="2" charset="2"/>
              </a:rPr>
              <a:t> 측정을 마친 후 </a:t>
            </a:r>
            <a:r>
              <a:rPr lang="en-US" altLang="ko-KR" dirty="0">
                <a:sym typeface="Wingdings" panose="05000000000000000000" pitchFamily="2" charset="2"/>
              </a:rPr>
              <a:t>mat </a:t>
            </a:r>
            <a:r>
              <a:rPr lang="ko-KR" altLang="en-US" dirty="0">
                <a:sym typeface="Wingdings" panose="05000000000000000000" pitchFamily="2" charset="2"/>
              </a:rPr>
              <a:t>파일로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ko-KR" altLang="en-US" dirty="0">
                <a:sym typeface="Wingdings" panose="05000000000000000000" pitchFamily="2" charset="2"/>
              </a:rPr>
              <a:t>데이터 백업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arenR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515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BEBAA-DF8A-4195-833B-AA7BC66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바이오팩</a:t>
            </a:r>
            <a:r>
              <a:rPr lang="ko-KR" altLang="en-US" dirty="0"/>
              <a:t> </a:t>
            </a:r>
            <a:r>
              <a:rPr lang="ko-KR" altLang="en-US" dirty="0" err="1"/>
              <a:t>멀티모듈</a:t>
            </a:r>
            <a:r>
              <a:rPr lang="ko-KR" altLang="en-US" dirty="0"/>
              <a:t> 동시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CF6D7-BFC2-48C3-A20E-384E0026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MP150 2</a:t>
            </a:r>
            <a:r>
              <a:rPr lang="ko-KR" altLang="en-US" dirty="0"/>
              <a:t>대 </a:t>
            </a:r>
            <a:r>
              <a:rPr lang="en-US" altLang="ko-KR" dirty="0"/>
              <a:t>+ MP160 1</a:t>
            </a:r>
            <a:r>
              <a:rPr lang="ko-KR" altLang="en-US" dirty="0"/>
              <a:t>대 동시 측정 </a:t>
            </a:r>
            <a:endParaRPr lang="en-US" altLang="ko-KR" dirty="0"/>
          </a:p>
          <a:p>
            <a:r>
              <a:rPr lang="ko-KR" altLang="en-US" dirty="0"/>
              <a:t>기기 당 최대 </a:t>
            </a:r>
            <a:r>
              <a:rPr lang="en-US" altLang="ko-KR" dirty="0"/>
              <a:t>16</a:t>
            </a:r>
            <a:r>
              <a:rPr lang="ko-KR" altLang="en-US" dirty="0"/>
              <a:t>채널 측정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DCAD3F-3758-4088-8631-0865E0C2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3264998"/>
            <a:ext cx="8659433" cy="260068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36B8B4-F4E7-785C-A793-9415937A8DCC}"/>
              </a:ext>
            </a:extLst>
          </p:cNvPr>
          <p:cNvSpPr/>
          <p:nvPr/>
        </p:nvSpPr>
        <p:spPr>
          <a:xfrm>
            <a:off x="4283899" y="4114798"/>
            <a:ext cx="2336105" cy="319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882ED9-9059-491B-8B4E-D185C651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10" y="233153"/>
            <a:ext cx="7944959" cy="2343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803807-EDE5-4698-B75B-4109D80E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37" y="2781023"/>
            <a:ext cx="4139687" cy="376466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C9710AC-52FB-9E2C-83F3-C2520B750A41}"/>
              </a:ext>
            </a:extLst>
          </p:cNvPr>
          <p:cNvSpPr/>
          <p:nvPr/>
        </p:nvSpPr>
        <p:spPr>
          <a:xfrm>
            <a:off x="6513533" y="1810009"/>
            <a:ext cx="1467492" cy="2442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FF6FAF-A828-FFDB-6E71-568DF1605693}"/>
              </a:ext>
            </a:extLst>
          </p:cNvPr>
          <p:cNvSpPr/>
          <p:nvPr/>
        </p:nvSpPr>
        <p:spPr>
          <a:xfrm>
            <a:off x="4185780" y="5394541"/>
            <a:ext cx="1300620" cy="217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8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7D46D1-A4B9-41AF-B7F2-29AFF268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1" y="1032402"/>
            <a:ext cx="4782217" cy="42773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2E2CE8-D0A5-4121-9BC5-688CA693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70" y="1032402"/>
            <a:ext cx="4763165" cy="42773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40C29-956C-2C4C-15E6-CECF6F2774A5}"/>
              </a:ext>
            </a:extLst>
          </p:cNvPr>
          <p:cNvSpPr txBox="1"/>
          <p:nvPr/>
        </p:nvSpPr>
        <p:spPr>
          <a:xfrm>
            <a:off x="7371567" y="5640932"/>
            <a:ext cx="35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바이오팩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대 연결 확인</a:t>
            </a:r>
          </a:p>
        </p:txBody>
      </p:sp>
    </p:spTree>
    <p:extLst>
      <p:ext uri="{BB962C8B-B14F-4D97-AF65-F5344CB8AC3E}">
        <p14:creationId xmlns:p14="http://schemas.microsoft.com/office/powerpoint/2010/main" val="302188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D1CE97-26E2-4B21-B14F-B7E2B9A3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674" y="149807"/>
            <a:ext cx="5625124" cy="22695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2CAAF2-ADB1-F086-989A-3C404F34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077" y="2776048"/>
            <a:ext cx="6289189" cy="1739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09568A-F27C-7A50-36B8-F55E9450A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444"/>
          <a:stretch/>
        </p:blipFill>
        <p:spPr>
          <a:xfrm>
            <a:off x="2742077" y="4753016"/>
            <a:ext cx="6437238" cy="19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5950-F42D-4065-822F-38F9EE6F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바이오팩</a:t>
            </a:r>
            <a:r>
              <a:rPr lang="ko-KR" altLang="en-US" dirty="0"/>
              <a:t> 연결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5CD0F-F858-478F-BD2B-CD54F596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</a:rPr>
              <a:t>바이오팩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1 (MP150 000BEE)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F0"/>
                </a:solidFill>
              </a:rPr>
              <a:t>BOARD_BIOPAC_SETUP1 </a:t>
            </a:r>
            <a:r>
              <a:rPr lang="ko-KR" altLang="en-US" dirty="0"/>
              <a:t>파일 오픈</a:t>
            </a:r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olidFill>
                  <a:schemeClr val="accent2"/>
                </a:solidFill>
              </a:rPr>
              <a:t>바이오팩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2 (MP150 0001DE)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BOARD_BIOPAC_SETUP2 </a:t>
            </a:r>
            <a:r>
              <a:rPr lang="ko-KR" altLang="en-US" dirty="0"/>
              <a:t>파일 오픈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>
                <a:solidFill>
                  <a:schemeClr val="accent6"/>
                </a:solidFill>
              </a:rPr>
              <a:t>바이오팩</a:t>
            </a:r>
            <a:r>
              <a:rPr lang="ko-KR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3 (MP160 0024EA)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/>
                </a:solidFill>
              </a:rPr>
              <a:t>REF_BIOPAC_SETUP </a:t>
            </a:r>
            <a:r>
              <a:rPr lang="ko-KR" altLang="en-US" dirty="0"/>
              <a:t>파일 오픈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08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453</Words>
  <Application>Microsoft Office PowerPoint</Application>
  <PresentationFormat>와이드스크린</PresentationFormat>
  <Paragraphs>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실험 목표</vt:lpstr>
      <vt:lpstr>측정 데이터</vt:lpstr>
      <vt:lpstr>레퍼런스 RESP+ECG 착용</vt:lpstr>
      <vt:lpstr>실험 진행 프로토콜</vt:lpstr>
      <vt:lpstr>바이오팩 멀티모듈 동시 측정</vt:lpstr>
      <vt:lpstr>PowerPoint 프레젠테이션</vt:lpstr>
      <vt:lpstr>PowerPoint 프레젠테이션</vt:lpstr>
      <vt:lpstr>PowerPoint 프레젠테이션</vt:lpstr>
      <vt:lpstr>바이오팩 연결 테스트</vt:lpstr>
      <vt:lpstr>PowerPoint 프레젠테이션</vt:lpstr>
      <vt:lpstr>실험 측정 진행 전 셋업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Sang Ho Choi</cp:lastModifiedBy>
  <cp:revision>40</cp:revision>
  <dcterms:created xsi:type="dcterms:W3CDTF">2023-08-10T02:57:53Z</dcterms:created>
  <dcterms:modified xsi:type="dcterms:W3CDTF">2023-08-22T08:32:38Z</dcterms:modified>
</cp:coreProperties>
</file>