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sldIdLst>
    <p:sldId id="261" r:id="rId2"/>
    <p:sldId id="256" r:id="rId3"/>
    <p:sldId id="257" r:id="rId4"/>
    <p:sldId id="259" r:id="rId5"/>
    <p:sldId id="258" r:id="rId6"/>
    <p:sldId id="263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ей Егоров" userId="ee125914932533c5" providerId="LiveId" clId="{B9831189-B61B-4B9F-9D67-8970B924FAF2}"/>
    <pc:docChg chg="undo custSel addSld modSld modMainMaster">
      <pc:chgData name="Алексей Егоров" userId="ee125914932533c5" providerId="LiveId" clId="{B9831189-B61B-4B9F-9D67-8970B924FAF2}" dt="2021-02-19T18:15:09.096" v="867" actId="14100"/>
      <pc:docMkLst>
        <pc:docMk/>
      </pc:docMkLst>
      <pc:sldChg chg="addSp delSp modSp mod setBg">
        <pc:chgData name="Алексей Егоров" userId="ee125914932533c5" providerId="LiveId" clId="{B9831189-B61B-4B9F-9D67-8970B924FAF2}" dt="2021-02-19T17:33:34.164" v="466"/>
        <pc:sldMkLst>
          <pc:docMk/>
          <pc:sldMk cId="3143359048" sldId="256"/>
        </pc:sldMkLst>
        <pc:spChg chg="mod">
          <ac:chgData name="Алексей Егоров" userId="ee125914932533c5" providerId="LiveId" clId="{B9831189-B61B-4B9F-9D67-8970B924FAF2}" dt="2021-02-19T17:26:04.403" v="21" actId="1076"/>
          <ac:spMkLst>
            <pc:docMk/>
            <pc:sldMk cId="3143359048" sldId="256"/>
            <ac:spMk id="2" creationId="{DF83A574-ED33-4845-8F9E-B0BBC07DDC30}"/>
          </ac:spMkLst>
        </pc:spChg>
        <pc:spChg chg="mod">
          <ac:chgData name="Алексей Егоров" userId="ee125914932533c5" providerId="LiveId" clId="{B9831189-B61B-4B9F-9D67-8970B924FAF2}" dt="2021-02-19T17:31:33.852" v="47" actId="207"/>
          <ac:spMkLst>
            <pc:docMk/>
            <pc:sldMk cId="3143359048" sldId="256"/>
            <ac:spMk id="4" creationId="{D7CD8059-0A1A-4385-9552-2BC779E98B76}"/>
          </ac:spMkLst>
        </pc:spChg>
        <pc:spChg chg="mod">
          <ac:chgData name="Алексей Егоров" userId="ee125914932533c5" providerId="LiveId" clId="{B9831189-B61B-4B9F-9D67-8970B924FAF2}" dt="2021-02-19T17:33:14.724" v="461" actId="1076"/>
          <ac:spMkLst>
            <pc:docMk/>
            <pc:sldMk cId="3143359048" sldId="256"/>
            <ac:spMk id="11" creationId="{290A6DDC-45A2-44A4-84D6-28A99B4501B6}"/>
          </ac:spMkLst>
        </pc:spChg>
        <pc:picChg chg="add del mod">
          <ac:chgData name="Алексей Егоров" userId="ee125914932533c5" providerId="LiveId" clId="{B9831189-B61B-4B9F-9D67-8970B924FAF2}" dt="2021-02-19T17:33:23.532" v="465" actId="1076"/>
          <ac:picMkLst>
            <pc:docMk/>
            <pc:sldMk cId="3143359048" sldId="256"/>
            <ac:picMk id="13" creationId="{63EB670F-5C6A-424D-8E65-A7168E1F522F}"/>
          </ac:picMkLst>
        </pc:picChg>
      </pc:sldChg>
      <pc:sldChg chg="addSp delSp modSp mod">
        <pc:chgData name="Алексей Егоров" userId="ee125914932533c5" providerId="LiveId" clId="{B9831189-B61B-4B9F-9D67-8970B924FAF2}" dt="2021-02-19T17:46:14.397" v="527" actId="1076"/>
        <pc:sldMkLst>
          <pc:docMk/>
          <pc:sldMk cId="1885336378" sldId="257"/>
        </pc:sldMkLst>
        <pc:spChg chg="mod">
          <ac:chgData name="Алексей Егоров" userId="ee125914932533c5" providerId="LiveId" clId="{B9831189-B61B-4B9F-9D67-8970B924FAF2}" dt="2021-02-19T17:27:22.403" v="38" actId="14100"/>
          <ac:spMkLst>
            <pc:docMk/>
            <pc:sldMk cId="1885336378" sldId="257"/>
            <ac:spMk id="2" creationId="{15B83ED7-D4A2-4B25-83B4-0BDFB315DFCC}"/>
          </ac:spMkLst>
        </pc:spChg>
        <pc:spChg chg="add del">
          <ac:chgData name="Алексей Егоров" userId="ee125914932533c5" providerId="LiveId" clId="{B9831189-B61B-4B9F-9D67-8970B924FAF2}" dt="2021-02-19T17:38:35.514" v="478" actId="478"/>
          <ac:spMkLst>
            <pc:docMk/>
            <pc:sldMk cId="1885336378" sldId="257"/>
            <ac:spMk id="3" creationId="{9AA67637-6FA2-42D1-BD0E-01AB321DB980}"/>
          </ac:spMkLst>
        </pc:spChg>
        <pc:spChg chg="mod">
          <ac:chgData name="Алексей Егоров" userId="ee125914932533c5" providerId="LiveId" clId="{B9831189-B61B-4B9F-9D67-8970B924FAF2}" dt="2021-02-19T17:46:08.501" v="526" actId="1076"/>
          <ac:spMkLst>
            <pc:docMk/>
            <pc:sldMk cId="1885336378" sldId="257"/>
            <ac:spMk id="4" creationId="{D4368983-A67D-416D-A102-8C285A96F2C8}"/>
          </ac:spMkLst>
        </pc:spChg>
        <pc:spChg chg="del mod">
          <ac:chgData name="Алексей Егоров" userId="ee125914932533c5" providerId="LiveId" clId="{B9831189-B61B-4B9F-9D67-8970B924FAF2}" dt="2021-02-19T17:41:54.895" v="494" actId="21"/>
          <ac:spMkLst>
            <pc:docMk/>
            <pc:sldMk cId="1885336378" sldId="257"/>
            <ac:spMk id="11" creationId="{332BFBE2-ABDE-48F7-97C1-8FE4412DE160}"/>
          </ac:spMkLst>
        </pc:spChg>
        <pc:spChg chg="del mod">
          <ac:chgData name="Алексей Егоров" userId="ee125914932533c5" providerId="LiveId" clId="{B9831189-B61B-4B9F-9D67-8970B924FAF2}" dt="2021-02-19T17:43:22.328" v="514" actId="478"/>
          <ac:spMkLst>
            <pc:docMk/>
            <pc:sldMk cId="1885336378" sldId="257"/>
            <ac:spMk id="14" creationId="{0F80B04A-8B2E-40AC-95A9-4E89AEB67A01}"/>
          </ac:spMkLst>
        </pc:spChg>
        <pc:spChg chg="del">
          <ac:chgData name="Алексей Егоров" userId="ee125914932533c5" providerId="LiveId" clId="{B9831189-B61B-4B9F-9D67-8970B924FAF2}" dt="2021-02-19T17:43:19.005" v="511" actId="478"/>
          <ac:spMkLst>
            <pc:docMk/>
            <pc:sldMk cId="1885336378" sldId="257"/>
            <ac:spMk id="15" creationId="{301F877C-912A-477B-AD67-E1BA52D6D98C}"/>
          </ac:spMkLst>
        </pc:spChg>
        <pc:spChg chg="del mod">
          <ac:chgData name="Алексей Егоров" userId="ee125914932533c5" providerId="LiveId" clId="{B9831189-B61B-4B9F-9D67-8970B924FAF2}" dt="2021-02-19T17:42:02.807" v="496" actId="21"/>
          <ac:spMkLst>
            <pc:docMk/>
            <pc:sldMk cId="1885336378" sldId="257"/>
            <ac:spMk id="16" creationId="{63C3CA06-387F-407C-A76F-D4529120288B}"/>
          </ac:spMkLst>
        </pc:spChg>
        <pc:picChg chg="mod">
          <ac:chgData name="Алексей Егоров" userId="ee125914932533c5" providerId="LiveId" clId="{B9831189-B61B-4B9F-9D67-8970B924FAF2}" dt="2021-02-19T17:46:14.397" v="527" actId="1076"/>
          <ac:picMkLst>
            <pc:docMk/>
            <pc:sldMk cId="1885336378" sldId="257"/>
            <ac:picMk id="10" creationId="{A12FBECA-3329-48B2-BF8F-0C973BE10E7B}"/>
          </ac:picMkLst>
        </pc:picChg>
        <pc:picChg chg="del mod">
          <ac:chgData name="Алексей Егоров" userId="ee125914932533c5" providerId="LiveId" clId="{B9831189-B61B-4B9F-9D67-8970B924FAF2}" dt="2021-02-19T17:42:09.475" v="499" actId="21"/>
          <ac:picMkLst>
            <pc:docMk/>
            <pc:sldMk cId="1885336378" sldId="257"/>
            <ac:picMk id="13" creationId="{E7AF99F6-A11E-4242-AFAA-C25C0558759A}"/>
          </ac:picMkLst>
        </pc:picChg>
        <pc:picChg chg="add del mod">
          <ac:chgData name="Алексей Егоров" userId="ee125914932533c5" providerId="LiveId" clId="{B9831189-B61B-4B9F-9D67-8970B924FAF2}" dt="2021-02-19T17:44:47.654" v="523" actId="478"/>
          <ac:picMkLst>
            <pc:docMk/>
            <pc:sldMk cId="1885336378" sldId="257"/>
            <ac:picMk id="1026" creationId="{5833BF79-E04D-4100-882D-1D228055A2E4}"/>
          </ac:picMkLst>
        </pc:picChg>
      </pc:sldChg>
      <pc:sldChg chg="addSp delSp modSp mod">
        <pc:chgData name="Алексей Егоров" userId="ee125914932533c5" providerId="LiveId" clId="{B9831189-B61B-4B9F-9D67-8970B924FAF2}" dt="2021-02-19T18:07:44.967" v="799" actId="1076"/>
        <pc:sldMkLst>
          <pc:docMk/>
          <pc:sldMk cId="647072924" sldId="258"/>
        </pc:sldMkLst>
        <pc:spChg chg="mod">
          <ac:chgData name="Алексей Егоров" userId="ee125914932533c5" providerId="LiveId" clId="{B9831189-B61B-4B9F-9D67-8970B924FAF2}" dt="2021-02-19T17:53:40.150" v="649" actId="1076"/>
          <ac:spMkLst>
            <pc:docMk/>
            <pc:sldMk cId="647072924" sldId="258"/>
            <ac:spMk id="2" creationId="{466393A4-504F-4749-B232-B146B2543D63}"/>
          </ac:spMkLst>
        </pc:spChg>
        <pc:spChg chg="del mod">
          <ac:chgData name="Алексей Егоров" userId="ee125914932533c5" providerId="LiveId" clId="{B9831189-B61B-4B9F-9D67-8970B924FAF2}" dt="2021-02-19T17:59:53.199" v="659" actId="478"/>
          <ac:spMkLst>
            <pc:docMk/>
            <pc:sldMk cId="647072924" sldId="258"/>
            <ac:spMk id="3" creationId="{1C869F19-CFE9-4E28-8DE0-B580104A6871}"/>
          </ac:spMkLst>
        </pc:spChg>
        <pc:spChg chg="del mod">
          <ac:chgData name="Алексей Егоров" userId="ee125914932533c5" providerId="LiveId" clId="{B9831189-B61B-4B9F-9D67-8970B924FAF2}" dt="2021-02-19T17:59:56.224" v="661" actId="478"/>
          <ac:spMkLst>
            <pc:docMk/>
            <pc:sldMk cId="647072924" sldId="258"/>
            <ac:spMk id="6" creationId="{5CFA994E-4081-42C0-9ABB-A11E8C18072A}"/>
          </ac:spMkLst>
        </pc:spChg>
        <pc:spChg chg="add mod">
          <ac:chgData name="Алексей Егоров" userId="ee125914932533c5" providerId="LiveId" clId="{B9831189-B61B-4B9F-9D67-8970B924FAF2}" dt="2021-02-19T18:07:44.967" v="799" actId="1076"/>
          <ac:spMkLst>
            <pc:docMk/>
            <pc:sldMk cId="647072924" sldId="258"/>
            <ac:spMk id="8" creationId="{B85B2DFB-CDFA-44F0-AF8F-804A80350A96}"/>
          </ac:spMkLst>
        </pc:spChg>
        <pc:picChg chg="mod">
          <ac:chgData name="Алексей Егоров" userId="ee125914932533c5" providerId="LiveId" clId="{B9831189-B61B-4B9F-9D67-8970B924FAF2}" dt="2021-02-19T18:00:32.495" v="673" actId="1076"/>
          <ac:picMkLst>
            <pc:docMk/>
            <pc:sldMk cId="647072924" sldId="258"/>
            <ac:picMk id="5" creationId="{BB81088A-9B28-48FB-AABB-E6E54A12C331}"/>
          </ac:picMkLst>
        </pc:picChg>
        <pc:picChg chg="add mod">
          <ac:chgData name="Алексей Егоров" userId="ee125914932533c5" providerId="LiveId" clId="{B9831189-B61B-4B9F-9D67-8970B924FAF2}" dt="2021-02-19T18:00:30.542" v="672" actId="1076"/>
          <ac:picMkLst>
            <pc:docMk/>
            <pc:sldMk cId="647072924" sldId="258"/>
            <ac:picMk id="7" creationId="{08AAC842-8D36-44D0-8D5A-6EE8B8C44DEC}"/>
          </ac:picMkLst>
        </pc:picChg>
        <pc:picChg chg="add mod">
          <ac:chgData name="Алексей Егоров" userId="ee125914932533c5" providerId="LiveId" clId="{B9831189-B61B-4B9F-9D67-8970B924FAF2}" dt="2021-02-19T18:07:41.039" v="798" actId="1076"/>
          <ac:picMkLst>
            <pc:docMk/>
            <pc:sldMk cId="647072924" sldId="258"/>
            <ac:picMk id="10" creationId="{BC40C331-D076-44E2-8058-D9A37738DAF1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7:52:33.702" v="604" actId="1076"/>
        <pc:sldMkLst>
          <pc:docMk/>
          <pc:sldMk cId="2770232968" sldId="259"/>
        </pc:sldMkLst>
        <pc:spChg chg="del mod">
          <ac:chgData name="Алексей Егоров" userId="ee125914932533c5" providerId="LiveId" clId="{B9831189-B61B-4B9F-9D67-8970B924FAF2}" dt="2021-02-19T17:46:32.994" v="530" actId="478"/>
          <ac:spMkLst>
            <pc:docMk/>
            <pc:sldMk cId="2770232968" sldId="259"/>
            <ac:spMk id="2" creationId="{F52A8CA3-D253-4F1D-A8DB-0664795B0B63}"/>
          </ac:spMkLst>
        </pc:spChg>
        <pc:spChg chg="del">
          <ac:chgData name="Алексей Егоров" userId="ee125914932533c5" providerId="LiveId" clId="{B9831189-B61B-4B9F-9D67-8970B924FAF2}" dt="2021-02-19T17:46:34.170" v="531" actId="478"/>
          <ac:spMkLst>
            <pc:docMk/>
            <pc:sldMk cId="2770232968" sldId="259"/>
            <ac:spMk id="3" creationId="{CE772730-9922-4DFC-B25B-84E6E1391334}"/>
          </ac:spMkLst>
        </pc:spChg>
        <pc:spChg chg="add del">
          <ac:chgData name="Алексей Егоров" userId="ee125914932533c5" providerId="LiveId" clId="{B9831189-B61B-4B9F-9D67-8970B924FAF2}" dt="2021-02-19T17:41:42.990" v="493" actId="478"/>
          <ac:spMkLst>
            <pc:docMk/>
            <pc:sldMk cId="2770232968" sldId="259"/>
            <ac:spMk id="5" creationId="{9BB70DE9-83D2-4D24-AF0D-CF561944A43A}"/>
          </ac:spMkLst>
        </pc:spChg>
        <pc:spChg chg="add del mod">
          <ac:chgData name="Алексей Егоров" userId="ee125914932533c5" providerId="LiveId" clId="{B9831189-B61B-4B9F-9D67-8970B924FAF2}" dt="2021-02-19T17:49:34.914" v="572" actId="478"/>
          <ac:spMkLst>
            <pc:docMk/>
            <pc:sldMk cId="2770232968" sldId="259"/>
            <ac:spMk id="6" creationId="{E9CE087B-77BB-4F8B-8C11-51606830A12E}"/>
          </ac:spMkLst>
        </pc:spChg>
        <pc:spChg chg="add del mod">
          <ac:chgData name="Алексей Егоров" userId="ee125914932533c5" providerId="LiveId" clId="{B9831189-B61B-4B9F-9D67-8970B924FAF2}" dt="2021-02-19T17:49:33.749" v="571" actId="478"/>
          <ac:spMkLst>
            <pc:docMk/>
            <pc:sldMk cId="2770232968" sldId="259"/>
            <ac:spMk id="7" creationId="{9A372AED-4009-4DBD-96A0-A0FEF7C9AC59}"/>
          </ac:spMkLst>
        </pc:spChg>
        <pc:spChg chg="add del">
          <ac:chgData name="Алексей Егоров" userId="ee125914932533c5" providerId="LiveId" clId="{B9831189-B61B-4B9F-9D67-8970B924FAF2}" dt="2021-02-19T17:47:13.782" v="533"/>
          <ac:spMkLst>
            <pc:docMk/>
            <pc:sldMk cId="2770232968" sldId="259"/>
            <ac:spMk id="9" creationId="{F1D7007F-5442-4468-B303-94B5697C1FB3}"/>
          </ac:spMkLst>
        </pc:spChg>
        <pc:spChg chg="add del mod">
          <ac:chgData name="Алексей Егоров" userId="ee125914932533c5" providerId="LiveId" clId="{B9831189-B61B-4B9F-9D67-8970B924FAF2}" dt="2021-02-19T17:49:24.682" v="565" actId="22"/>
          <ac:spMkLst>
            <pc:docMk/>
            <pc:sldMk cId="2770232968" sldId="259"/>
            <ac:spMk id="15" creationId="{16ACEC59-791E-481B-B3C7-9998A6BE064F}"/>
          </ac:spMkLst>
        </pc:spChg>
        <pc:picChg chg="add mod">
          <ac:chgData name="Алексей Егоров" userId="ee125914932533c5" providerId="LiveId" clId="{B9831189-B61B-4B9F-9D67-8970B924FAF2}" dt="2021-02-19T17:49:37.606" v="573" actId="1076"/>
          <ac:picMkLst>
            <pc:docMk/>
            <pc:sldMk cId="2770232968" sldId="259"/>
            <ac:picMk id="8" creationId="{57F87435-2AEC-4373-89DB-1BC2CBE59DFB}"/>
          </ac:picMkLst>
        </pc:picChg>
        <pc:picChg chg="add mod">
          <ac:chgData name="Алексей Егоров" userId="ee125914932533c5" providerId="LiveId" clId="{B9831189-B61B-4B9F-9D67-8970B924FAF2}" dt="2021-02-19T17:51:47.598" v="593" actId="1076"/>
          <ac:picMkLst>
            <pc:docMk/>
            <pc:sldMk cId="2770232968" sldId="259"/>
            <ac:picMk id="11" creationId="{82B8B3D7-FFEC-47B1-8BE8-1A43BA9E5179}"/>
          </ac:picMkLst>
        </pc:picChg>
        <pc:picChg chg="add del">
          <ac:chgData name="Алексей Егоров" userId="ee125914932533c5" providerId="LiveId" clId="{B9831189-B61B-4B9F-9D67-8970B924FAF2}" dt="2021-02-19T17:49:07.949" v="546" actId="22"/>
          <ac:picMkLst>
            <pc:docMk/>
            <pc:sldMk cId="2770232968" sldId="259"/>
            <ac:picMk id="13" creationId="{1F86BCBF-FF40-4DCA-8340-AF7DD335B760}"/>
          </ac:picMkLst>
        </pc:picChg>
        <pc:picChg chg="add del mod">
          <ac:chgData name="Алексей Егоров" userId="ee125914932533c5" providerId="LiveId" clId="{B9831189-B61B-4B9F-9D67-8970B924FAF2}" dt="2021-02-19T17:51:06.835" v="579" actId="478"/>
          <ac:picMkLst>
            <pc:docMk/>
            <pc:sldMk cId="2770232968" sldId="259"/>
            <ac:picMk id="17" creationId="{8B5191AC-C478-4C25-B0C4-115E3BD10AAC}"/>
          </ac:picMkLst>
        </pc:picChg>
        <pc:picChg chg="add mod">
          <ac:chgData name="Алексей Егоров" userId="ee125914932533c5" providerId="LiveId" clId="{B9831189-B61B-4B9F-9D67-8970B924FAF2}" dt="2021-02-19T17:51:54.925" v="596" actId="1076"/>
          <ac:picMkLst>
            <pc:docMk/>
            <pc:sldMk cId="2770232968" sldId="259"/>
            <ac:picMk id="19" creationId="{EEC3BEEC-DDD1-48F5-A8A7-0A757D821670}"/>
          </ac:picMkLst>
        </pc:picChg>
        <pc:picChg chg="add mod">
          <ac:chgData name="Алексей Егоров" userId="ee125914932533c5" providerId="LiveId" clId="{B9831189-B61B-4B9F-9D67-8970B924FAF2}" dt="2021-02-19T17:52:33.702" v="604" actId="1076"/>
          <ac:picMkLst>
            <pc:docMk/>
            <pc:sldMk cId="2770232968" sldId="259"/>
            <ac:picMk id="21" creationId="{72DA5F5D-D532-499D-994D-D39502BC2B10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8:13:30.295" v="861" actId="1076"/>
        <pc:sldMkLst>
          <pc:docMk/>
          <pc:sldMk cId="383151564" sldId="260"/>
        </pc:sldMkLst>
        <pc:spChg chg="del mod">
          <ac:chgData name="Алексей Егоров" userId="ee125914932533c5" providerId="LiveId" clId="{B9831189-B61B-4B9F-9D67-8970B924FAF2}" dt="2021-02-19T18:10:11.246" v="825" actId="478"/>
          <ac:spMkLst>
            <pc:docMk/>
            <pc:sldMk cId="383151564" sldId="260"/>
            <ac:spMk id="2" creationId="{D41D9559-AA0B-4440-AD6E-5BECD7976BB8}"/>
          </ac:spMkLst>
        </pc:spChg>
        <pc:spChg chg="del">
          <ac:chgData name="Алексей Егоров" userId="ee125914932533c5" providerId="LiveId" clId="{B9831189-B61B-4B9F-9D67-8970B924FAF2}" dt="2021-02-19T18:10:12.570" v="826" actId="478"/>
          <ac:spMkLst>
            <pc:docMk/>
            <pc:sldMk cId="383151564" sldId="260"/>
            <ac:spMk id="3" creationId="{6B172321-4846-4258-882E-92B51F54EAEB}"/>
          </ac:spMkLst>
        </pc:spChg>
        <pc:spChg chg="add mod">
          <ac:chgData name="Алексей Егоров" userId="ee125914932533c5" providerId="LiveId" clId="{B9831189-B61B-4B9F-9D67-8970B924FAF2}" dt="2021-02-19T18:13:26.047" v="860" actId="1076"/>
          <ac:spMkLst>
            <pc:docMk/>
            <pc:sldMk cId="383151564" sldId="260"/>
            <ac:spMk id="4" creationId="{651372A3-0E35-4C7B-B6BD-4F077E5B6C5F}"/>
          </ac:spMkLst>
        </pc:spChg>
        <pc:picChg chg="add mod">
          <ac:chgData name="Алексей Егоров" userId="ee125914932533c5" providerId="LiveId" clId="{B9831189-B61B-4B9F-9D67-8970B924FAF2}" dt="2021-02-19T18:13:30.295" v="861" actId="1076"/>
          <ac:picMkLst>
            <pc:docMk/>
            <pc:sldMk cId="383151564" sldId="260"/>
            <ac:picMk id="3074" creationId="{B44E4B43-01A9-48F9-A3E6-00F8AEB16EF6}"/>
          </ac:picMkLst>
        </pc:picChg>
      </pc:sldChg>
      <pc:sldChg chg="addSp delSp modSp new mod">
        <pc:chgData name="Алексей Егоров" userId="ee125914932533c5" providerId="LiveId" clId="{B9831189-B61B-4B9F-9D67-8970B924FAF2}" dt="2021-02-19T18:15:09.096" v="867" actId="14100"/>
        <pc:sldMkLst>
          <pc:docMk/>
          <pc:sldMk cId="3069704444" sldId="261"/>
        </pc:sldMkLst>
        <pc:spChg chg="del">
          <ac:chgData name="Алексей Егоров" userId="ee125914932533c5" providerId="LiveId" clId="{B9831189-B61B-4B9F-9D67-8970B924FAF2}" dt="2021-02-19T18:14:59.477" v="863" actId="478"/>
          <ac:spMkLst>
            <pc:docMk/>
            <pc:sldMk cId="3069704444" sldId="261"/>
            <ac:spMk id="2" creationId="{DD69D447-D803-4CA3-B318-E1E98583C41E}"/>
          </ac:spMkLst>
        </pc:spChg>
        <pc:spChg chg="del">
          <ac:chgData name="Алексей Егоров" userId="ee125914932533c5" providerId="LiveId" clId="{B9831189-B61B-4B9F-9D67-8970B924FAF2}" dt="2021-02-19T18:15:00.820" v="864" actId="478"/>
          <ac:spMkLst>
            <pc:docMk/>
            <pc:sldMk cId="3069704444" sldId="261"/>
            <ac:spMk id="3" creationId="{C65A9A94-40B1-4F1B-9C58-1B3DA3F2C888}"/>
          </ac:spMkLst>
        </pc:spChg>
        <pc:picChg chg="add mod">
          <ac:chgData name="Алексей Егоров" userId="ee125914932533c5" providerId="LiveId" clId="{B9831189-B61B-4B9F-9D67-8970B924FAF2}" dt="2021-02-19T18:15:09.096" v="867" actId="14100"/>
          <ac:picMkLst>
            <pc:docMk/>
            <pc:sldMk cId="3069704444" sldId="261"/>
            <ac:picMk id="4098" creationId="{C67F1648-7D1F-44E2-806B-AC89BEDB6BC0}"/>
          </ac:picMkLst>
        </pc:picChg>
      </pc:sldChg>
      <pc:sldMasterChg chg="setBg modSldLayout">
        <pc:chgData name="Алексей Егоров" userId="ee125914932533c5" providerId="LiveId" clId="{B9831189-B61B-4B9F-9D67-8970B924FAF2}" dt="2021-02-19T17:33:34.164" v="466"/>
        <pc:sldMasterMkLst>
          <pc:docMk/>
          <pc:sldMasterMk cId="178233187" sldId="2147483843"/>
        </pc:sldMasterMkLst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672299495" sldId="2147483844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042537790" sldId="2147483845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001894661" sldId="2147483846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08508957" sldId="2147483847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695295524" sldId="2147483848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486424375" sldId="2147483849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1107951709" sldId="2147483850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359686209" sldId="2147483851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28837257" sldId="2147483852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35560558" sldId="2147483853"/>
          </pc:sldLayoutMkLst>
        </pc:sldLayoutChg>
        <pc:sldLayoutChg chg="setBg">
          <pc:chgData name="Алексей Егоров" userId="ee125914932533c5" providerId="LiveId" clId="{B9831189-B61B-4B9F-9D67-8970B924FAF2}" dt="2021-02-19T17:33:34.164" v="466"/>
          <pc:sldLayoutMkLst>
            <pc:docMk/>
            <pc:sldMasterMk cId="178233187" sldId="2147483843"/>
            <pc:sldLayoutMk cId="2573300290" sldId="21474838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5B98F-FDF4-413E-86B4-023359E9CF10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9A85D-9111-471D-B830-9D297A9C50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65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0A5F4-90C4-4BFB-A153-21EA6F5C0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9E8A67-1AC7-4018-A040-31951F05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F9FE7-BCC9-474A-9D74-B36DFD44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40DBC-6630-4FF2-935E-6AEBE4E0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25022-6669-44BF-AECC-B9932D22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9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CEDA2-7204-4C65-A7C6-0D7DB2BC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82DF8C-6C21-4CBF-9398-1BCD18B7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51DDC-8BE4-4C0F-A345-94BCB48C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8350A-32DA-4708-B6C6-C392151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13ECD3-41C1-4CD6-BFA0-B0C3AEC5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30DF05-A4BB-4FDF-8DD7-1B187D0C3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9F3D0B-2AA6-4EB1-BCC1-C54ABC28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BDEC1E-064D-42EE-B0A4-52F0C551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457AD-AAA1-4CDF-A38C-D38A7EFF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FE94C-BC74-4D66-B87F-B90D16CC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30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96426-6867-4416-8AAB-6716C9D5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6406B-7733-4E95-9661-606298C6A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9EB6C-F4C2-4388-8EC9-A17D1E0F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F5B7B7-C650-475A-8190-30ABFB4F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71A66-7973-43A9-ACCA-810468F3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3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03E1F-14B2-477C-98FF-9B68F0978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C020F3-542B-46DC-B49C-D1BD45231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776F8-96D6-4681-8F8A-C9ABF999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7905C-22BA-4BE4-A416-92819098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55039-C182-4671-B248-E8F7D220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8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4F57-035C-440C-AEAA-4CF3DBE5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EFCA22-F5BA-414F-A4A8-EDBD822F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0C784-ADB2-41DE-B638-2E616857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D4B50-A340-4F0B-88BB-420DBFEE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F1E549-F35E-47FC-81AB-B21DBBAA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1C5F45-2B3C-4E9F-A3FD-A33DC45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0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F9B8C-D169-4CBC-9471-C79AA644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55B95-0F1B-4C95-B189-9387D5756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1473B3-7CD1-43BE-9169-A7171C11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4A1DEC-8350-4F5B-9B86-3AD07012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B79993-A7ED-4033-932D-4DEA150EF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3FC29D-B8FC-4F98-8C0D-88A71C1C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3C91B6-3E0F-4EF4-A48F-275F68D9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B30DC5-FB42-41D6-95CC-E22C58BB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9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D3507-5E6D-4915-9F2A-C3E0D6E8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11586A-A497-4A81-8FF9-4607AF7F7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8B07F9-0F3D-4B12-BFE8-712E63A0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E6295C0-51AA-4E64-A6E6-45366CA7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4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3FBED4-D786-4836-A6E8-4025DDD7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78763-97E7-408F-BF7A-84FCA5D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C1B913-1E4A-4C3E-A588-E01BD461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7A3AF-2CFE-4CAD-8FC2-070B1CA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976F19-61DF-4B12-8CE2-9293BE78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DF05D-6715-4835-B420-675D6BC0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BD466-6F20-46B2-9593-BA9D5438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39785-7FB8-4462-BB85-32A83790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30EDE5-8836-4B18-A7FF-A3C652A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10128-B7C2-4E1C-8390-5C170E18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F507D9-5BDB-4D18-82CC-D9D257BB1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5BA71B-B181-4658-A616-D5B28436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9FFEA6-57F9-4A43-9B21-0845FC43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1D1D18-214A-49D3-9245-5DA2091C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CC9C13-A203-4E4C-89F2-34FF3C68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Diffused/>
                    </a14:imgEffect>
                    <a14:imgEffect>
                      <a14:sharpenSoften amount="-30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A672C-657B-4AF4-8DBE-16A45546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EF8376-7673-49D5-BF69-00460C2A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07268-80DB-4304-8178-AA70362EA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4C54-E482-46EC-9CDF-0C6C9A57D3F1}" type="datetimeFigureOut">
              <a:rPr lang="ru-RU" smtClean="0"/>
              <a:t>20.02.2021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59558-A837-4CC2-8AD5-A9A4B6AFB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CF1E7-0313-4F91-9580-78901F37A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89651-7255-4ED9-9165-1AC5E3287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3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67F1648-7D1F-44E2-806B-AC89BEDB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3A574-ED33-4845-8F9E-B0BBC07DD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806" y="1688278"/>
            <a:ext cx="9188388" cy="147732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Производная вектора постоянного модуля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290A6DDC-45A2-44A4-84D6-28A99B45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7112" y="4161081"/>
            <a:ext cx="5074888" cy="2013798"/>
          </a:xfrm>
        </p:spPr>
        <p:txBody>
          <a:bodyPr>
            <a:normAutofit fontScale="40000" lnSpcReduction="20000"/>
          </a:bodyPr>
          <a:lstStyle/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</a:p>
          <a:p>
            <a:endParaRPr lang="ru-RU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Егоров А.С              Петраков С.А</a:t>
            </a: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А.А         Сергеева Д.К</a:t>
            </a:r>
          </a:p>
          <a:p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Серёгина А.Ф          </a:t>
            </a:r>
            <a:r>
              <a:rPr lang="ru-RU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Ханукаев</a:t>
            </a:r>
            <a:r>
              <a:rPr lang="ru-RU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А.М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D8059-0A1A-4385-9552-2BC779E98B76}"/>
              </a:ext>
            </a:extLst>
          </p:cNvPr>
          <p:cNvSpPr txBox="1"/>
          <p:nvPr/>
        </p:nvSpPr>
        <p:spPr>
          <a:xfrm>
            <a:off x="0" y="189076"/>
            <a:ext cx="1219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Баумана»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Факультет «Робототехника и комплексная автоматизация» (РК)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/>
            <a:r>
              <a:rPr lang="ru-RU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«Системы автоматизированного проектирования» (РК6)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3EB670F-5C6A-424D-8E65-A7168E1F5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81" y="4161081"/>
            <a:ext cx="3727258" cy="201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83ED7-D4A2-4B25-83B4-0BDFB315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4491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Производная вектора </a:t>
            </a:r>
            <a:b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скалярному аргументу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368983-A67D-416D-A102-8C285A96F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5504" y="2284201"/>
            <a:ext cx="10180992" cy="79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ри изменении аргумента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вектор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⃗(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меняет свое направление и модуль.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Конец вектора </a:t>
            </a:r>
            <a:r>
              <a:rPr lang="ru-RU" alt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⃗(</a:t>
            </a:r>
            <a:r>
              <a:rPr lang="ru-RU" altLang="ru-RU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вычерчивает кривую – годограф этого вектора.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2FBECA-3329-48B2-BF8F-0C973BE1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137" y="3779736"/>
            <a:ext cx="3911726" cy="23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F87435-2AEC-4373-89DB-1BC2CBE5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509" y="1483255"/>
            <a:ext cx="4137191" cy="238551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2B8B3D7-FFEC-47B1-8BE8-1A43BA9E5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8" y="327830"/>
            <a:ext cx="10160841" cy="95123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C3BEEC-DDD1-48F5-A8A7-0A757D821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6" y="4615819"/>
            <a:ext cx="10524523" cy="163230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2DA5F5D-D532-499D-994D-D39502BC2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682" y="822276"/>
            <a:ext cx="1206127" cy="4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3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393A4-504F-4749-B232-B146B254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095" y="354213"/>
            <a:ext cx="8447809" cy="122479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Производная вектора постоянного модуля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1088A-9B28-48FB-AABB-E6E54A12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180" y="2032580"/>
            <a:ext cx="1963914" cy="27928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AAC842-8D36-44D0-8D5A-6EE8B8C44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73" y="1355938"/>
            <a:ext cx="7094744" cy="4146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5B2DFB-CDFA-44F0-AF8F-804A80350A96}"/>
              </a:ext>
            </a:extLst>
          </p:cNvPr>
          <p:cNvSpPr txBox="1"/>
          <p:nvPr/>
        </p:nvSpPr>
        <p:spPr>
          <a:xfrm>
            <a:off x="2465500" y="5711543"/>
            <a:ext cx="6411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Тогда производная от вектора постоянного модуля по величине равна длине вектора «а», умноженному на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7C7C56-988B-4712-9ED3-33D8CC62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933" y="4873226"/>
            <a:ext cx="186716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2CD3E-5418-4458-8CF4-621C786D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вектора постоянного модуля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FF204-6FC5-4F9B-A5EB-C660E2BB4783}"/>
                  </a:ext>
                </a:extLst>
              </p:cNvPr>
              <p:cNvSpPr txBox="1"/>
              <p:nvPr/>
            </p:nvSpPr>
            <p:spPr>
              <a:xfrm>
                <a:off x="1846555" y="4012228"/>
                <a:ext cx="1558760" cy="57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ba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9FF204-6FC5-4F9B-A5EB-C660E2BB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555" y="4012228"/>
                <a:ext cx="1558760" cy="578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CF271-E158-4081-A46A-5C9A071B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071" y="2236244"/>
            <a:ext cx="4137191" cy="23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4E4B43-01A9-48F9-A3E6-00F8AEB16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0" y="1909557"/>
            <a:ext cx="6708775" cy="44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1372A3-0E35-4C7B-B6BD-4F077E5B6C5F}"/>
              </a:ext>
            </a:extLst>
          </p:cNvPr>
          <p:cNvSpPr txBox="1"/>
          <p:nvPr/>
        </p:nvSpPr>
        <p:spPr>
          <a:xfrm>
            <a:off x="4350326" y="477996"/>
            <a:ext cx="349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83151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142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Производная вектора постоянного модуля</vt:lpstr>
      <vt:lpstr>Производная вектора  по скалярному аргументу</vt:lpstr>
      <vt:lpstr>Презентация PowerPoint</vt:lpstr>
      <vt:lpstr>Производная вектора постоянного модуля </vt:lpstr>
      <vt:lpstr>Модуль вектора постоянного модуля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производная вектора постоянного модуля.</dc:title>
  <dc:creator>Diana Sergeeva</dc:creator>
  <cp:lastModifiedBy>Stanislav Petrakov</cp:lastModifiedBy>
  <cp:revision>21</cp:revision>
  <dcterms:created xsi:type="dcterms:W3CDTF">2021-02-19T14:05:13Z</dcterms:created>
  <dcterms:modified xsi:type="dcterms:W3CDTF">2021-02-20T11:34:33Z</dcterms:modified>
</cp:coreProperties>
</file>