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505" r:id="rId2"/>
    <p:sldId id="506" r:id="rId3"/>
    <p:sldId id="507" r:id="rId4"/>
    <p:sldId id="256" r:id="rId5"/>
    <p:sldId id="508" r:id="rId6"/>
    <p:sldId id="499" r:id="rId7"/>
    <p:sldId id="500" r:id="rId8"/>
    <p:sldId id="502" r:id="rId9"/>
    <p:sldId id="501" r:id="rId10"/>
    <p:sldId id="504" r:id="rId11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7E99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65429" autoAdjust="0"/>
  </p:normalViewPr>
  <p:slideViewPr>
    <p:cSldViewPr snapToGrid="0">
      <p:cViewPr varScale="1">
        <p:scale>
          <a:sx n="98" d="100"/>
          <a:sy n="98" d="100"/>
        </p:scale>
        <p:origin x="-55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7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C2353-D925-45DE-A089-033AA813718C}" type="datetimeFigureOut">
              <a:rPr lang="ru-RU" smtClean="0"/>
              <a:pPr/>
              <a:t>30.03.2020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FA19-3675-4250-8063-A0D9F8169E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7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FFA19-3675-4250-8063-A0D9F8169EB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9398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16FB-6A8B-43F5-9B29-08A94201FA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3105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60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1">
                <a:lumMod val="60000"/>
                <a:lumOff val="40000"/>
                <a:alpha val="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6FEC1953-C0DD-453C-B799-C9283B78692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Группа 7"/>
          <p:cNvGrpSpPr>
            <a:grpSpLocks/>
          </p:cNvGrpSpPr>
          <p:nvPr userDrawn="1"/>
        </p:nvGrpSpPr>
        <p:grpSpPr bwMode="auto">
          <a:xfrm>
            <a:off x="177206" y="4555131"/>
            <a:ext cx="1727573" cy="483040"/>
            <a:chOff x="107414" y="4557831"/>
            <a:chExt cx="2303783" cy="644525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7414" y="4557831"/>
              <a:ext cx="428625" cy="506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536038" y="4617152"/>
              <a:ext cx="1875159" cy="585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Московский государственный </a:t>
              </a:r>
            </a:p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технический</a:t>
              </a: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 университет </a:t>
              </a:r>
            </a:p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им. Н.Э. Баумана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953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6707" y="388604"/>
            <a:ext cx="7050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dirty="0">
                <a:solidFill>
                  <a:srgbClr val="FF0000"/>
                </a:solidFill>
                <a:latin typeface="GOST type B" panose="020B0500000000000000" pitchFamily="34" charset="0"/>
              </a:rPr>
              <a:t>Уважаемые студенты!</a:t>
            </a:r>
          </a:p>
          <a:p>
            <a:pPr algn="ctr"/>
            <a:endParaRPr lang="ru-RU" sz="1600" i="1" dirty="0">
              <a:solidFill>
                <a:srgbClr val="FF0000"/>
              </a:solidFill>
              <a:latin typeface="GOST type B" panose="020B0500000000000000" pitchFamily="34" charset="0"/>
            </a:endParaRPr>
          </a:p>
          <a:p>
            <a:pPr algn="ctr"/>
            <a:r>
              <a:rPr lang="ru-RU" sz="1600" i="1" dirty="0">
                <a:solidFill>
                  <a:srgbClr val="FF0000"/>
                </a:solidFill>
                <a:latin typeface="GOST type B" panose="020B0500000000000000" pitchFamily="34" charset="0"/>
              </a:rPr>
              <a:t>Все работы собираете в презентацию!</a:t>
            </a:r>
          </a:p>
          <a:p>
            <a:pPr algn="ctr"/>
            <a:r>
              <a:rPr lang="ru-RU" sz="1600" i="1" dirty="0">
                <a:solidFill>
                  <a:srgbClr val="FF0000"/>
                </a:solidFill>
                <a:latin typeface="GOST type B" panose="020B0500000000000000" pitchFamily="34" charset="0"/>
              </a:rPr>
              <a:t>Пересылаете по почте только файл презентации!</a:t>
            </a:r>
          </a:p>
          <a:p>
            <a:pPr algn="ctr"/>
            <a:r>
              <a:rPr lang="ru-RU" sz="1600" i="1" dirty="0">
                <a:solidFill>
                  <a:srgbClr val="FF0000"/>
                </a:solidFill>
                <a:latin typeface="GOST type B" panose="020B0500000000000000" pitchFamily="34" charset="0"/>
              </a:rPr>
              <a:t>Каждый слайд с новой датой. Листы с замечаниями преподавателя оставляете в презентации.</a:t>
            </a:r>
          </a:p>
          <a:p>
            <a:pPr algn="ctr"/>
            <a:r>
              <a:rPr lang="ru-RU" sz="1600" i="1" dirty="0">
                <a:solidFill>
                  <a:srgbClr val="FF0000"/>
                </a:solidFill>
                <a:latin typeface="GOST type B" panose="020B0500000000000000" pitchFamily="34" charset="0"/>
              </a:rPr>
              <a:t>Вносите исправления в работу и размещаете на новом слайде с новой датой.</a:t>
            </a:r>
          </a:p>
          <a:p>
            <a:pPr algn="ctr"/>
            <a:r>
              <a:rPr lang="ru-RU" sz="1600" i="1" dirty="0">
                <a:solidFill>
                  <a:srgbClr val="FF0000"/>
                </a:solidFill>
                <a:latin typeface="GOST type B" panose="020B0500000000000000" pitchFamily="34" charset="0"/>
              </a:rPr>
              <a:t>Таким образом собираете семестровые работы! К зачету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3002" y="2730123"/>
            <a:ext cx="6469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>
                <a:solidFill>
                  <a:srgbClr val="FF0000"/>
                </a:solidFill>
                <a:latin typeface="GOST type B" panose="020B0500000000000000" pitchFamily="34" charset="0"/>
              </a:rPr>
              <a:t>Ранее подписанные преподавателем работы также размещаете на отдельных слайдах.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6707" y="3314898"/>
            <a:ext cx="7087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  <a:latin typeface="GOST type B" panose="020B0500000000000000" pitchFamily="34" charset="0"/>
              </a:rPr>
              <a:t>Если лабораторные работы и семинары ведут разные преподаватели, то по лабораторным работам создаете отдельную презентацию.</a:t>
            </a:r>
          </a:p>
          <a:p>
            <a:pPr algn="ctr"/>
            <a:r>
              <a:rPr lang="ru-RU" sz="1600" i="1" dirty="0">
                <a:solidFill>
                  <a:srgbClr val="FF0000"/>
                </a:solidFill>
                <a:latin typeface="GOST type B" panose="020B0500000000000000" pitchFamily="34" charset="0"/>
              </a:rPr>
              <a:t>Если лабораторные работы и семинары ведет один преподаватель – презентация одна.</a:t>
            </a:r>
          </a:p>
        </p:txBody>
      </p:sp>
    </p:spTree>
    <p:extLst>
      <p:ext uri="{BB962C8B-B14F-4D97-AF65-F5344CB8AC3E}">
        <p14:creationId xmlns:p14="http://schemas.microsoft.com/office/powerpoint/2010/main" xmlns="" val="245473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B75B31-1873-4913-BD65-58BD7945FBF0}"/>
              </a:ext>
            </a:extLst>
          </p:cNvPr>
          <p:cNvSpPr txBox="1"/>
          <p:nvPr/>
        </p:nvSpPr>
        <p:spPr>
          <a:xfrm>
            <a:off x="7917629" y="4656919"/>
            <a:ext cx="69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xmlns="" val="187805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2018" y="1009961"/>
            <a:ext cx="5162045" cy="388136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82018" y="1973080"/>
            <a:ext cx="3464417" cy="328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00352" y="2486137"/>
            <a:ext cx="4543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акаунте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пишите свою настоящую фамилию</a:t>
            </a:r>
          </a:p>
          <a:p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Кто не написал – отредактировать!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195F63E-979B-45BF-B5F4-DBEB5594491F}"/>
              </a:ext>
            </a:extLst>
          </p:cNvPr>
          <p:cNvSpPr txBox="1"/>
          <p:nvPr/>
        </p:nvSpPr>
        <p:spPr>
          <a:xfrm>
            <a:off x="282914" y="114585"/>
            <a:ext cx="8344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>
                <a:solidFill>
                  <a:srgbClr val="FF0000"/>
                </a:solidFill>
                <a:latin typeface="GOST type B" panose="020B0500000000000000" pitchFamily="34" charset="0"/>
              </a:rPr>
              <a:t>Скриншоты итогов онлайн тестирования размещаете на слайдах презентации за домашними заданиями.</a:t>
            </a:r>
          </a:p>
        </p:txBody>
      </p:sp>
    </p:spTree>
    <p:extLst>
      <p:ext uri="{BB962C8B-B14F-4D97-AF65-F5344CB8AC3E}">
        <p14:creationId xmlns:p14="http://schemas.microsoft.com/office/powerpoint/2010/main" xmlns="" val="133398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1073" y="508038"/>
            <a:ext cx="7021853" cy="3952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6041" y="169484"/>
            <a:ext cx="6559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i="1" dirty="0">
                <a:solidFill>
                  <a:srgbClr val="FF0000"/>
                </a:solidFill>
                <a:latin typeface="GOST type B" panose="020B0500000000000000" pitchFamily="34" charset="0"/>
              </a:rPr>
              <a:t>Перед выполненным домашним заданием располагать слайд с заданием </a:t>
            </a:r>
          </a:p>
        </p:txBody>
      </p:sp>
    </p:spTree>
    <p:extLst>
      <p:ext uri="{BB962C8B-B14F-4D97-AF65-F5344CB8AC3E}">
        <p14:creationId xmlns:p14="http://schemas.microsoft.com/office/powerpoint/2010/main" xmlns="" val="92604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51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6199" dir="2700000" algn="ctr" rotWithShape="0">
              <a:srgbClr val="808080">
                <a:alpha val="75000"/>
              </a:srgbClr>
            </a:outerShdw>
          </a:effectLst>
        </p:spPr>
      </p:pic>
      <p:pic>
        <p:nvPicPr>
          <p:cNvPr id="5" name="Рисунок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51075" y="4529138"/>
            <a:ext cx="61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73363" y="4737100"/>
            <a:ext cx="1460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Кафедра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«Инженерная графика»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276251" y="2805181"/>
            <a:ext cx="6858000" cy="157797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itchFamily="34" charset="0"/>
                <a:cs typeface="Arial" pitchFamily="34" charset="0"/>
              </a:rPr>
              <a:t>Группа СМ 6-41</a:t>
            </a:r>
            <a:br>
              <a:rPr lang="ru-RU" sz="3600" dirty="0">
                <a:latin typeface="Arial" pitchFamily="34" charset="0"/>
                <a:cs typeface="Arial" pitchFamily="34" charset="0"/>
              </a:rPr>
            </a:br>
            <a:r>
              <a:rPr lang="ru-RU" sz="3600" dirty="0">
                <a:latin typeface="Arial" pitchFamily="34" charset="0"/>
                <a:cs typeface="Arial" pitchFamily="34" charset="0"/>
              </a:rPr>
              <a:t>Гудков И. А.</a:t>
            </a:r>
            <a:br>
              <a:rPr lang="ru-RU" sz="3600" dirty="0">
                <a:latin typeface="Arial" pitchFamily="34" charset="0"/>
                <a:cs typeface="Arial" pitchFamily="34" charset="0"/>
              </a:rPr>
            </a:br>
            <a:r>
              <a:rPr lang="ru-RU" sz="3600" dirty="0">
                <a:latin typeface="Arial" pitchFamily="34" charset="0"/>
                <a:cs typeface="Arial" pitchFamily="34" charset="0"/>
              </a:rPr>
              <a:t>Инженерная графика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8076" y="4383157"/>
            <a:ext cx="1920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преподаватель:</a:t>
            </a:r>
          </a:p>
          <a:p>
            <a:r>
              <a:rPr lang="ru-RU" sz="2000" dirty="0"/>
              <a:t>Горюнова И. А.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9488" y="3957846"/>
            <a:ext cx="1581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>
                <a:solidFill>
                  <a:srgbClr val="FF0000"/>
                </a:solidFill>
                <a:latin typeface="GOST type B" panose="020B0500000000000000" pitchFamily="34" charset="0"/>
              </a:rPr>
              <a:t>Название дисциплины</a:t>
            </a:r>
          </a:p>
        </p:txBody>
      </p:sp>
    </p:spTree>
    <p:extLst>
      <p:ext uri="{BB962C8B-B14F-4D97-AF65-F5344CB8AC3E}">
        <p14:creationId xmlns:p14="http://schemas.microsoft.com/office/powerpoint/2010/main" xmlns="" val="58130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DED87D-A35D-426A-B182-5E6F7CA77751}"/>
              </a:ext>
            </a:extLst>
          </p:cNvPr>
          <p:cNvSpPr txBox="1"/>
          <p:nvPr/>
        </p:nvSpPr>
        <p:spPr>
          <a:xfrm>
            <a:off x="820797" y="1109580"/>
            <a:ext cx="708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>
                <a:solidFill>
                  <a:srgbClr val="FF0000"/>
                </a:solidFill>
                <a:latin typeface="GOST type B" panose="020B0500000000000000" pitchFamily="34" charset="0"/>
              </a:rPr>
              <a:t>Для 4-го семестра: Лист с заданием  ВО</a:t>
            </a:r>
          </a:p>
        </p:txBody>
      </p:sp>
    </p:spTree>
    <p:extLst>
      <p:ext uri="{BB962C8B-B14F-4D97-AF65-F5344CB8AC3E}">
        <p14:creationId xmlns:p14="http://schemas.microsoft.com/office/powerpoint/2010/main" xmlns="" val="191366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0921" y="577016"/>
            <a:ext cx="13022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latin typeface="Arial" pitchFamily="34" charset="0"/>
                <a:cs typeface="Arial" pitchFamily="34" charset="0"/>
              </a:rPr>
              <a:t>ДЗ № 1 лист 1 </a:t>
            </a:r>
          </a:p>
        </p:txBody>
      </p:sp>
      <p:sp>
        <p:nvSpPr>
          <p:cNvPr id="4" name="Овал 3"/>
          <p:cNvSpPr/>
          <p:nvPr/>
        </p:nvSpPr>
        <p:spPr>
          <a:xfrm>
            <a:off x="3786996" y="854015"/>
            <a:ext cx="439947" cy="293298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Picture 2" descr="https://sun9-33.userapi.com/c205524/v205524381/beb5d/HK9wCGzcV-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9035" y="336540"/>
            <a:ext cx="5832413" cy="41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87B4DD-C314-4BDB-A389-E68C2B3325A2}"/>
              </a:ext>
            </a:extLst>
          </p:cNvPr>
          <p:cNvSpPr txBox="1"/>
          <p:nvPr/>
        </p:nvSpPr>
        <p:spPr>
          <a:xfrm>
            <a:off x="7917629" y="4656919"/>
            <a:ext cx="69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Дата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0921" y="577016"/>
            <a:ext cx="13022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latin typeface="Arial" pitchFamily="34" charset="0"/>
                <a:cs typeface="Arial" pitchFamily="34" charset="0"/>
              </a:rPr>
              <a:t>ДЗ № 1 лист  2</a:t>
            </a:r>
          </a:p>
        </p:txBody>
      </p:sp>
      <p:pic>
        <p:nvPicPr>
          <p:cNvPr id="2050" name="Picture 2" descr="https://sun9-21.userapi.com/c858416/v858416381/1aa19e/xE8ZHmL21B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89" y="252699"/>
            <a:ext cx="5779550" cy="416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 вправо 2"/>
          <p:cNvSpPr/>
          <p:nvPr/>
        </p:nvSpPr>
        <p:spPr>
          <a:xfrm>
            <a:off x="2586251" y="661916"/>
            <a:ext cx="167185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8F8C74-92ED-4C1B-854B-857925B68DDA}"/>
              </a:ext>
            </a:extLst>
          </p:cNvPr>
          <p:cNvSpPr txBox="1"/>
          <p:nvPr/>
        </p:nvSpPr>
        <p:spPr>
          <a:xfrm>
            <a:off x="7917629" y="4656919"/>
            <a:ext cx="69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Дата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0921" y="577016"/>
            <a:ext cx="13022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latin typeface="Arial" pitchFamily="34" charset="0"/>
                <a:cs typeface="Arial" pitchFamily="34" charset="0"/>
              </a:rPr>
              <a:t>ДЗ № 2 лист 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1908" y="4691818"/>
            <a:ext cx="8002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26.03.20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3137" y="0"/>
            <a:ext cx="6490240" cy="458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660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0921" y="577016"/>
            <a:ext cx="13022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latin typeface="Arial" pitchFamily="34" charset="0"/>
                <a:cs typeface="Arial" pitchFamily="34" charset="0"/>
              </a:rPr>
              <a:t>ДЗ № 2 лист  2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0330" y="299181"/>
            <a:ext cx="6090089" cy="4297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6111" y="407739"/>
            <a:ext cx="9060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" i="1" dirty="0">
                <a:solidFill>
                  <a:srgbClr val="FF0000"/>
                </a:solidFill>
                <a:latin typeface="GOST type B" panose="020B0500000000000000" pitchFamily="34" charset="0"/>
              </a:rPr>
              <a:t>Нет размера под ключ 8,5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2573" y="1061113"/>
            <a:ext cx="116006" cy="194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850040" y="1211239"/>
            <a:ext cx="40107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" i="1" dirty="0">
                <a:solidFill>
                  <a:srgbClr val="FF0000"/>
                </a:solidFill>
                <a:latin typeface="GOST type B" panose="020B0500000000000000" pitchFamily="34" charset="0"/>
              </a:rPr>
              <a:t>Резьба?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657600" y="4392706"/>
            <a:ext cx="1147482" cy="204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456034" y="4215776"/>
            <a:ext cx="2383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i="1" dirty="0">
                <a:solidFill>
                  <a:srgbClr val="FF0000"/>
                </a:solidFill>
                <a:latin typeface="GOST type B" panose="020B0500000000000000" pitchFamily="34" charset="0"/>
              </a:rPr>
              <a:t>Шрифт во всех основных надписях не чертежный!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9377" y="4431220"/>
            <a:ext cx="3402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i="1" dirty="0">
                <a:solidFill>
                  <a:srgbClr val="FF0000"/>
                </a:solidFill>
                <a:latin typeface="GOST type B" panose="020B0500000000000000" pitchFamily="34" charset="0"/>
              </a:rPr>
              <a:t>Гайка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9FA718C-ADFE-4D18-9F8A-8FB188B19E61}"/>
              </a:ext>
            </a:extLst>
          </p:cNvPr>
          <p:cNvSpPr txBox="1"/>
          <p:nvPr/>
        </p:nvSpPr>
        <p:spPr>
          <a:xfrm>
            <a:off x="7917629" y="4656919"/>
            <a:ext cx="69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Дата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189</Words>
  <Application>Microsoft Office PowerPoint</Application>
  <PresentationFormat>Экран (16:9)</PresentationFormat>
  <Paragraphs>35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1_Тема Office</vt:lpstr>
      <vt:lpstr>Слайд 1</vt:lpstr>
      <vt:lpstr>Слайд 2</vt:lpstr>
      <vt:lpstr>Слайд 3</vt:lpstr>
      <vt:lpstr>Группа СМ 6-41 Гудков И. А. Инженерная графика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МГТУ им. Н.Э. Баумана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Горячкина А.Ю.</dc:creator>
  <cp:lastModifiedBy>Asus</cp:lastModifiedBy>
  <cp:revision>225</cp:revision>
  <dcterms:created xsi:type="dcterms:W3CDTF">2018-04-30T18:25:07Z</dcterms:created>
  <dcterms:modified xsi:type="dcterms:W3CDTF">2020-03-30T17:46:46Z</dcterms:modified>
</cp:coreProperties>
</file>