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3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3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6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5E45-4C9D-45AF-8856-7C0E037CB8D3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45AC-39FC-454C-AEE9-30DCB2003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6639"/>
            <a:ext cx="9144000" cy="955011"/>
          </a:xfrm>
        </p:spPr>
        <p:txBody>
          <a:bodyPr/>
          <a:lstStyle/>
          <a:p>
            <a:r>
              <a:rPr lang="en-US" altLang="zh-CN" b="1" smtClean="0"/>
              <a:t>HTML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55938"/>
            <a:ext cx="9144000" cy="4829452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26" y="2071780"/>
            <a:ext cx="4762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是用来描述网页的一种语言。</a:t>
            </a:r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指的是超文本标记语言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yper 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ext 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arkup 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anguage)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标签是由</a:t>
            </a:r>
            <a:r>
              <a:rPr lang="zh-CN" altLang="en-US" b="1" dirty="0" smtClean="0"/>
              <a:t>尖括号</a:t>
            </a:r>
            <a:r>
              <a:rPr lang="zh-CN" altLang="en-US" dirty="0" smtClean="0"/>
              <a:t>包围的关键词，比如 </a:t>
            </a:r>
            <a:r>
              <a:rPr lang="en-US" altLang="zh-CN" dirty="0" smtClean="0"/>
              <a:t>&lt;html&gt;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标签通常是</a:t>
            </a:r>
            <a:r>
              <a:rPr lang="zh-CN" altLang="en-US" b="1" dirty="0" smtClean="0"/>
              <a:t>成对出现</a:t>
            </a:r>
            <a:r>
              <a:rPr lang="zh-CN" altLang="en-US" dirty="0" smtClean="0"/>
              <a:t>的，比如 </a:t>
            </a:r>
            <a:r>
              <a:rPr lang="en-US" altLang="zh-CN" dirty="0" smtClean="0"/>
              <a:t>&lt;div&gt;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&lt;/div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/&gt;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dirty="0" smtClean="0"/>
              <a:t>标签对中的第一个标签是</a:t>
            </a:r>
            <a:r>
              <a:rPr lang="zh-CN" altLang="en-US" b="1" dirty="0" smtClean="0"/>
              <a:t>开始标签</a:t>
            </a:r>
            <a:r>
              <a:rPr lang="zh-CN" altLang="en-US" dirty="0" smtClean="0"/>
              <a:t>，第二个标签是</a:t>
            </a:r>
            <a:r>
              <a:rPr lang="zh-CN" altLang="en-US" b="1" dirty="0" smtClean="0"/>
              <a:t>结束标签。</a:t>
            </a:r>
            <a:endParaRPr lang="en-US" altLang="zh-CN" dirty="0" smtClean="0"/>
          </a:p>
          <a:p>
            <a:r>
              <a:rPr lang="zh-CN" altLang="en-US" dirty="0" smtClean="0"/>
              <a:t>开始和结束标签也被称为</a:t>
            </a:r>
            <a:r>
              <a:rPr lang="zh-CN" altLang="en-US" b="1" dirty="0" smtClean="0"/>
              <a:t>开放标签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闭合标签。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02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/>
          <a:lstStyle/>
          <a:p>
            <a:r>
              <a:rPr lang="zh-CN" altLang="en-US"/>
              <a:t>一个完整的</a:t>
            </a:r>
            <a:r>
              <a:rPr lang="en-US" altLang="zh-CN"/>
              <a:t>HTML</a:t>
            </a:r>
            <a:r>
              <a:rPr lang="zh-CN" altLang="en-US"/>
              <a:t>文档必须包含</a:t>
            </a:r>
            <a:r>
              <a:rPr lang="en-US" altLang="zh-CN"/>
              <a:t>3</a:t>
            </a:r>
            <a:r>
              <a:rPr lang="zh-CN" altLang="en-US"/>
              <a:t>个部分：</a:t>
            </a:r>
            <a:r>
              <a:rPr lang="zh-CN" altLang="en-US">
                <a:solidFill>
                  <a:srgbClr val="FF0000"/>
                </a:solidFill>
              </a:rPr>
              <a:t>文档声明、文档头部和文档</a:t>
            </a:r>
            <a:r>
              <a:rPr lang="zh-CN" altLang="en-US" smtClean="0">
                <a:solidFill>
                  <a:srgbClr val="FF0000"/>
                </a:solidFill>
              </a:rPr>
              <a:t>主体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57" y="1259793"/>
            <a:ext cx="6473118" cy="5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&lt;html&gt;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元素代表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文档的根</a:t>
            </a:r>
            <a:r>
              <a:rPr lang="en-US" altLang="zh-CN" dirty="0" smtClean="0"/>
              <a:t>(root)</a:t>
            </a:r>
            <a:r>
              <a:rPr lang="zh-CN" altLang="en-US" dirty="0" smtClean="0"/>
              <a:t>，其他所有元素都是该元素的后代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html&gt;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&lt;/html&gt;</a:t>
            </a:r>
            <a:r>
              <a:rPr lang="zh-CN" altLang="en-US" dirty="0" smtClean="0"/>
              <a:t>标签限定了文档的开始点和结束点，在它们之间是文档的头部和主体。文档的头部由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标签定义，而主体由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标签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&lt;!-- </a:t>
            </a:r>
            <a:r>
              <a:rPr lang="en-US" altLang="zh-CN" dirty="0" smtClean="0">
                <a:sym typeface="Wingdings" panose="05000000000000000000" pitchFamily="2" charset="2"/>
              </a:rPr>
              <a:t>--&gt;</a:t>
            </a:r>
            <a:r>
              <a:rPr lang="zh-CN" altLang="en-US" dirty="0" smtClean="0">
                <a:sym typeface="Wingdings" panose="05000000000000000000" pitchFamily="2" charset="2"/>
              </a:rPr>
              <a:t>定义注释，注释只对开发人员有作用，不会破坏网页。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42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&lt;head&gt;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&lt;head&gt;</a:t>
            </a:r>
            <a:r>
              <a:rPr lang="zh-CN" altLang="en-US"/>
              <a:t>标签用于定义文档的头部，它是所有头部元素的容器</a:t>
            </a:r>
            <a:r>
              <a:rPr lang="zh-CN" altLang="en-US" smtClean="0"/>
              <a:t>。</a:t>
            </a:r>
            <a:r>
              <a:rPr lang="en-US" altLang="zh-CN" smtClean="0"/>
              <a:t>&lt;head&gt;</a:t>
            </a:r>
            <a:r>
              <a:rPr lang="zh-CN" altLang="en-US"/>
              <a:t>大部分不可见，描述了文档的一些基本的属性和信息</a:t>
            </a:r>
            <a:r>
              <a:rPr lang="en-US" altLang="zh-CN"/>
              <a:t>(</a:t>
            </a:r>
            <a:r>
              <a:rPr lang="zh-CN" altLang="en-US"/>
              <a:t>可以呈现的是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icon)</a:t>
            </a:r>
            <a:r>
              <a:rPr lang="zh-CN" altLang="en-US" smtClean="0"/>
              <a:t>。</a:t>
            </a:r>
            <a:r>
              <a:rPr lang="en-US" altLang="zh-CN" smtClean="0"/>
              <a:t>&lt;head&gt;</a:t>
            </a:r>
            <a:r>
              <a:rPr lang="zh-CN" altLang="en-US"/>
              <a:t>元素下的子元素主要</a:t>
            </a:r>
            <a:r>
              <a:rPr lang="zh-CN" altLang="en-US" smtClean="0"/>
              <a:t>包括</a:t>
            </a:r>
            <a:r>
              <a:rPr lang="en-US" altLang="zh-CN" smtClean="0"/>
              <a:t>&lt;meta&gt;</a:t>
            </a:r>
            <a:r>
              <a:rPr lang="zh-CN" altLang="en-US" smtClean="0"/>
              <a:t>、</a:t>
            </a:r>
            <a:r>
              <a:rPr lang="en-US" altLang="zh-CN" smtClean="0"/>
              <a:t>&lt;title&gt;</a:t>
            </a:r>
            <a:r>
              <a:rPr lang="zh-CN" altLang="en-US" smtClean="0"/>
              <a:t>、</a:t>
            </a:r>
            <a:r>
              <a:rPr lang="en-US" altLang="zh-CN" smtClean="0"/>
              <a:t>&lt;base&gt;</a:t>
            </a:r>
            <a:r>
              <a:rPr lang="zh-CN" altLang="en-US" smtClean="0"/>
              <a:t>、</a:t>
            </a:r>
            <a:r>
              <a:rPr lang="en-US" altLang="zh-CN" smtClean="0"/>
              <a:t>&lt;link&gt;</a:t>
            </a:r>
            <a:r>
              <a:rPr lang="zh-CN" altLang="en-US" smtClean="0"/>
              <a:t>、</a:t>
            </a:r>
            <a:r>
              <a:rPr lang="en-US" altLang="zh-CN" smtClean="0"/>
              <a:t>&lt;style&gt;</a:t>
            </a:r>
            <a:r>
              <a:rPr lang="zh-CN" altLang="en-US" smtClean="0"/>
              <a:t>、</a:t>
            </a:r>
            <a:r>
              <a:rPr lang="en-US" altLang="zh-CN" smtClean="0"/>
              <a:t>&lt;script&gt;</a:t>
            </a:r>
            <a:r>
              <a:rPr lang="zh-CN" altLang="en-US"/>
              <a:t>这六个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r>
              <a:rPr lang="en-US" altLang="zh-CN" smtClean="0"/>
              <a:t>&lt;title&gt;</a:t>
            </a:r>
            <a:r>
              <a:rPr lang="zh-CN" altLang="en-US"/>
              <a:t>定义文档的标题，它是</a:t>
            </a:r>
            <a:r>
              <a:rPr lang="en-US" altLang="zh-CN"/>
              <a:t>head</a:t>
            </a:r>
            <a:r>
              <a:rPr lang="zh-CN" altLang="en-US"/>
              <a:t>部分中唯一必需的</a:t>
            </a:r>
            <a:r>
              <a:rPr lang="zh-CN" altLang="en-US" smtClean="0"/>
              <a:t>元素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37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&lt;body&gt;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表示的是</a:t>
            </a:r>
            <a:r>
              <a:rPr lang="en-US" altLang="zh-CN" dirty="0"/>
              <a:t>HTML</a:t>
            </a:r>
            <a:r>
              <a:rPr lang="zh-CN" altLang="en-US" dirty="0"/>
              <a:t>文档的主体内容，任何一个</a:t>
            </a:r>
            <a:r>
              <a:rPr lang="en-US" altLang="zh-CN" dirty="0"/>
              <a:t>HTML</a:t>
            </a:r>
            <a:r>
              <a:rPr lang="zh-CN" altLang="en-US" dirty="0"/>
              <a:t>文档，只允许存在一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14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262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HTML</vt:lpstr>
      <vt:lpstr>PowerPoint 演示文稿</vt:lpstr>
      <vt:lpstr>PowerPoint 演示文稿</vt:lpstr>
      <vt:lpstr>&lt;html&gt;</vt:lpstr>
      <vt:lpstr>&lt;head&gt;</vt:lpstr>
      <vt:lpstr>&lt;body&gt;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Administrator</dc:creator>
  <cp:lastModifiedBy>ZY</cp:lastModifiedBy>
  <cp:revision>25</cp:revision>
  <dcterms:created xsi:type="dcterms:W3CDTF">2018-10-08T23:41:36Z</dcterms:created>
  <dcterms:modified xsi:type="dcterms:W3CDTF">2018-10-09T13:45:51Z</dcterms:modified>
</cp:coreProperties>
</file>