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30EA-0ED6-4C20-9D6E-13EF7CD43A9C}" type="datetimeFigureOut">
              <a:rPr lang="zh-CN" altLang="en-US" smtClean="0"/>
              <a:t>2018/10/10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A38-4EB7-4C09-8C2B-B7F9EB2E8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6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30EA-0ED6-4C20-9D6E-13EF7CD43A9C}" type="datetimeFigureOut">
              <a:rPr lang="zh-CN" altLang="en-US" smtClean="0"/>
              <a:t>2018/10/10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A38-4EB7-4C09-8C2B-B7F9EB2E8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30EA-0ED6-4C20-9D6E-13EF7CD43A9C}" type="datetimeFigureOut">
              <a:rPr lang="zh-CN" altLang="en-US" smtClean="0"/>
              <a:t>2018/10/10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A38-4EB7-4C09-8C2B-B7F9EB2E8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3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30EA-0ED6-4C20-9D6E-13EF7CD43A9C}" type="datetimeFigureOut">
              <a:rPr lang="zh-CN" altLang="en-US" smtClean="0"/>
              <a:t>2018/10/10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A38-4EB7-4C09-8C2B-B7F9EB2E8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1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30EA-0ED6-4C20-9D6E-13EF7CD43A9C}" type="datetimeFigureOut">
              <a:rPr lang="zh-CN" altLang="en-US" smtClean="0"/>
              <a:t>2018/10/10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A38-4EB7-4C09-8C2B-B7F9EB2E8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8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30EA-0ED6-4C20-9D6E-13EF7CD43A9C}" type="datetimeFigureOut">
              <a:rPr lang="zh-CN" altLang="en-US" smtClean="0"/>
              <a:t>2018/10/10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A38-4EB7-4C09-8C2B-B7F9EB2E8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4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30EA-0ED6-4C20-9D6E-13EF7CD43A9C}" type="datetimeFigureOut">
              <a:rPr lang="zh-CN" altLang="en-US" smtClean="0"/>
              <a:t>2018/10/10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A38-4EB7-4C09-8C2B-B7F9EB2E8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9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30EA-0ED6-4C20-9D6E-13EF7CD43A9C}" type="datetimeFigureOut">
              <a:rPr lang="zh-CN" altLang="en-US" smtClean="0"/>
              <a:t>2018/10/10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A38-4EB7-4C09-8C2B-B7F9EB2E8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5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30EA-0ED6-4C20-9D6E-13EF7CD43A9C}" type="datetimeFigureOut">
              <a:rPr lang="zh-CN" altLang="en-US" smtClean="0"/>
              <a:t>2018/10/10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A38-4EB7-4C09-8C2B-B7F9EB2E8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7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30EA-0ED6-4C20-9D6E-13EF7CD43A9C}" type="datetimeFigureOut">
              <a:rPr lang="zh-CN" altLang="en-US" smtClean="0"/>
              <a:t>2018/10/10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A38-4EB7-4C09-8C2B-B7F9EB2E8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2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30EA-0ED6-4C20-9D6E-13EF7CD43A9C}" type="datetimeFigureOut">
              <a:rPr lang="zh-CN" altLang="en-US" smtClean="0"/>
              <a:t>2018/10/10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39A38-4EB7-4C09-8C2B-B7F9EB2E8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8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B30EA-0ED6-4C20-9D6E-13EF7CD43A9C}" type="datetimeFigureOut">
              <a:rPr lang="zh-CN" altLang="en-US" smtClean="0"/>
              <a:t>2018/10/10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9A38-4EB7-4C09-8C2B-B7F9EB2E8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1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50005"/>
            <a:ext cx="9144000" cy="866236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html</a:t>
            </a:r>
            <a:r>
              <a:rPr lang="zh-CN" altLang="en-US" smtClean="0"/>
              <a:t>元素类型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349405"/>
            <a:ext cx="9144000" cy="4660777"/>
          </a:xfrm>
        </p:spPr>
        <p:txBody>
          <a:bodyPr/>
          <a:lstStyle/>
          <a:p>
            <a:pPr algn="l"/>
            <a:r>
              <a:rPr lang="en-US" altLang="zh-CN" smtClean="0"/>
              <a:t>1</a:t>
            </a:r>
            <a:r>
              <a:rPr lang="zh-CN" altLang="en-US" smtClean="0"/>
              <a:t>、块级元素（</a:t>
            </a:r>
            <a:r>
              <a:rPr lang="en-US" altLang="zh-CN" smtClean="0"/>
              <a:t>block</a:t>
            </a:r>
            <a:r>
              <a:rPr lang="zh-CN" altLang="en-US" smtClean="0"/>
              <a:t>）</a:t>
            </a:r>
            <a:endParaRPr lang="en-US" altLang="zh-CN" smtClean="0"/>
          </a:p>
          <a:p>
            <a:pPr algn="l"/>
            <a:r>
              <a:rPr lang="zh-CN" altLang="en-US" smtClean="0"/>
              <a:t>单独占据一行，设置宽高（宽度默认是</a:t>
            </a:r>
            <a:r>
              <a:rPr lang="en-US" altLang="zh-CN" smtClean="0"/>
              <a:t>100%</a:t>
            </a:r>
            <a:r>
              <a:rPr lang="zh-CN" altLang="en-US" smtClean="0"/>
              <a:t>）有效</a:t>
            </a:r>
            <a:endParaRPr lang="en-US" altLang="zh-CN" smtClean="0"/>
          </a:p>
          <a:p>
            <a:pPr algn="l"/>
            <a:r>
              <a:rPr lang="en-US" altLang="zh-CN" smtClean="0"/>
              <a:t>2</a:t>
            </a:r>
            <a:r>
              <a:rPr lang="zh-CN" altLang="en-US" smtClean="0"/>
              <a:t>、行内元素（</a:t>
            </a:r>
            <a:r>
              <a:rPr lang="en-US" altLang="zh-CN" smtClean="0"/>
              <a:t>inline</a:t>
            </a:r>
            <a:r>
              <a:rPr lang="zh-CN" altLang="en-US" smtClean="0"/>
              <a:t>，也叫内联元素）</a:t>
            </a:r>
            <a:endParaRPr lang="en-US" altLang="zh-CN" smtClean="0"/>
          </a:p>
          <a:p>
            <a:pPr algn="l"/>
            <a:r>
              <a:rPr lang="zh-CN" altLang="en-US" smtClean="0"/>
              <a:t>从左往右排列，不占据一行；</a:t>
            </a:r>
            <a:endParaRPr lang="en-US" altLang="zh-CN" smtClean="0"/>
          </a:p>
          <a:p>
            <a:pPr algn="l"/>
            <a:r>
              <a:rPr lang="zh-CN" altLang="en-US" smtClean="0"/>
              <a:t>不会自动换行，对其设置宽高及</a:t>
            </a:r>
            <a:r>
              <a:rPr lang="en-US" altLang="zh-CN" smtClean="0"/>
              <a:t>margin</a:t>
            </a:r>
            <a:r>
              <a:rPr lang="zh-CN" altLang="en-US" smtClean="0"/>
              <a:t>的上下距离无效。</a:t>
            </a:r>
            <a:endParaRPr lang="en-US" altLang="zh-CN" smtClean="0"/>
          </a:p>
          <a:p>
            <a:pPr algn="l"/>
            <a:r>
              <a:rPr lang="en-US" altLang="zh-CN" smtClean="0"/>
              <a:t>3</a:t>
            </a:r>
            <a:r>
              <a:rPr lang="zh-CN" altLang="en-US" smtClean="0"/>
              <a:t>、行内块级元素（</a:t>
            </a:r>
            <a:r>
              <a:rPr lang="en-US" altLang="zh-CN" smtClean="0"/>
              <a:t>inline-block</a:t>
            </a:r>
            <a:r>
              <a:rPr lang="zh-CN" altLang="en-US" smtClean="0"/>
              <a:t>）</a:t>
            </a:r>
            <a:endParaRPr lang="en-US" altLang="zh-CN" smtClean="0"/>
          </a:p>
          <a:p>
            <a:pPr algn="l"/>
            <a:r>
              <a:rPr lang="zh-CN" altLang="en-US" smtClean="0"/>
              <a:t>相比行内可以设置宽高，具有行内块级共同特性。</a:t>
            </a:r>
            <a:endParaRPr lang="en-US" altLang="zh-CN" smtClean="0"/>
          </a:p>
          <a:p>
            <a:pPr algn="l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8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常用块级元素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&lt;p&gt;</a:t>
            </a:r>
            <a:r>
              <a:rPr lang="zh-CN" altLang="en-US" smtClean="0"/>
              <a:t>段落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&lt;div&gt;</a:t>
            </a:r>
            <a:r>
              <a:rPr lang="zh-CN" altLang="en-US"/>
              <a:t>块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&lt;ul&gt;</a:t>
            </a:r>
            <a:r>
              <a:rPr lang="zh-CN" altLang="en-US" smtClean="0"/>
              <a:t>无序列表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&lt;table&gt;</a:t>
            </a:r>
            <a:r>
              <a:rPr lang="zh-CN" altLang="en-US" smtClean="0"/>
              <a:t>表格</a:t>
            </a:r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en-US" altLang="zh-CN" smtClean="0"/>
              <a:t>&lt;form&gt;</a:t>
            </a:r>
            <a:r>
              <a:rPr lang="zh-CN" altLang="en-US" smtClean="0"/>
              <a:t>表单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2837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常用行内元素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&lt;span&gt;</a:t>
            </a:r>
            <a:r>
              <a:rPr lang="zh-CN" altLang="en-US" smtClean="0"/>
              <a:t>文本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&lt;a&gt;</a:t>
            </a:r>
            <a:r>
              <a:rPr lang="zh-CN" altLang="en-US" smtClean="0"/>
              <a:t>链接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&lt;label&gt;</a:t>
            </a:r>
            <a:r>
              <a:rPr lang="zh-CN" altLang="en-US" smtClean="0"/>
              <a:t>表单标签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6979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常用行内块级元素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&lt;img&gt;</a:t>
            </a:r>
            <a:r>
              <a:rPr lang="zh-CN" altLang="en-US" smtClean="0"/>
              <a:t>图片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&lt;button&gt;</a:t>
            </a:r>
            <a:r>
              <a:rPr lang="zh-CN" altLang="en-US" smtClean="0"/>
              <a:t>按钮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&lt;input&gt;</a:t>
            </a:r>
            <a:r>
              <a:rPr lang="zh-CN" altLang="en-US" smtClean="0"/>
              <a:t>框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&lt;textarea&gt;</a:t>
            </a:r>
            <a:r>
              <a:rPr lang="zh-CN" altLang="en-US" smtClean="0"/>
              <a:t>多行输入框</a:t>
            </a:r>
            <a:endParaRPr lang="en-US" altLang="zh-CN" smtClean="0"/>
          </a:p>
          <a:p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en-US" altLang="zh-CN" smtClean="0"/>
              <a:t>&lt;select&gt;</a:t>
            </a:r>
            <a:r>
              <a:rPr lang="zh-CN" altLang="en-US" smtClean="0"/>
              <a:t>下拉框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4733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193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html元素类型</vt:lpstr>
      <vt:lpstr>常用块级元素</vt:lpstr>
      <vt:lpstr>常用行内元素</vt:lpstr>
      <vt:lpstr>常用行内块级元素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</cp:revision>
  <dcterms:created xsi:type="dcterms:W3CDTF">2018-10-10T08:07:04Z</dcterms:created>
  <dcterms:modified xsi:type="dcterms:W3CDTF">2018-10-10T08:19:47Z</dcterms:modified>
</cp:coreProperties>
</file>