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1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0713-7906-4CC3-B8C5-BDBBF452F56F}" type="datetimeFigureOut">
              <a:rPr lang="zh-CN" altLang="en-US" smtClean="0"/>
              <a:t>2018/10/9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7E18-D32D-4901-A4E3-F97C3B3CC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0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74293"/>
            <a:ext cx="9144000" cy="1043788"/>
          </a:xfrm>
        </p:spPr>
        <p:txBody>
          <a:bodyPr/>
          <a:lstStyle/>
          <a:p>
            <a:r>
              <a:rPr lang="zh-CN" altLang="en-US" smtClean="0"/>
              <a:t>常用标签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1247"/>
            <a:ext cx="9144000" cy="411036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mtClean="0"/>
              <a:t>a</a:t>
            </a:r>
            <a:r>
              <a:rPr lang="zh-CN" altLang="en-US" smtClean="0"/>
              <a:t>：链接</a:t>
            </a:r>
            <a:endParaRPr lang="en-US" altLang="zh-CN" smtClean="0"/>
          </a:p>
          <a:p>
            <a:pPr algn="l"/>
            <a:r>
              <a:rPr lang="en-US" altLang="zh-CN" smtClean="0"/>
              <a:t>img</a:t>
            </a:r>
            <a:r>
              <a:rPr lang="zh-CN" altLang="en-US" smtClean="0"/>
              <a:t>：图片</a:t>
            </a:r>
            <a:endParaRPr lang="en-US" altLang="zh-CN" smtClean="0"/>
          </a:p>
          <a:p>
            <a:pPr algn="l"/>
            <a:r>
              <a:rPr lang="en-US" altLang="zh-CN" smtClean="0"/>
              <a:t>span</a:t>
            </a:r>
            <a:r>
              <a:rPr lang="zh-CN" altLang="en-US" smtClean="0"/>
              <a:t>：文字</a:t>
            </a:r>
            <a:endParaRPr lang="en-US" altLang="zh-CN" smtClean="0"/>
          </a:p>
          <a:p>
            <a:pPr algn="l"/>
            <a:r>
              <a:rPr lang="en-US" altLang="zh-CN" smtClean="0"/>
              <a:t>p</a:t>
            </a:r>
            <a:r>
              <a:rPr lang="zh-CN" altLang="en-US" smtClean="0"/>
              <a:t>：段落</a:t>
            </a:r>
            <a:endParaRPr lang="en-US" altLang="zh-CN" smtClean="0"/>
          </a:p>
          <a:p>
            <a:pPr algn="l"/>
            <a:r>
              <a:rPr lang="en-US" altLang="zh-CN" smtClean="0"/>
              <a:t>div</a:t>
            </a:r>
            <a:r>
              <a:rPr lang="zh-CN" altLang="en-US" smtClean="0"/>
              <a:t>：排版</a:t>
            </a:r>
            <a:endParaRPr lang="en-US" altLang="zh-CN" smtClean="0"/>
          </a:p>
          <a:p>
            <a:pPr algn="l"/>
            <a:r>
              <a:rPr lang="en-US" altLang="zh-CN" smtClean="0"/>
              <a:t>table</a:t>
            </a:r>
            <a:r>
              <a:rPr lang="zh-CN" altLang="en-US" smtClean="0"/>
              <a:t>：表格</a:t>
            </a:r>
            <a:endParaRPr lang="en-US" altLang="zh-CN" smtClean="0"/>
          </a:p>
          <a:p>
            <a:pPr algn="l"/>
            <a:r>
              <a:rPr lang="en-US" altLang="zh-CN" smtClean="0"/>
              <a:t>input</a:t>
            </a:r>
            <a:r>
              <a:rPr lang="zh-CN" altLang="en-US" smtClean="0"/>
              <a:t>：输入框</a:t>
            </a:r>
            <a:endParaRPr lang="en-US" altLang="zh-CN" smtClean="0"/>
          </a:p>
          <a:p>
            <a:pPr algn="l"/>
            <a:r>
              <a:rPr lang="en-US" altLang="zh-CN" smtClean="0"/>
              <a:t>textarea</a:t>
            </a:r>
            <a:r>
              <a:rPr lang="zh-CN" altLang="en-US" smtClean="0"/>
              <a:t>：多行输入框</a:t>
            </a:r>
            <a:endParaRPr lang="en-US" altLang="zh-CN" smtClean="0"/>
          </a:p>
          <a:p>
            <a:pPr algn="l"/>
            <a:r>
              <a:rPr lang="en-US" altLang="zh-CN" smtClean="0"/>
              <a:t>select</a:t>
            </a:r>
            <a:r>
              <a:rPr lang="zh-CN" altLang="en-US" smtClean="0"/>
              <a:t>：下拉框</a:t>
            </a:r>
            <a:endParaRPr lang="en-US" altLang="zh-CN" smtClean="0"/>
          </a:p>
          <a:p>
            <a:pPr algn="l"/>
            <a:r>
              <a:rPr lang="en-US" altLang="zh-CN" smtClean="0"/>
              <a:t>ul</a:t>
            </a:r>
            <a:r>
              <a:rPr lang="zh-CN" altLang="en-US" smtClean="0"/>
              <a:t>：列表</a:t>
            </a:r>
            <a:endParaRPr lang="en-US" altLang="zh-CN" smtClean="0"/>
          </a:p>
          <a:p>
            <a:pPr algn="l"/>
            <a:r>
              <a:rPr lang="en-US" altLang="zh-CN" smtClean="0"/>
              <a:t>form</a:t>
            </a:r>
            <a:r>
              <a:rPr lang="zh-CN" altLang="en-US" smtClean="0"/>
              <a:t>：表单</a:t>
            </a:r>
            <a:endParaRPr lang="en-US" altLang="zh-CN" smtClean="0"/>
          </a:p>
          <a:p>
            <a:pPr algn="l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22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pPr algn="ctr"/>
            <a:r>
              <a:rPr lang="en-US" altLang="zh-CN" smtClean="0"/>
              <a:t>radio</a:t>
            </a:r>
            <a:r>
              <a:rPr lang="zh-CN" altLang="en-US" smtClean="0"/>
              <a:t>单选框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637" y="1349406"/>
            <a:ext cx="5134725" cy="3043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15" y="4596542"/>
            <a:ext cx="4742857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en-US" altLang="zh-CN" smtClean="0"/>
              <a:t>checkbox</a:t>
            </a:r>
            <a:r>
              <a:rPr lang="zh-CN" altLang="en-US" smtClean="0"/>
              <a:t>多选框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106" y="1180730"/>
            <a:ext cx="5399788" cy="3541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28" y="4799955"/>
            <a:ext cx="485714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en-US" altLang="zh-CN" smtClean="0"/>
              <a:t>&lt;select&gt;</a:t>
            </a:r>
            <a:r>
              <a:rPr lang="zh-CN" altLang="en-US" smtClean="0"/>
              <a:t>下拉框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811" y="1207567"/>
            <a:ext cx="5022377" cy="3245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42" y="4533424"/>
            <a:ext cx="46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pPr algn="ctr"/>
            <a:r>
              <a:rPr lang="en-US" altLang="zh-CN" smtClean="0"/>
              <a:t>&lt;ul&gt;</a:t>
            </a:r>
            <a:r>
              <a:rPr lang="zh-CN" altLang="en-US" smtClean="0"/>
              <a:t>标签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099" y="1242874"/>
            <a:ext cx="3722825" cy="3212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58" y="4578211"/>
            <a:ext cx="4361905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pPr algn="ctr"/>
            <a:r>
              <a:rPr lang="en-US" altLang="zh-CN" smtClean="0"/>
              <a:t>&lt;form&gt;</a:t>
            </a:r>
            <a:r>
              <a:rPr lang="zh-CN" altLang="en-US" smtClean="0"/>
              <a:t>表单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8" y="1162976"/>
            <a:ext cx="4452982" cy="46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pPr algn="ctr"/>
            <a:r>
              <a:rPr lang="en-US" altLang="zh-CN" smtClean="0"/>
              <a:t>&lt;a&gt;</a:t>
            </a:r>
            <a:r>
              <a:rPr lang="zh-CN" altLang="en-US" smtClean="0"/>
              <a:t>标签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2" y="4424058"/>
            <a:ext cx="4733333" cy="180952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85" y="1420427"/>
            <a:ext cx="5099029" cy="24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pPr algn="ctr"/>
            <a:r>
              <a:rPr lang="en-US" altLang="zh-CN" smtClean="0"/>
              <a:t>&lt;img&gt;</a:t>
            </a:r>
            <a:r>
              <a:rPr lang="zh-CN" altLang="en-US" smtClean="0"/>
              <a:t>标签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928" y="3489868"/>
            <a:ext cx="2970666" cy="26741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27" y="1468746"/>
            <a:ext cx="4832226" cy="19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7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pPr algn="ctr"/>
            <a:r>
              <a:rPr lang="en-US" altLang="zh-CN" smtClean="0"/>
              <a:t>&lt;span&gt;</a:t>
            </a:r>
            <a:r>
              <a:rPr lang="zh-CN" altLang="en-US"/>
              <a:t>文字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75" y="4423413"/>
            <a:ext cx="4942857" cy="1828571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66" y="1260630"/>
            <a:ext cx="5266667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2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pPr algn="ctr"/>
            <a:r>
              <a:rPr lang="en-US" altLang="zh-CN" smtClean="0"/>
              <a:t>&lt;p&gt;</a:t>
            </a:r>
            <a:r>
              <a:rPr lang="zh-CN" altLang="en-US" smtClean="0"/>
              <a:t>段落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044" y="1379970"/>
            <a:ext cx="3905716" cy="28138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34" y="4295430"/>
            <a:ext cx="5114286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pPr algn="ctr"/>
            <a:r>
              <a:rPr lang="en-US" altLang="zh-CN" smtClean="0"/>
              <a:t>&lt;div&gt;</a:t>
            </a:r>
            <a:r>
              <a:rPr lang="zh-CN" altLang="en-US" smtClean="0"/>
              <a:t>排版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670" y="1376040"/>
            <a:ext cx="4069952" cy="2937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31" y="4462362"/>
            <a:ext cx="4371429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pPr algn="ctr"/>
            <a:r>
              <a:rPr lang="en-US" altLang="zh-CN" smtClean="0"/>
              <a:t>&lt;table&gt;</a:t>
            </a:r>
            <a:r>
              <a:rPr lang="zh-CN" altLang="en-US" smtClean="0"/>
              <a:t>表格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08" y="1411457"/>
            <a:ext cx="2963141" cy="347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58" y="2289945"/>
            <a:ext cx="4704762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8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pPr algn="ctr"/>
            <a:r>
              <a:rPr lang="en-US" altLang="zh-CN" smtClean="0"/>
              <a:t>&lt;input&gt;</a:t>
            </a:r>
            <a:r>
              <a:rPr lang="zh-CN" altLang="en-US" smtClean="0"/>
              <a:t>输入框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61" y="1384917"/>
            <a:ext cx="5838095" cy="31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51" y="4663854"/>
            <a:ext cx="508571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pPr algn="ctr"/>
            <a:r>
              <a:rPr lang="en-US" altLang="zh-CN" smtClean="0"/>
              <a:t>textarea</a:t>
            </a:r>
            <a:r>
              <a:rPr lang="zh-CN" altLang="en-US" smtClean="0"/>
              <a:t>多行输入框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43" y="1310874"/>
            <a:ext cx="8285714" cy="29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19" y="4333105"/>
            <a:ext cx="5104762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99</Words>
  <Application>Microsoft Office PowerPoint</Application>
  <PresentationFormat>宽屏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常用标签</vt:lpstr>
      <vt:lpstr>&lt;a&gt;标签</vt:lpstr>
      <vt:lpstr>&lt;img&gt;标签</vt:lpstr>
      <vt:lpstr>&lt;span&gt;文字</vt:lpstr>
      <vt:lpstr>&lt;p&gt;段落</vt:lpstr>
      <vt:lpstr>&lt;div&gt;排版</vt:lpstr>
      <vt:lpstr>&lt;table&gt;表格</vt:lpstr>
      <vt:lpstr>&lt;input&gt;输入框</vt:lpstr>
      <vt:lpstr>textarea多行输入框</vt:lpstr>
      <vt:lpstr>radio单选框</vt:lpstr>
      <vt:lpstr>checkbox多选框</vt:lpstr>
      <vt:lpstr>&lt;select&gt;下拉框</vt:lpstr>
      <vt:lpstr>&lt;ul&gt;标签</vt:lpstr>
      <vt:lpstr>&lt;form&gt;表单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48</cp:revision>
  <dcterms:created xsi:type="dcterms:W3CDTF">2018-10-09T06:14:33Z</dcterms:created>
  <dcterms:modified xsi:type="dcterms:W3CDTF">2018-10-09T08:54:01Z</dcterms:modified>
</cp:coreProperties>
</file>