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F82BA5E-6E94-4642-8CF3-D1B6FCFB7FE4}" type="datetimeFigureOut">
              <a:rPr lang="zh-CN" altLang="en-US" smtClean="0"/>
              <a:t>2018/10/8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EABA9A-7201-4333-9C93-CEE0F78B3B1E}" type="slidenum">
              <a:rPr lang="zh-CN" altLang="en-US" smtClean="0"/>
              <a:t>‹#›</a:t>
            </a:fld>
            <a:endParaRPr lang="zh-CN" altLang="en-US"/>
          </a:p>
        </p:txBody>
      </p:sp>
    </p:spTree>
    <p:extLst>
      <p:ext uri="{BB962C8B-B14F-4D97-AF65-F5344CB8AC3E}">
        <p14:creationId xmlns:p14="http://schemas.microsoft.com/office/powerpoint/2010/main" val="3135050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82BA5E-6E94-4642-8CF3-D1B6FCFB7FE4}" type="datetimeFigureOut">
              <a:rPr lang="zh-CN" altLang="en-US" smtClean="0"/>
              <a:t>2018/10/8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EABA9A-7201-4333-9C93-CEE0F78B3B1E}" type="slidenum">
              <a:rPr lang="zh-CN" altLang="en-US" smtClean="0"/>
              <a:t>‹#›</a:t>
            </a:fld>
            <a:endParaRPr lang="zh-CN" altLang="en-US"/>
          </a:p>
        </p:txBody>
      </p:sp>
    </p:spTree>
    <p:extLst>
      <p:ext uri="{BB962C8B-B14F-4D97-AF65-F5344CB8AC3E}">
        <p14:creationId xmlns:p14="http://schemas.microsoft.com/office/powerpoint/2010/main" val="30966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82BA5E-6E94-4642-8CF3-D1B6FCFB7FE4}" type="datetimeFigureOut">
              <a:rPr lang="zh-CN" altLang="en-US" smtClean="0"/>
              <a:t>2018/10/8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EABA9A-7201-4333-9C93-CEE0F78B3B1E}" type="slidenum">
              <a:rPr lang="zh-CN" altLang="en-US" smtClean="0"/>
              <a:t>‹#›</a:t>
            </a:fld>
            <a:endParaRPr lang="zh-CN" altLang="en-US"/>
          </a:p>
        </p:txBody>
      </p:sp>
    </p:spTree>
    <p:extLst>
      <p:ext uri="{BB962C8B-B14F-4D97-AF65-F5344CB8AC3E}">
        <p14:creationId xmlns:p14="http://schemas.microsoft.com/office/powerpoint/2010/main" val="22429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82BA5E-6E94-4642-8CF3-D1B6FCFB7FE4}" type="datetimeFigureOut">
              <a:rPr lang="zh-CN" altLang="en-US" smtClean="0"/>
              <a:t>2018/10/8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EABA9A-7201-4333-9C93-CEE0F78B3B1E}" type="slidenum">
              <a:rPr lang="zh-CN" altLang="en-US" smtClean="0"/>
              <a:t>‹#›</a:t>
            </a:fld>
            <a:endParaRPr lang="zh-CN" altLang="en-US"/>
          </a:p>
        </p:txBody>
      </p:sp>
    </p:spTree>
    <p:extLst>
      <p:ext uri="{BB962C8B-B14F-4D97-AF65-F5344CB8AC3E}">
        <p14:creationId xmlns:p14="http://schemas.microsoft.com/office/powerpoint/2010/main" val="374772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F82BA5E-6E94-4642-8CF3-D1B6FCFB7FE4}" type="datetimeFigureOut">
              <a:rPr lang="zh-CN" altLang="en-US" smtClean="0"/>
              <a:t>2018/10/8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EABA9A-7201-4333-9C93-CEE0F78B3B1E}" type="slidenum">
              <a:rPr lang="zh-CN" altLang="en-US" smtClean="0"/>
              <a:t>‹#›</a:t>
            </a:fld>
            <a:endParaRPr lang="zh-CN" altLang="en-US"/>
          </a:p>
        </p:txBody>
      </p:sp>
    </p:spTree>
    <p:extLst>
      <p:ext uri="{BB962C8B-B14F-4D97-AF65-F5344CB8AC3E}">
        <p14:creationId xmlns:p14="http://schemas.microsoft.com/office/powerpoint/2010/main" val="158565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82BA5E-6E94-4642-8CF3-D1B6FCFB7FE4}" type="datetimeFigureOut">
              <a:rPr lang="zh-CN" altLang="en-US" smtClean="0"/>
              <a:t>2018/10/8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EABA9A-7201-4333-9C93-CEE0F78B3B1E}" type="slidenum">
              <a:rPr lang="zh-CN" altLang="en-US" smtClean="0"/>
              <a:t>‹#›</a:t>
            </a:fld>
            <a:endParaRPr lang="zh-CN" altLang="en-US"/>
          </a:p>
        </p:txBody>
      </p:sp>
    </p:spTree>
    <p:extLst>
      <p:ext uri="{BB962C8B-B14F-4D97-AF65-F5344CB8AC3E}">
        <p14:creationId xmlns:p14="http://schemas.microsoft.com/office/powerpoint/2010/main" val="303900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F82BA5E-6E94-4642-8CF3-D1B6FCFB7FE4}" type="datetimeFigureOut">
              <a:rPr lang="zh-CN" altLang="en-US" smtClean="0"/>
              <a:t>2018/10/8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EABA9A-7201-4333-9C93-CEE0F78B3B1E}" type="slidenum">
              <a:rPr lang="zh-CN" altLang="en-US" smtClean="0"/>
              <a:t>‹#›</a:t>
            </a:fld>
            <a:endParaRPr lang="zh-CN" altLang="en-US"/>
          </a:p>
        </p:txBody>
      </p:sp>
    </p:spTree>
    <p:extLst>
      <p:ext uri="{BB962C8B-B14F-4D97-AF65-F5344CB8AC3E}">
        <p14:creationId xmlns:p14="http://schemas.microsoft.com/office/powerpoint/2010/main" val="207009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F82BA5E-6E94-4642-8CF3-D1B6FCFB7FE4}" type="datetimeFigureOut">
              <a:rPr lang="zh-CN" altLang="en-US" smtClean="0"/>
              <a:t>2018/10/8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EABA9A-7201-4333-9C93-CEE0F78B3B1E}" type="slidenum">
              <a:rPr lang="zh-CN" altLang="en-US" smtClean="0"/>
              <a:t>‹#›</a:t>
            </a:fld>
            <a:endParaRPr lang="zh-CN" altLang="en-US"/>
          </a:p>
        </p:txBody>
      </p:sp>
    </p:spTree>
    <p:extLst>
      <p:ext uri="{BB962C8B-B14F-4D97-AF65-F5344CB8AC3E}">
        <p14:creationId xmlns:p14="http://schemas.microsoft.com/office/powerpoint/2010/main" val="2773644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82BA5E-6E94-4642-8CF3-D1B6FCFB7FE4}" type="datetimeFigureOut">
              <a:rPr lang="zh-CN" altLang="en-US" smtClean="0"/>
              <a:t>2018/10/8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EABA9A-7201-4333-9C93-CEE0F78B3B1E}" type="slidenum">
              <a:rPr lang="zh-CN" altLang="en-US" smtClean="0"/>
              <a:t>‹#›</a:t>
            </a:fld>
            <a:endParaRPr lang="zh-CN" altLang="en-US"/>
          </a:p>
        </p:txBody>
      </p:sp>
    </p:spTree>
    <p:extLst>
      <p:ext uri="{BB962C8B-B14F-4D97-AF65-F5344CB8AC3E}">
        <p14:creationId xmlns:p14="http://schemas.microsoft.com/office/powerpoint/2010/main" val="168023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F82BA5E-6E94-4642-8CF3-D1B6FCFB7FE4}" type="datetimeFigureOut">
              <a:rPr lang="zh-CN" altLang="en-US" smtClean="0"/>
              <a:t>2018/10/8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EABA9A-7201-4333-9C93-CEE0F78B3B1E}" type="slidenum">
              <a:rPr lang="zh-CN" altLang="en-US" smtClean="0"/>
              <a:t>‹#›</a:t>
            </a:fld>
            <a:endParaRPr lang="zh-CN" altLang="en-US"/>
          </a:p>
        </p:txBody>
      </p:sp>
    </p:spTree>
    <p:extLst>
      <p:ext uri="{BB962C8B-B14F-4D97-AF65-F5344CB8AC3E}">
        <p14:creationId xmlns:p14="http://schemas.microsoft.com/office/powerpoint/2010/main" val="281080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F82BA5E-6E94-4642-8CF3-D1B6FCFB7FE4}" type="datetimeFigureOut">
              <a:rPr lang="zh-CN" altLang="en-US" smtClean="0"/>
              <a:t>2018/10/8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EABA9A-7201-4333-9C93-CEE0F78B3B1E}" type="slidenum">
              <a:rPr lang="zh-CN" altLang="en-US" smtClean="0"/>
              <a:t>‹#›</a:t>
            </a:fld>
            <a:endParaRPr lang="zh-CN" altLang="en-US"/>
          </a:p>
        </p:txBody>
      </p:sp>
    </p:spTree>
    <p:extLst>
      <p:ext uri="{BB962C8B-B14F-4D97-AF65-F5344CB8AC3E}">
        <p14:creationId xmlns:p14="http://schemas.microsoft.com/office/powerpoint/2010/main" val="281536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2BA5E-6E94-4642-8CF3-D1B6FCFB7FE4}" type="datetimeFigureOut">
              <a:rPr lang="zh-CN" altLang="en-US" smtClean="0"/>
              <a:t>2018/10/8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EABA9A-7201-4333-9C93-CEE0F78B3B1E}" type="slidenum">
              <a:rPr lang="zh-CN" altLang="en-US" smtClean="0"/>
              <a:t>‹#›</a:t>
            </a:fld>
            <a:endParaRPr lang="zh-CN" altLang="en-US"/>
          </a:p>
        </p:txBody>
      </p:sp>
    </p:spTree>
    <p:extLst>
      <p:ext uri="{BB962C8B-B14F-4D97-AF65-F5344CB8AC3E}">
        <p14:creationId xmlns:p14="http://schemas.microsoft.com/office/powerpoint/2010/main" val="1105930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456538"/>
            <a:ext cx="9144000" cy="919501"/>
          </a:xfrm>
        </p:spPr>
        <p:txBody>
          <a:bodyPr/>
          <a:lstStyle/>
          <a:p>
            <a:r>
              <a:rPr lang="zh-CN" altLang="en-US" smtClean="0"/>
              <a:t>正则表达式</a:t>
            </a:r>
            <a:endParaRPr lang="zh-CN" altLang="en-US"/>
          </a:p>
        </p:txBody>
      </p:sp>
      <p:sp>
        <p:nvSpPr>
          <p:cNvPr id="3" name="副标题 2"/>
          <p:cNvSpPr>
            <a:spLocks noGrp="1"/>
          </p:cNvSpPr>
          <p:nvPr>
            <p:ph type="subTitle" idx="1"/>
          </p:nvPr>
        </p:nvSpPr>
        <p:spPr>
          <a:xfrm>
            <a:off x="1524000" y="1524662"/>
            <a:ext cx="9144000" cy="4778483"/>
          </a:xfrm>
        </p:spPr>
        <p:txBody>
          <a:bodyPr/>
          <a:lstStyle/>
          <a:p>
            <a:pPr algn="l"/>
            <a:r>
              <a:rPr lang="zh-CN" altLang="en-US" smtClean="0"/>
              <a:t>描述</a:t>
            </a:r>
            <a:r>
              <a:rPr lang="zh-CN" altLang="en-US"/>
              <a:t>了一种字符串匹配的模式（</a:t>
            </a:r>
            <a:r>
              <a:rPr lang="en-US" altLang="zh-CN"/>
              <a:t>pattern</a:t>
            </a:r>
            <a:r>
              <a:rPr lang="zh-CN" altLang="en-US"/>
              <a:t>），可以用来检查一个串是否含有某种子串、将匹配的子串替换或者从某个串中取出符合某个条件的子串等。</a:t>
            </a:r>
          </a:p>
        </p:txBody>
      </p:sp>
    </p:spTree>
    <p:extLst>
      <p:ext uri="{BB962C8B-B14F-4D97-AF65-F5344CB8AC3E}">
        <p14:creationId xmlns:p14="http://schemas.microsoft.com/office/powerpoint/2010/main" val="177893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26128"/>
            <a:ext cx="10515600" cy="5750835"/>
          </a:xfrm>
        </p:spPr>
        <p:txBody>
          <a:bodyPr>
            <a:normAutofit fontScale="70000" lnSpcReduction="20000"/>
          </a:bodyPr>
          <a:lstStyle/>
          <a:p>
            <a:r>
              <a:rPr lang="zh-CN" altLang="en-US" smtClean="0"/>
              <a:t>常用特殊字符：</a:t>
            </a:r>
            <a:endParaRPr lang="en-US" altLang="zh-CN" smtClean="0"/>
          </a:p>
          <a:p>
            <a:r>
              <a:rPr lang="en-US" altLang="zh-CN" smtClean="0"/>
              <a:t>\</a:t>
            </a:r>
            <a:r>
              <a:rPr lang="zh-CN" altLang="en-US" smtClean="0"/>
              <a:t>：</a:t>
            </a:r>
            <a:r>
              <a:rPr lang="zh-CN" altLang="en-US"/>
              <a:t>将下一个字符标记为或特殊字符、或原义字符、或向后引用、或八进制转义符。例如， </a:t>
            </a:r>
            <a:r>
              <a:rPr lang="en-US" altLang="zh-CN"/>
              <a:t>'n' </a:t>
            </a:r>
            <a:r>
              <a:rPr lang="zh-CN" altLang="en-US"/>
              <a:t>匹配字符 </a:t>
            </a:r>
            <a:r>
              <a:rPr lang="en-US" altLang="zh-CN"/>
              <a:t>'n'</a:t>
            </a:r>
            <a:r>
              <a:rPr lang="zh-CN" altLang="en-US"/>
              <a:t>。</a:t>
            </a:r>
            <a:r>
              <a:rPr lang="en-US" altLang="zh-CN"/>
              <a:t>'\n' </a:t>
            </a:r>
            <a:r>
              <a:rPr lang="zh-CN" altLang="en-US"/>
              <a:t>匹配换行符。序列 </a:t>
            </a:r>
            <a:r>
              <a:rPr lang="en-US" altLang="zh-CN"/>
              <a:t>'\\' </a:t>
            </a:r>
            <a:r>
              <a:rPr lang="zh-CN" altLang="en-US"/>
              <a:t>匹配 </a:t>
            </a:r>
            <a:r>
              <a:rPr lang="en-US" altLang="zh-CN"/>
              <a:t>"\"</a:t>
            </a:r>
            <a:r>
              <a:rPr lang="zh-CN" altLang="en-US"/>
              <a:t>，而 </a:t>
            </a:r>
            <a:r>
              <a:rPr lang="en-US" altLang="zh-CN"/>
              <a:t>'\(' </a:t>
            </a:r>
            <a:r>
              <a:rPr lang="zh-CN" altLang="en-US"/>
              <a:t>则匹配 </a:t>
            </a:r>
            <a:r>
              <a:rPr lang="en-US" altLang="zh-CN"/>
              <a:t>"("</a:t>
            </a:r>
            <a:r>
              <a:rPr lang="zh-CN" altLang="en-US" smtClean="0"/>
              <a:t>。</a:t>
            </a:r>
            <a:endParaRPr lang="en-US" altLang="zh-CN" smtClean="0"/>
          </a:p>
          <a:p>
            <a:r>
              <a:rPr lang="en-US" altLang="zh-CN" smtClean="0"/>
              <a:t>\s</a:t>
            </a:r>
            <a:r>
              <a:rPr lang="zh-CN" altLang="en-US" smtClean="0"/>
              <a:t>：</a:t>
            </a:r>
            <a:r>
              <a:rPr lang="zh-CN" altLang="en-US"/>
              <a:t>匹配任何空白字符，包括空格、制表符、换页符等等。等价于 </a:t>
            </a:r>
            <a:r>
              <a:rPr lang="en-US" altLang="zh-CN"/>
              <a:t>[ \f\n\r\t\v]</a:t>
            </a:r>
            <a:r>
              <a:rPr lang="zh-CN" altLang="en-US"/>
              <a:t>。注意 </a:t>
            </a:r>
            <a:r>
              <a:rPr lang="en-US" altLang="zh-CN"/>
              <a:t>Unicode </a:t>
            </a:r>
            <a:r>
              <a:rPr lang="zh-CN" altLang="en-US"/>
              <a:t>正则表达式会匹配全角空格符。</a:t>
            </a:r>
            <a:endParaRPr lang="en-US" altLang="zh-CN" smtClean="0"/>
          </a:p>
          <a:p>
            <a:r>
              <a:rPr lang="en-US" altLang="zh-CN" smtClean="0"/>
              <a:t>$</a:t>
            </a:r>
            <a:r>
              <a:rPr lang="zh-CN" altLang="en-US" smtClean="0"/>
              <a:t>：</a:t>
            </a:r>
            <a:r>
              <a:rPr lang="zh-CN" altLang="en-US"/>
              <a:t>匹配输入字符串的结尾位置</a:t>
            </a:r>
            <a:r>
              <a:rPr lang="zh-CN" altLang="en-US" smtClean="0"/>
              <a:t>。</a:t>
            </a:r>
            <a:endParaRPr lang="en-US" altLang="zh-CN" smtClean="0"/>
          </a:p>
          <a:p>
            <a:r>
              <a:rPr lang="en-US" altLang="zh-CN" smtClean="0"/>
              <a:t>()</a:t>
            </a:r>
            <a:r>
              <a:rPr lang="zh-CN" altLang="en-US" smtClean="0"/>
              <a:t>：</a:t>
            </a:r>
            <a:r>
              <a:rPr lang="zh-CN" altLang="en-US"/>
              <a:t>标记一个子表达式的开始和结束位置。子表达式可以获取供以后使用。要匹配这些字符，请使用 </a:t>
            </a:r>
            <a:r>
              <a:rPr lang="en-US" altLang="zh-CN"/>
              <a:t>\( </a:t>
            </a:r>
            <a:r>
              <a:rPr lang="zh-CN" altLang="en-US"/>
              <a:t>和 </a:t>
            </a:r>
            <a:r>
              <a:rPr lang="en-US" altLang="zh-CN"/>
              <a:t>\)</a:t>
            </a:r>
            <a:r>
              <a:rPr lang="zh-CN" altLang="en-US" smtClean="0"/>
              <a:t>。</a:t>
            </a:r>
            <a:endParaRPr lang="en-US" altLang="zh-CN" smtClean="0"/>
          </a:p>
          <a:p>
            <a:r>
              <a:rPr lang="en-US" altLang="zh-CN" smtClean="0"/>
              <a:t>*</a:t>
            </a:r>
            <a:r>
              <a:rPr lang="zh-CN" altLang="en-US" smtClean="0"/>
              <a:t>：</a:t>
            </a:r>
            <a:r>
              <a:rPr lang="zh-CN" altLang="en-US"/>
              <a:t>匹配前面的子表达式零次或</a:t>
            </a:r>
            <a:r>
              <a:rPr lang="zh-CN" altLang="en-US" smtClean="0"/>
              <a:t>多次，等价于</a:t>
            </a:r>
            <a:r>
              <a:rPr lang="en-US" altLang="zh-CN" smtClean="0"/>
              <a:t>{0,}</a:t>
            </a:r>
            <a:r>
              <a:rPr lang="zh-CN" altLang="en-US" smtClean="0"/>
              <a:t>。</a:t>
            </a:r>
            <a:endParaRPr lang="en-US" altLang="zh-CN" smtClean="0"/>
          </a:p>
          <a:p>
            <a:r>
              <a:rPr lang="en-US" altLang="zh-CN" smtClean="0"/>
              <a:t>+</a:t>
            </a:r>
            <a:r>
              <a:rPr lang="zh-CN" altLang="en-US" smtClean="0"/>
              <a:t>：</a:t>
            </a:r>
            <a:r>
              <a:rPr lang="zh-CN" altLang="en-US"/>
              <a:t>匹配前面的子表达式一次或多次</a:t>
            </a:r>
            <a:r>
              <a:rPr lang="zh-CN" altLang="en-US" smtClean="0"/>
              <a:t>。</a:t>
            </a:r>
            <a:endParaRPr lang="en-US" altLang="zh-CN" smtClean="0"/>
          </a:p>
          <a:p>
            <a:r>
              <a:rPr lang="en-US" altLang="zh-CN" smtClean="0"/>
              <a:t>.</a:t>
            </a:r>
            <a:r>
              <a:rPr lang="zh-CN" altLang="en-US" smtClean="0"/>
              <a:t>：</a:t>
            </a:r>
            <a:r>
              <a:rPr lang="zh-CN" altLang="en-US"/>
              <a:t>匹配除换行符 </a:t>
            </a:r>
            <a:r>
              <a:rPr lang="en-US" altLang="zh-CN"/>
              <a:t>\n </a:t>
            </a:r>
            <a:r>
              <a:rPr lang="zh-CN" altLang="en-US"/>
              <a:t>之外的任何单字符</a:t>
            </a:r>
            <a:r>
              <a:rPr lang="zh-CN" altLang="en-US" smtClean="0"/>
              <a:t>。</a:t>
            </a:r>
            <a:endParaRPr lang="en-US" altLang="zh-CN" smtClean="0"/>
          </a:p>
          <a:p>
            <a:r>
              <a:rPr lang="en-US" altLang="zh-CN" smtClean="0"/>
              <a:t>?</a:t>
            </a:r>
            <a:r>
              <a:rPr lang="zh-CN" altLang="en-US" smtClean="0"/>
              <a:t>：</a:t>
            </a:r>
            <a:r>
              <a:rPr lang="zh-CN" altLang="en-US"/>
              <a:t>匹配前面的子表达式零次或一</a:t>
            </a:r>
            <a:r>
              <a:rPr lang="zh-CN" altLang="en-US" smtClean="0"/>
              <a:t>次。</a:t>
            </a:r>
            <a:endParaRPr lang="en-US" altLang="zh-CN" smtClean="0"/>
          </a:p>
          <a:p>
            <a:r>
              <a:rPr lang="en-US" altLang="zh-CN" smtClean="0"/>
              <a:t>^</a:t>
            </a:r>
            <a:r>
              <a:rPr lang="zh-CN" altLang="en-US" smtClean="0"/>
              <a:t>：</a:t>
            </a:r>
            <a:r>
              <a:rPr lang="zh-CN" altLang="en-US"/>
              <a:t>匹配输入字符串的开始</a:t>
            </a:r>
            <a:r>
              <a:rPr lang="zh-CN" altLang="en-US" smtClean="0"/>
              <a:t>位置。</a:t>
            </a:r>
            <a:endParaRPr lang="en-US" altLang="zh-CN" smtClean="0"/>
          </a:p>
          <a:p>
            <a:r>
              <a:rPr lang="en-US" altLang="zh-CN" smtClean="0"/>
              <a:t>|</a:t>
            </a:r>
            <a:r>
              <a:rPr lang="zh-CN" altLang="en-US" smtClean="0"/>
              <a:t>：</a:t>
            </a:r>
            <a:r>
              <a:rPr lang="zh-CN" altLang="en-US"/>
              <a:t>指明两项之间的一个选择</a:t>
            </a:r>
            <a:r>
              <a:rPr lang="zh-CN" altLang="en-US" smtClean="0"/>
              <a:t>。</a:t>
            </a:r>
            <a:endParaRPr lang="en-US" altLang="zh-CN" smtClean="0"/>
          </a:p>
          <a:p>
            <a:r>
              <a:rPr lang="en-US" altLang="zh-CN" smtClean="0"/>
              <a:t>\d</a:t>
            </a:r>
            <a:r>
              <a:rPr lang="zh-CN" altLang="en-US" smtClean="0"/>
              <a:t>：匹配一个数字字符，等价于</a:t>
            </a:r>
            <a:r>
              <a:rPr lang="en-US" altLang="zh-CN" smtClean="0"/>
              <a:t>[0-9]</a:t>
            </a:r>
            <a:r>
              <a:rPr lang="zh-CN" altLang="en-US" smtClean="0"/>
              <a:t>。</a:t>
            </a:r>
            <a:endParaRPr lang="en-US" altLang="zh-CN" smtClean="0"/>
          </a:p>
          <a:p>
            <a:r>
              <a:rPr lang="en-US" altLang="zh-CN" smtClean="0"/>
              <a:t>\D</a:t>
            </a:r>
            <a:r>
              <a:rPr lang="zh-CN" altLang="en-US" smtClean="0"/>
              <a:t>：</a:t>
            </a:r>
            <a:r>
              <a:rPr lang="zh-CN" altLang="en-US"/>
              <a:t>匹配一个非数字字符。等价于</a:t>
            </a:r>
            <a:r>
              <a:rPr lang="en-US" altLang="zh-CN"/>
              <a:t>[^0-9]</a:t>
            </a:r>
            <a:r>
              <a:rPr lang="zh-CN" altLang="en-US"/>
              <a:t>。</a:t>
            </a:r>
            <a:endParaRPr lang="en-US" altLang="zh-CN" smtClean="0"/>
          </a:p>
          <a:p>
            <a:r>
              <a:rPr lang="en-US" altLang="zh-CN" smtClean="0"/>
              <a:t>\w</a:t>
            </a:r>
            <a:r>
              <a:rPr lang="zh-CN" altLang="en-US" smtClean="0"/>
              <a:t>：</a:t>
            </a:r>
            <a:r>
              <a:rPr lang="zh-CN" altLang="en-US"/>
              <a:t>匹配字母或数字或下划线或汉字</a:t>
            </a:r>
            <a:r>
              <a:rPr lang="zh-CN" altLang="en-US" smtClean="0"/>
              <a:t>。</a:t>
            </a:r>
            <a:endParaRPr lang="en-US" altLang="zh-CN" smtClean="0"/>
          </a:p>
          <a:p>
            <a:r>
              <a:rPr lang="en-US" altLang="zh-CN" smtClean="0"/>
              <a:t>\W</a:t>
            </a:r>
            <a:r>
              <a:rPr lang="zh-CN" altLang="en-US" smtClean="0"/>
              <a:t>：</a:t>
            </a:r>
            <a:r>
              <a:rPr lang="zh-CN" altLang="en-US"/>
              <a:t>匹配任何</a:t>
            </a:r>
            <a:r>
              <a:rPr lang="zh-CN" altLang="en-US" smtClean="0"/>
              <a:t>非</a:t>
            </a:r>
            <a:r>
              <a:rPr lang="en-US" altLang="zh-CN" smtClean="0"/>
              <a:t>\w</a:t>
            </a:r>
            <a:r>
              <a:rPr lang="zh-CN" altLang="en-US" smtClean="0"/>
              <a:t>。</a:t>
            </a:r>
            <a:endParaRPr lang="en-US" altLang="zh-CN" smtClean="0"/>
          </a:p>
        </p:txBody>
      </p:sp>
    </p:spTree>
    <p:extLst>
      <p:ext uri="{BB962C8B-B14F-4D97-AF65-F5344CB8AC3E}">
        <p14:creationId xmlns:p14="http://schemas.microsoft.com/office/powerpoint/2010/main" val="388557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修饰符</a:t>
            </a:r>
            <a:endParaRPr lang="zh-CN" altLang="en-US"/>
          </a:p>
        </p:txBody>
      </p:sp>
      <p:sp>
        <p:nvSpPr>
          <p:cNvPr id="3" name="内容占位符 2"/>
          <p:cNvSpPr>
            <a:spLocks noGrp="1"/>
          </p:cNvSpPr>
          <p:nvPr>
            <p:ph idx="1"/>
          </p:nvPr>
        </p:nvSpPr>
        <p:spPr/>
        <p:txBody>
          <a:bodyPr/>
          <a:lstStyle/>
          <a:p>
            <a:r>
              <a:rPr lang="en-US" altLang="zh-CN" smtClean="0"/>
              <a:t>i</a:t>
            </a:r>
            <a:r>
              <a:rPr lang="zh-CN" altLang="en-US" smtClean="0"/>
              <a:t>：忽略大小写。</a:t>
            </a:r>
            <a:endParaRPr lang="en-US" altLang="zh-CN" smtClean="0"/>
          </a:p>
          <a:p>
            <a:r>
              <a:rPr lang="en-US" altLang="zh-CN" smtClean="0"/>
              <a:t>g</a:t>
            </a:r>
            <a:r>
              <a:rPr lang="zh-CN" altLang="en-US" smtClean="0"/>
              <a:t>：</a:t>
            </a:r>
            <a:r>
              <a:rPr lang="zh-CN" altLang="en-US"/>
              <a:t>全局匹配即匹配到第一个之后不停止继续</a:t>
            </a:r>
            <a:r>
              <a:rPr lang="zh-CN" altLang="en-US" smtClean="0"/>
              <a:t>匹配。</a:t>
            </a:r>
            <a:endParaRPr lang="en-US" altLang="zh-CN" smtClean="0"/>
          </a:p>
          <a:p>
            <a:r>
              <a:rPr lang="en-US" altLang="zh-CN" smtClean="0"/>
              <a:t>m</a:t>
            </a:r>
            <a:r>
              <a:rPr lang="zh-CN" altLang="en-US" smtClean="0"/>
              <a:t>：</a:t>
            </a:r>
            <a:r>
              <a:rPr lang="zh-CN" altLang="en-US"/>
              <a:t>多行匹配即遇到换行后不停止匹配继续直到被匹配字符串结束。</a:t>
            </a:r>
          </a:p>
        </p:txBody>
      </p:sp>
    </p:spTree>
    <p:extLst>
      <p:ext uri="{BB962C8B-B14F-4D97-AF65-F5344CB8AC3E}">
        <p14:creationId xmlns:p14="http://schemas.microsoft.com/office/powerpoint/2010/main" val="122711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定义正则对象</a:t>
            </a:r>
            <a:endParaRPr lang="zh-CN" altLang="en-US"/>
          </a:p>
        </p:txBody>
      </p:sp>
      <p:sp>
        <p:nvSpPr>
          <p:cNvPr id="3" name="内容占位符 2"/>
          <p:cNvSpPr>
            <a:spLocks noGrp="1"/>
          </p:cNvSpPr>
          <p:nvPr>
            <p:ph idx="1"/>
          </p:nvPr>
        </p:nvSpPr>
        <p:spPr/>
        <p:txBody>
          <a:bodyPr/>
          <a:lstStyle/>
          <a:p>
            <a:r>
              <a:rPr lang="zh-CN" altLang="en-US" smtClean="0"/>
              <a:t>构造</a:t>
            </a:r>
            <a:r>
              <a:rPr lang="zh-CN" altLang="en-US"/>
              <a:t>函数方式</a:t>
            </a:r>
            <a:endParaRPr lang="en-US" altLang="zh-CN" smtClean="0"/>
          </a:p>
          <a:p>
            <a:r>
              <a:rPr lang="en-US" altLang="zh-CN" smtClean="0"/>
              <a:t>var reg = new Reg(‘abc’, ‘gi’);  </a:t>
            </a:r>
          </a:p>
          <a:p>
            <a:r>
              <a:rPr lang="zh-CN" altLang="en-US" smtClean="0"/>
              <a:t>第一</a:t>
            </a:r>
            <a:r>
              <a:rPr lang="zh-CN" altLang="en-US"/>
              <a:t>个参数是正则的内容，第二个参数是</a:t>
            </a:r>
            <a:r>
              <a:rPr lang="zh-CN" altLang="en-US" smtClean="0"/>
              <a:t>修饰符</a:t>
            </a:r>
            <a:endParaRPr lang="en-US" altLang="zh-CN" smtClean="0"/>
          </a:p>
          <a:p>
            <a:r>
              <a:rPr lang="zh-CN" altLang="en-US"/>
              <a:t>字面量</a:t>
            </a:r>
            <a:r>
              <a:rPr lang="zh-CN" altLang="en-US" smtClean="0"/>
              <a:t>方式</a:t>
            </a:r>
            <a:endParaRPr lang="en-US" altLang="zh-CN" smtClean="0"/>
          </a:p>
          <a:p>
            <a:r>
              <a:rPr lang="en-US" altLang="zh-CN" smtClean="0"/>
              <a:t>var reg = /abc/gi;</a:t>
            </a:r>
          </a:p>
          <a:p>
            <a:r>
              <a:rPr lang="zh-CN" altLang="en-US"/>
              <a:t>两个斜杠之间的是定义的正则内容，最后一个斜杠之后的是修饰符，这种方式比第一种简单高效，所以通常使用第二种方式来定义正则。</a:t>
            </a:r>
          </a:p>
        </p:txBody>
      </p:sp>
    </p:spTree>
    <p:extLst>
      <p:ext uri="{BB962C8B-B14F-4D97-AF65-F5344CB8AC3E}">
        <p14:creationId xmlns:p14="http://schemas.microsoft.com/office/powerpoint/2010/main" val="879877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正则表达式常用方法</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smtClean="0"/>
              <a:t>var reg = /^abc$/;</a:t>
            </a:r>
          </a:p>
          <a:p>
            <a:r>
              <a:rPr lang="en-US" altLang="zh-CN" smtClean="0"/>
              <a:t>test</a:t>
            </a:r>
            <a:r>
              <a:rPr lang="zh-CN" altLang="en-US" smtClean="0"/>
              <a:t>：</a:t>
            </a:r>
            <a:r>
              <a:rPr lang="zh-CN" altLang="en-US"/>
              <a:t>测试某个字符串是否与正则匹配，匹配就返回</a:t>
            </a:r>
            <a:r>
              <a:rPr lang="en-US" altLang="zh-CN"/>
              <a:t>true</a:t>
            </a:r>
            <a:r>
              <a:rPr lang="zh-CN" altLang="en-US"/>
              <a:t>，否则返回</a:t>
            </a:r>
            <a:r>
              <a:rPr lang="en-US" altLang="zh-CN"/>
              <a:t>false</a:t>
            </a:r>
            <a:r>
              <a:rPr lang="zh-CN" altLang="en-US" smtClean="0"/>
              <a:t>。</a:t>
            </a:r>
            <a:endParaRPr lang="en-US" altLang="zh-CN" smtClean="0"/>
          </a:p>
          <a:p>
            <a:r>
              <a:rPr lang="en-US" altLang="zh-CN" smtClean="0"/>
              <a:t>reg.test(‘ab’);  // true</a:t>
            </a:r>
          </a:p>
          <a:p>
            <a:r>
              <a:rPr lang="en-US" altLang="zh-CN" smtClean="0"/>
              <a:t>reg.test(‘abcd’);  // false</a:t>
            </a:r>
          </a:p>
          <a:p>
            <a:r>
              <a:rPr lang="en-US" altLang="zh-CN" smtClean="0"/>
              <a:t>compile</a:t>
            </a:r>
            <a:r>
              <a:rPr lang="zh-CN" altLang="en-US" smtClean="0"/>
              <a:t>：改变正则表达式。</a:t>
            </a:r>
            <a:endParaRPr lang="en-US" altLang="zh-CN" smtClean="0"/>
          </a:p>
          <a:p>
            <a:r>
              <a:rPr lang="en-US" altLang="zh-CN" smtClean="0"/>
              <a:t>reg.compile();</a:t>
            </a:r>
          </a:p>
          <a:p>
            <a:r>
              <a:rPr lang="en-US" altLang="zh-CN" smtClean="0"/>
              <a:t>reg.test(‘ab’);  // true</a:t>
            </a:r>
          </a:p>
          <a:p>
            <a:r>
              <a:rPr lang="en-US" altLang="zh-CN" smtClean="0"/>
              <a:t>var reg1 = /abc/g;</a:t>
            </a:r>
          </a:p>
          <a:p>
            <a:r>
              <a:rPr lang="en-US" altLang="zh-CN" smtClean="0"/>
              <a:t>reg1.test(‘abcd’);  // true</a:t>
            </a:r>
            <a:endParaRPr lang="zh-CN" altLang="en-US" smtClean="0"/>
          </a:p>
        </p:txBody>
      </p:sp>
    </p:spTree>
    <p:extLst>
      <p:ext uri="{BB962C8B-B14F-4D97-AF65-F5344CB8AC3E}">
        <p14:creationId xmlns:p14="http://schemas.microsoft.com/office/powerpoint/2010/main" val="335487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6229"/>
            <a:ext cx="10515600" cy="5830734"/>
          </a:xfrm>
        </p:spPr>
        <p:txBody>
          <a:bodyPr/>
          <a:lstStyle/>
          <a:p>
            <a:r>
              <a:rPr lang="zh-CN" altLang="en-US" smtClean="0"/>
              <a:t>手机号校验：</a:t>
            </a:r>
            <a:endParaRPr lang="en-US" altLang="zh-CN" smtClean="0"/>
          </a:p>
          <a:p>
            <a:r>
              <a:rPr lang="en-US" altLang="zh-CN" smtClean="0"/>
              <a:t>/^</a:t>
            </a:r>
            <a:r>
              <a:rPr lang="en-US" altLang="zh-CN" smtClean="0"/>
              <a:t>1[34578]\d{9</a:t>
            </a:r>
            <a:r>
              <a:rPr lang="en-US" altLang="zh-CN" smtClean="0"/>
              <a:t>}$/</a:t>
            </a:r>
          </a:p>
          <a:p>
            <a:r>
              <a:rPr lang="zh-CN" altLang="en-US" smtClean="0"/>
              <a:t>座机号校验：</a:t>
            </a:r>
            <a:endParaRPr lang="en-US" altLang="zh-CN" smtClean="0"/>
          </a:p>
          <a:p>
            <a:r>
              <a:rPr lang="en-US" altLang="zh-CN"/>
              <a:t>/^([0-9]{3,4}-)?[0-9]{7,8}$/</a:t>
            </a:r>
            <a:endParaRPr lang="en-US" altLang="zh-CN" smtClean="0"/>
          </a:p>
          <a:p>
            <a:r>
              <a:rPr lang="zh-CN" altLang="en-US" smtClean="0"/>
              <a:t>车牌号校验：</a:t>
            </a:r>
            <a:endParaRPr lang="en-US" altLang="zh-CN" smtClean="0"/>
          </a:p>
          <a:p>
            <a:r>
              <a:rPr lang="en-US" altLang="zh-CN" smtClean="0"/>
              <a:t>/^[</a:t>
            </a:r>
            <a:r>
              <a:rPr lang="zh-CN" altLang="en-US"/>
              <a:t>京津沪渝冀豫云辽黑湘皖鲁新苏浙赣鄂桂甘晋蒙陕吉闽贵粤青藏川宁琼使领</a:t>
            </a:r>
            <a:r>
              <a:rPr lang="en-US" altLang="zh-CN"/>
              <a:t>A-Z]{1}[A-Z]{1}[A-Z0-9]{4}[A-Z0-9</a:t>
            </a:r>
            <a:r>
              <a:rPr lang="zh-CN" altLang="en-US"/>
              <a:t>挂学警港澳</a:t>
            </a:r>
            <a:r>
              <a:rPr lang="en-US" altLang="zh-CN"/>
              <a:t>]{1</a:t>
            </a:r>
            <a:r>
              <a:rPr lang="en-US" altLang="zh-CN" smtClean="0"/>
              <a:t>}$/</a:t>
            </a:r>
          </a:p>
          <a:p>
            <a:r>
              <a:rPr lang="zh-CN" altLang="en-US" smtClean="0"/>
              <a:t>邮编校验：</a:t>
            </a:r>
            <a:endParaRPr lang="en-US" altLang="zh-CN" smtClean="0"/>
          </a:p>
          <a:p>
            <a:r>
              <a:rPr lang="en-US" altLang="zh-CN"/>
              <a:t>/^[1-9]\d{5}$/</a:t>
            </a:r>
          </a:p>
        </p:txBody>
      </p:sp>
    </p:spTree>
    <p:extLst>
      <p:ext uri="{BB962C8B-B14F-4D97-AF65-F5344CB8AC3E}">
        <p14:creationId xmlns:p14="http://schemas.microsoft.com/office/powerpoint/2010/main" val="19152970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573</Words>
  <Application>Microsoft Office PowerPoint</Application>
  <PresentationFormat>宽屏</PresentationFormat>
  <Paragraphs>46</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正则表达式</vt:lpstr>
      <vt:lpstr>PowerPoint 演示文稿</vt:lpstr>
      <vt:lpstr>修饰符</vt:lpstr>
      <vt:lpstr>定义正则对象</vt:lpstr>
      <vt:lpstr>正则表达式常用方法</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19</cp:revision>
  <dcterms:created xsi:type="dcterms:W3CDTF">2018-10-08T01:49:56Z</dcterms:created>
  <dcterms:modified xsi:type="dcterms:W3CDTF">2018-10-08T08:16:02Z</dcterms:modified>
</cp:coreProperties>
</file>