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7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9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5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6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811D-6EC4-423E-BC69-BD9361E0C584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A3F4-17D0-4C0A-91B3-D8ECF9AA1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51846"/>
            <a:ext cx="9144000" cy="100827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48901"/>
            <a:ext cx="9144000" cy="4350058"/>
          </a:xfrm>
        </p:spPr>
        <p:txBody>
          <a:bodyPr/>
          <a:lstStyle/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2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2018-10-08T01:04:12Z</dcterms:created>
  <dcterms:modified xsi:type="dcterms:W3CDTF">2018-10-08T07:58:54Z</dcterms:modified>
</cp:coreProperties>
</file>