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6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5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2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1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B73D-9F6B-45F9-AE4E-815273336DB0}" type="datetimeFigureOut">
              <a:rPr lang="zh-CN" altLang="en-US" smtClean="0"/>
              <a:t>2018/10/12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B80C-203C-4CE1-9AEB-3599DB79E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7862"/>
            <a:ext cx="9144000" cy="777458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07363"/>
            <a:ext cx="9144000" cy="4714043"/>
          </a:xfrm>
        </p:spPr>
        <p:txBody>
          <a:bodyPr/>
          <a:lstStyle/>
          <a:p>
            <a:pPr algn="l"/>
            <a:r>
              <a:rPr lang="zh-CN" altLang="en-US" smtClean="0"/>
              <a:t>选择器 </a:t>
            </a:r>
            <a:r>
              <a:rPr lang="en-US" altLang="zh-CN" smtClean="0"/>
              <a:t>{</a:t>
            </a:r>
          </a:p>
          <a:p>
            <a:pPr algn="l"/>
            <a:r>
              <a:rPr lang="en-US" altLang="zh-CN" smtClean="0"/>
              <a:t>  </a:t>
            </a:r>
            <a:r>
              <a:rPr lang="zh-CN" altLang="en-US" smtClean="0"/>
              <a:t>样式名</a:t>
            </a:r>
            <a:r>
              <a:rPr lang="en-US" altLang="zh-CN" smtClean="0"/>
              <a:t>1: </a:t>
            </a:r>
            <a:r>
              <a:rPr lang="zh-CN" altLang="en-US" smtClean="0"/>
              <a:t>样式值</a:t>
            </a:r>
            <a:r>
              <a:rPr lang="en-US" altLang="zh-CN" smtClean="0"/>
              <a:t>;</a:t>
            </a:r>
          </a:p>
          <a:p>
            <a:pPr algn="l"/>
            <a:r>
              <a:rPr lang="zh-CN" altLang="en-US" smtClean="0"/>
              <a:t>  样式名</a:t>
            </a:r>
            <a:r>
              <a:rPr lang="en-US" altLang="zh-CN" smtClean="0"/>
              <a:t>2: </a:t>
            </a:r>
            <a:r>
              <a:rPr lang="zh-CN" altLang="en-US"/>
              <a:t>样式值</a:t>
            </a:r>
            <a:r>
              <a:rPr lang="en-US" altLang="zh-CN"/>
              <a:t>;</a:t>
            </a:r>
          </a:p>
          <a:p>
            <a:pPr algn="l"/>
            <a:r>
              <a:rPr lang="en-US" altLang="zh-CN" smtClean="0"/>
              <a:t>}</a:t>
            </a:r>
          </a:p>
          <a:p>
            <a:pPr algn="l"/>
            <a:r>
              <a:rPr lang="zh-CN" altLang="en-US" smtClean="0"/>
              <a:t>以上是</a:t>
            </a:r>
            <a:r>
              <a:rPr lang="en-US" altLang="zh-CN" smtClean="0"/>
              <a:t>css</a:t>
            </a:r>
            <a:r>
              <a:rPr lang="zh-CN" altLang="en-US" smtClean="0"/>
              <a:t>书写格式，其中选择器指定了作用域</a:t>
            </a:r>
            <a:r>
              <a:rPr lang="en-US" altLang="zh-CN" smtClean="0"/>
              <a:t>html</a:t>
            </a:r>
            <a:r>
              <a:rPr lang="zh-CN" altLang="en-US" smtClean="0"/>
              <a:t>文档中哪些元素。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zh-CN" altLang="en-US" smtClean="0"/>
              <a:t>相邻同胞选择器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.sub + div {</a:t>
            </a:r>
          </a:p>
          <a:p>
            <a:r>
              <a:rPr lang="en-US" altLang="zh-CN" smtClean="0"/>
              <a:t> 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&lt;</a:t>
            </a:r>
            <a:r>
              <a:rPr lang="en-US" altLang="zh-CN"/>
              <a:t>div class="parent"&gt;</a:t>
            </a:r>
          </a:p>
          <a:p>
            <a:r>
              <a:rPr lang="en-US" altLang="zh-CN" smtClean="0"/>
              <a:t>  &lt;</a:t>
            </a:r>
            <a:r>
              <a:rPr lang="en-US" altLang="zh-CN"/>
              <a:t>div class="sub"&gt;div-2-1&lt;/div&gt;</a:t>
            </a:r>
          </a:p>
          <a:p>
            <a:r>
              <a:rPr lang="en-US" altLang="zh-CN"/>
              <a:t>  </a:t>
            </a:r>
            <a:r>
              <a:rPr lang="en-US" altLang="zh-CN" smtClean="0"/>
              <a:t>&lt;</a:t>
            </a:r>
            <a:r>
              <a:rPr lang="en-US" altLang="zh-CN"/>
              <a:t>div&gt;div-2-2&lt;/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</a:p>
          <a:p>
            <a:r>
              <a:rPr lang="en-US" altLang="zh-CN" smtClean="0"/>
              <a:t>  &lt;</a:t>
            </a:r>
            <a:r>
              <a:rPr lang="en-US" altLang="zh-CN"/>
              <a:t>div&gt;div-2-6&lt;/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</a:p>
          <a:p>
            <a:r>
              <a:rPr lang="en-US" altLang="zh-CN" smtClean="0"/>
              <a:t>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同胞元素：表示在同一层级，</a:t>
            </a:r>
            <a:r>
              <a:rPr lang="en-US" altLang="zh-CN" smtClean="0"/>
              <a:t>.parent</a:t>
            </a:r>
            <a:r>
              <a:rPr lang="zh-CN" altLang="en-US" smtClean="0"/>
              <a:t>下的三个</a:t>
            </a:r>
            <a:r>
              <a:rPr lang="en-US" altLang="zh-CN" smtClean="0"/>
              <a:t>div</a:t>
            </a:r>
            <a:r>
              <a:rPr lang="zh-CN" altLang="en-US" smtClean="0"/>
              <a:t>都在同一级，它们相互之间被称为同胞元素，也被称为兄弟元素。</a:t>
            </a:r>
            <a:r>
              <a:rPr lang="en-US" altLang="zh-CN" smtClean="0"/>
              <a:t>”+”</a:t>
            </a:r>
            <a:r>
              <a:rPr lang="zh-CN" altLang="en-US" smtClean="0"/>
              <a:t>表示</a:t>
            </a:r>
            <a:r>
              <a:rPr lang="en-US" altLang="zh-CN" smtClean="0"/>
              <a:t>.sub</a:t>
            </a:r>
            <a:r>
              <a:rPr lang="zh-CN" altLang="en-US" smtClean="0"/>
              <a:t>后面的一个兄弟元素。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pPr algn="ctr"/>
            <a:r>
              <a:rPr lang="zh-CN" altLang="en-US" smtClean="0"/>
              <a:t>属性选择器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/>
              <a:t>[readonly] {</a:t>
            </a:r>
          </a:p>
          <a:p>
            <a:r>
              <a:rPr lang="en-US" altLang="zh-CN"/>
              <a:t>  border: 1px solid red;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/>
              <a:t>&lt;input id</a:t>
            </a:r>
            <a:r>
              <a:rPr lang="en-US" altLang="zh-CN"/>
              <a:t>="</a:t>
            </a:r>
            <a:r>
              <a:rPr lang="en-US" altLang="zh-CN" smtClean="0"/>
              <a:t>username1" </a:t>
            </a:r>
            <a:r>
              <a:rPr lang="en-US" altLang="zh-CN"/>
              <a:t>placeholder="</a:t>
            </a:r>
            <a:r>
              <a:rPr lang="zh-CN" altLang="en-US"/>
              <a:t>请输入姓名</a:t>
            </a:r>
            <a:r>
              <a:rPr lang="en-US" altLang="zh-CN"/>
              <a:t>1" </a:t>
            </a:r>
            <a:r>
              <a:rPr lang="en-US" altLang="zh-CN"/>
              <a:t>readonly </a:t>
            </a:r>
            <a:r>
              <a:rPr lang="en-US" altLang="zh-CN" smtClean="0"/>
              <a:t>/&gt;</a:t>
            </a:r>
          </a:p>
          <a:p>
            <a:r>
              <a:rPr lang="en-US" altLang="zh-CN" smtClean="0"/>
              <a:t>&lt;input </a:t>
            </a:r>
            <a:r>
              <a:rPr lang="en-US" altLang="zh-CN"/>
              <a:t>id</a:t>
            </a:r>
            <a:r>
              <a:rPr lang="en-US" altLang="zh-CN"/>
              <a:t>="</a:t>
            </a:r>
            <a:r>
              <a:rPr lang="en-US" altLang="zh-CN" smtClean="0"/>
              <a:t>username2" </a:t>
            </a:r>
            <a:r>
              <a:rPr lang="en-US" altLang="zh-CN"/>
              <a:t>placeholder="</a:t>
            </a:r>
            <a:r>
              <a:rPr lang="zh-CN" altLang="en-US"/>
              <a:t>请输入姓名</a:t>
            </a:r>
            <a:r>
              <a:rPr lang="en-US" altLang="zh-CN"/>
              <a:t>2</a:t>
            </a:r>
            <a:r>
              <a:rPr lang="en-US" altLang="zh-CN"/>
              <a:t>" </a:t>
            </a:r>
            <a:r>
              <a:rPr lang="en-US" altLang="zh-CN" smtClean="0"/>
              <a:t>/&gt;</a:t>
            </a:r>
          </a:p>
          <a:p>
            <a:r>
              <a:rPr lang="zh-CN" altLang="en-US" smtClean="0"/>
              <a:t>作用于所有带有</a:t>
            </a:r>
            <a:r>
              <a:rPr lang="en-US" altLang="zh-CN" smtClean="0"/>
              <a:t>readonly</a:t>
            </a:r>
            <a:r>
              <a:rPr lang="zh-CN" altLang="en-US" smtClean="0"/>
              <a:t>属性的标签，选择器可以于其它选择器配合，比如</a:t>
            </a:r>
            <a:r>
              <a:rPr lang="en-US" altLang="zh-CN" smtClean="0"/>
              <a:t>[id][readonly]</a:t>
            </a:r>
            <a:r>
              <a:rPr lang="zh-CN" altLang="en-US" smtClean="0"/>
              <a:t>或者</a:t>
            </a:r>
            <a:r>
              <a:rPr lang="en-US" altLang="zh-CN" smtClean="0"/>
              <a:t>input[readonly]</a:t>
            </a:r>
            <a:r>
              <a:rPr lang="zh-CN" altLang="en-US" smtClean="0"/>
              <a:t>，下面简单介绍几种：</a:t>
            </a:r>
            <a:endParaRPr lang="en-US" altLang="zh-CN" smtClean="0"/>
          </a:p>
          <a:p>
            <a:r>
              <a:rPr lang="en-US" altLang="zh-CN" smtClean="0"/>
              <a:t>input[id=“username1”]</a:t>
            </a:r>
            <a:r>
              <a:rPr lang="zh-CN" altLang="en-US"/>
              <a:t>：作用于所有</a:t>
            </a:r>
            <a:r>
              <a:rPr lang="en-US" altLang="zh-CN"/>
              <a:t>id</a:t>
            </a:r>
            <a:r>
              <a:rPr lang="zh-CN" altLang="en-US" smtClean="0"/>
              <a:t>值</a:t>
            </a:r>
            <a:r>
              <a:rPr lang="zh-CN" altLang="en-US" smtClean="0">
                <a:solidFill>
                  <a:srgbClr val="FF0000"/>
                </a:solidFill>
              </a:rPr>
              <a:t>等于</a:t>
            </a:r>
            <a:r>
              <a:rPr lang="en-US" altLang="zh-CN" smtClean="0">
                <a:solidFill>
                  <a:srgbClr val="FF0000"/>
                </a:solidFill>
              </a:rPr>
              <a:t>username1</a:t>
            </a:r>
            <a:r>
              <a:rPr lang="zh-CN" altLang="en-US" smtClean="0"/>
              <a:t>的</a:t>
            </a:r>
            <a:r>
              <a:rPr lang="en-US" altLang="zh-CN"/>
              <a:t>input</a:t>
            </a:r>
            <a:r>
              <a:rPr lang="zh-CN" altLang="en-US"/>
              <a:t>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input[id*=“user”]</a:t>
            </a:r>
            <a:r>
              <a:rPr lang="zh-CN" altLang="en-US" smtClean="0"/>
              <a:t>：作用于所有</a:t>
            </a:r>
            <a:r>
              <a:rPr lang="en-US" altLang="zh-CN" smtClean="0"/>
              <a:t>id</a:t>
            </a:r>
            <a:r>
              <a:rPr lang="zh-CN" altLang="en-US" smtClean="0"/>
              <a:t>值包含</a:t>
            </a:r>
            <a:r>
              <a:rPr lang="en-US" altLang="zh-CN" smtClean="0">
                <a:solidFill>
                  <a:srgbClr val="FF0000"/>
                </a:solidFill>
              </a:rPr>
              <a:t>user</a:t>
            </a:r>
            <a:r>
              <a:rPr lang="zh-CN" altLang="en-US" smtClean="0">
                <a:solidFill>
                  <a:srgbClr val="FF0000"/>
                </a:solidFill>
              </a:rPr>
              <a:t>关键字</a:t>
            </a:r>
            <a:r>
              <a:rPr lang="zh-CN" altLang="en-US" smtClean="0"/>
              <a:t>的</a:t>
            </a:r>
            <a:r>
              <a:rPr lang="en-US" altLang="zh-CN" smtClean="0"/>
              <a:t>input</a:t>
            </a:r>
            <a:r>
              <a:rPr lang="zh-CN" altLang="en-US" smtClean="0"/>
              <a:t>框。</a:t>
            </a:r>
            <a:endParaRPr lang="en-US" altLang="zh-CN" smtClean="0"/>
          </a:p>
          <a:p>
            <a:r>
              <a:rPr lang="en-US" altLang="zh-CN" smtClean="0"/>
              <a:t>input[id^=</a:t>
            </a:r>
            <a:r>
              <a:rPr lang="en-US" altLang="zh-CN"/>
              <a:t>“</a:t>
            </a:r>
            <a:r>
              <a:rPr lang="en-US" altLang="zh-CN"/>
              <a:t>user</a:t>
            </a:r>
            <a:r>
              <a:rPr lang="en-US" altLang="zh-CN" smtClean="0"/>
              <a:t>”]</a:t>
            </a:r>
            <a:r>
              <a:rPr lang="zh-CN" altLang="en-US" smtClean="0"/>
              <a:t>：</a:t>
            </a:r>
            <a:r>
              <a:rPr lang="zh-CN" altLang="en-US"/>
              <a:t>作用于所有</a:t>
            </a:r>
            <a:r>
              <a:rPr lang="en-US" altLang="zh-CN"/>
              <a:t>id</a:t>
            </a:r>
            <a:r>
              <a:rPr lang="zh-CN" altLang="en-US" smtClean="0"/>
              <a:t>值以</a:t>
            </a:r>
            <a:r>
              <a:rPr lang="en-US" altLang="zh-CN" smtClean="0">
                <a:solidFill>
                  <a:srgbClr val="FF0000"/>
                </a:solidFill>
              </a:rPr>
              <a:t>user</a:t>
            </a:r>
            <a:r>
              <a:rPr lang="zh-CN" altLang="en-US" smtClean="0">
                <a:solidFill>
                  <a:srgbClr val="FF0000"/>
                </a:solidFill>
              </a:rPr>
              <a:t>关键字开头</a:t>
            </a:r>
            <a:r>
              <a:rPr lang="zh-CN" altLang="en-US" smtClean="0"/>
              <a:t>的</a:t>
            </a:r>
            <a:r>
              <a:rPr lang="en-US" altLang="zh-CN"/>
              <a:t>input</a:t>
            </a:r>
            <a:r>
              <a:rPr lang="zh-CN" altLang="en-US"/>
              <a:t>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input[id</a:t>
            </a:r>
            <a:r>
              <a:rPr lang="en-US" altLang="zh-CN"/>
              <a:t>$</a:t>
            </a:r>
            <a:r>
              <a:rPr lang="en-US" altLang="zh-CN" smtClean="0"/>
              <a:t>=“</a:t>
            </a:r>
            <a:r>
              <a:rPr lang="en-US" altLang="zh-CN"/>
              <a:t>user”]</a:t>
            </a:r>
            <a:r>
              <a:rPr lang="zh-CN" altLang="en-US"/>
              <a:t>：作用于所有</a:t>
            </a:r>
            <a:r>
              <a:rPr lang="en-US" altLang="zh-CN"/>
              <a:t>id</a:t>
            </a:r>
            <a:r>
              <a:rPr lang="zh-CN" altLang="en-US" smtClean="0"/>
              <a:t>值</a:t>
            </a:r>
            <a:r>
              <a:rPr lang="zh-CN" altLang="en-US"/>
              <a:t>以</a:t>
            </a:r>
            <a:r>
              <a:rPr lang="en-US" altLang="zh-CN" smtClean="0">
                <a:solidFill>
                  <a:srgbClr val="FF0000"/>
                </a:solidFill>
              </a:rPr>
              <a:t>user</a:t>
            </a:r>
            <a:r>
              <a:rPr lang="zh-CN" altLang="en-US" smtClean="0">
                <a:solidFill>
                  <a:srgbClr val="FF0000"/>
                </a:solidFill>
              </a:rPr>
              <a:t>关键字结尾</a:t>
            </a:r>
            <a:r>
              <a:rPr lang="zh-CN" altLang="en-US" smtClean="0"/>
              <a:t>的</a:t>
            </a:r>
            <a:r>
              <a:rPr lang="en-US" altLang="zh-CN"/>
              <a:t>input</a:t>
            </a:r>
            <a:r>
              <a:rPr lang="zh-CN" altLang="en-US"/>
              <a:t>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input[title</a:t>
            </a:r>
            <a:r>
              <a:rPr lang="en-US" altLang="zh-CN" smtClean="0"/>
              <a:t>~=“divtitle1”]</a:t>
            </a:r>
            <a:r>
              <a:rPr lang="zh-CN" altLang="en-US" smtClean="0"/>
              <a:t>：作用于所有</a:t>
            </a:r>
            <a:r>
              <a:rPr lang="en-US" altLang="zh-CN" smtClean="0"/>
              <a:t>title</a:t>
            </a:r>
            <a:r>
              <a:rPr lang="zh-CN" altLang="en-US" smtClean="0"/>
              <a:t>值包含</a:t>
            </a:r>
            <a:r>
              <a:rPr lang="en-US" altLang="zh-CN" smtClean="0">
                <a:solidFill>
                  <a:srgbClr val="FF0000"/>
                </a:solidFill>
              </a:rPr>
              <a:t>divtitle1</a:t>
            </a:r>
            <a:r>
              <a:rPr lang="zh-CN" altLang="en-US" smtClean="0">
                <a:solidFill>
                  <a:srgbClr val="FF0000"/>
                </a:solidFill>
              </a:rPr>
              <a:t>单词</a:t>
            </a:r>
            <a:r>
              <a:rPr lang="zh-CN" altLang="en-US" smtClean="0"/>
              <a:t>的</a:t>
            </a:r>
            <a:r>
              <a:rPr lang="en-US" altLang="zh-CN" smtClean="0"/>
              <a:t>input</a:t>
            </a:r>
            <a:r>
              <a:rPr lang="zh-CN" altLang="en-US" smtClean="0"/>
              <a:t>框。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70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/>
          <a:lstStyle/>
          <a:p>
            <a:pPr algn="ctr"/>
            <a:r>
              <a:rPr lang="zh-CN" altLang="en-US" smtClean="0"/>
              <a:t>常用伪元素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9306"/>
            <a:ext cx="10515600" cy="474765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.parent:before</a:t>
            </a:r>
            <a:r>
              <a:rPr lang="zh-CN" altLang="en-US" smtClean="0"/>
              <a:t> </a:t>
            </a:r>
            <a:r>
              <a:rPr lang="en-US" altLang="zh-CN" smtClean="0"/>
              <a:t>{</a:t>
            </a:r>
          </a:p>
          <a:p>
            <a:r>
              <a:rPr lang="en-US" altLang="zh-CN" smtClean="0"/>
              <a:t>  content: ‘</a:t>
            </a:r>
            <a:r>
              <a:rPr lang="zh-CN" altLang="en-US" smtClean="0"/>
              <a:t>开头</a:t>
            </a:r>
            <a:r>
              <a:rPr lang="en-US" altLang="zh-CN" smtClean="0"/>
              <a:t>’;</a:t>
            </a:r>
          </a:p>
          <a:p>
            <a:r>
              <a:rPr lang="en-US" altLang="zh-CN"/>
              <a:t> </a:t>
            </a:r>
            <a:r>
              <a:rPr lang="en-US" altLang="zh-CN" smtClean="0"/>
              <a:t>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/>
              <a:t>.</a:t>
            </a:r>
            <a:r>
              <a:rPr lang="en-US" altLang="zh-CN" smtClean="0"/>
              <a:t>parent:after</a:t>
            </a:r>
            <a:r>
              <a:rPr lang="zh-CN" altLang="en-US" smtClean="0"/>
              <a:t> </a:t>
            </a:r>
            <a:r>
              <a:rPr lang="en-US" altLang="zh-CN"/>
              <a:t>{</a:t>
            </a:r>
          </a:p>
          <a:p>
            <a:r>
              <a:rPr lang="en-US" altLang="zh-CN"/>
              <a:t>  content</a:t>
            </a:r>
            <a:r>
              <a:rPr lang="en-US" altLang="zh-CN"/>
              <a:t>: </a:t>
            </a:r>
            <a:r>
              <a:rPr lang="en-US" altLang="zh-CN" smtClean="0"/>
              <a:t>‘</a:t>
            </a:r>
            <a:r>
              <a:rPr lang="zh-CN" altLang="en-US" smtClean="0"/>
              <a:t>结尾</a:t>
            </a:r>
            <a:r>
              <a:rPr lang="en-US" altLang="zh-CN" smtClean="0"/>
              <a:t>’;</a:t>
            </a:r>
            <a:endParaRPr lang="en-US" altLang="zh-CN"/>
          </a:p>
          <a:p>
            <a:r>
              <a:rPr lang="en-US" altLang="zh-CN"/>
              <a:t>  color: red;</a:t>
            </a:r>
          </a:p>
          <a:p>
            <a:r>
              <a:rPr lang="en-US" altLang="zh-CN"/>
              <a:t>}</a:t>
            </a:r>
            <a:endParaRPr lang="zh-CN" altLang="en-US"/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&lt;div class=“parent”&gt;123&lt;/div&gt;</a:t>
            </a:r>
          </a:p>
          <a:p>
            <a:r>
              <a:rPr lang="en-US" altLang="zh-CN" smtClean="0"/>
              <a:t>:before</a:t>
            </a:r>
            <a:r>
              <a:rPr lang="zh-CN" altLang="en-US"/>
              <a:t>向</a:t>
            </a:r>
            <a:r>
              <a:rPr lang="en-US" altLang="zh-CN" smtClean="0"/>
              <a:t>.parent</a:t>
            </a:r>
            <a:r>
              <a:rPr lang="zh-CN" altLang="en-US" smtClean="0"/>
              <a:t>头部插入内容，</a:t>
            </a:r>
            <a:r>
              <a:rPr lang="en-US" altLang="zh-CN" smtClean="0"/>
              <a:t>:after</a:t>
            </a:r>
            <a:r>
              <a:rPr lang="zh-CN" altLang="en-US" smtClean="0"/>
              <a:t>向</a:t>
            </a:r>
            <a:r>
              <a:rPr lang="en-US" altLang="zh-CN" smtClean="0"/>
              <a:t>.parent</a:t>
            </a:r>
            <a:r>
              <a:rPr lang="zh-CN" altLang="en-US" smtClean="0"/>
              <a:t>尾部插入内容，</a:t>
            </a:r>
            <a:r>
              <a:rPr lang="en-US" altLang="zh-CN" smtClean="0"/>
              <a:t>content</a:t>
            </a:r>
            <a:r>
              <a:rPr lang="zh-CN" altLang="en-US" smtClean="0"/>
              <a:t>属性是必需的。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4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pPr algn="ctr"/>
            <a:r>
              <a:rPr lang="zh-CN" altLang="en-US" smtClean="0"/>
              <a:t>结构性伪类元素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.parent &gt; span:first-child {</a:t>
            </a:r>
          </a:p>
          <a:p>
            <a:r>
              <a:rPr lang="en-US" altLang="zh-CN" smtClean="0"/>
              <a:t> 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&lt;div class=“parent”&gt;</a:t>
            </a:r>
          </a:p>
          <a:p>
            <a:r>
              <a:rPr lang="en-US" altLang="zh-CN"/>
              <a:t> </a:t>
            </a:r>
            <a:r>
              <a:rPr lang="en-US" altLang="zh-CN" smtClean="0"/>
              <a:t> &lt;span&gt;span1&lt;/span&gt;</a:t>
            </a:r>
          </a:p>
          <a:p>
            <a:r>
              <a:rPr lang="en-US" altLang="zh-CN"/>
              <a:t> </a:t>
            </a:r>
            <a:r>
              <a:rPr lang="en-US" altLang="zh-CN" smtClean="0"/>
              <a:t> &lt;span&gt;span2&lt;/span&gt;</a:t>
            </a:r>
          </a:p>
          <a:p>
            <a:r>
              <a:rPr lang="en-US" altLang="zh-CN" smtClean="0"/>
              <a:t>&lt;/div&gt;</a:t>
            </a:r>
          </a:p>
          <a:p>
            <a:r>
              <a:rPr lang="en-US" altLang="zh-CN" smtClean="0"/>
              <a:t>:first-child</a:t>
            </a:r>
            <a:r>
              <a:rPr lang="zh-CN" altLang="en-US" smtClean="0"/>
              <a:t>：作用于第一个子元素。</a:t>
            </a:r>
            <a:endParaRPr lang="en-US" altLang="zh-CN" smtClean="0"/>
          </a:p>
          <a:p>
            <a:r>
              <a:rPr lang="en-US" altLang="zh-CN" smtClean="0"/>
              <a:t>:last-child</a:t>
            </a:r>
            <a:r>
              <a:rPr lang="zh-CN" altLang="en-US" smtClean="0"/>
              <a:t>：作用于最后一个子元素。</a:t>
            </a:r>
            <a:endParaRPr lang="en-US" altLang="zh-CN" smtClean="0"/>
          </a:p>
          <a:p>
            <a:r>
              <a:rPr lang="en-US" altLang="zh-CN" smtClean="0"/>
              <a:t>:not(:first-child)</a:t>
            </a:r>
            <a:r>
              <a:rPr lang="zh-CN" altLang="en-US" smtClean="0"/>
              <a:t>：作用于第一个元素以外的所有元素。</a:t>
            </a:r>
            <a:endParaRPr lang="en-US" altLang="zh-CN" smtClean="0"/>
          </a:p>
          <a:p>
            <a:r>
              <a:rPr lang="en-US" altLang="zh-CN" smtClean="0"/>
              <a:t>:nth-child(n)</a:t>
            </a:r>
            <a:r>
              <a:rPr lang="zh-CN" altLang="en-US" smtClean="0"/>
              <a:t>：作用于第</a:t>
            </a:r>
            <a:r>
              <a:rPr lang="en-US" altLang="zh-CN" smtClean="0"/>
              <a:t>n</a:t>
            </a:r>
            <a:r>
              <a:rPr lang="zh-CN" altLang="en-US" smtClean="0"/>
              <a:t>个元素，</a:t>
            </a:r>
            <a:r>
              <a:rPr lang="en-US" altLang="zh-CN" smtClean="0"/>
              <a:t>n</a:t>
            </a:r>
            <a:r>
              <a:rPr lang="zh-CN" altLang="en-US" smtClean="0"/>
              <a:t>的值时所有整数。例如</a:t>
            </a:r>
            <a:r>
              <a:rPr lang="en-US" altLang="zh-CN" smtClean="0"/>
              <a:t>:nth-child(2n+1)</a:t>
            </a:r>
            <a:r>
              <a:rPr lang="zh-CN" altLang="en-US" smtClean="0"/>
              <a:t>作用于所有序号为奇数的元素。</a:t>
            </a:r>
            <a:endParaRPr lang="en-US" altLang="zh-CN" smtClean="0"/>
          </a:p>
          <a:p>
            <a:r>
              <a:rPr lang="en-US" altLang="zh-CN" smtClean="0"/>
              <a:t>:odd</a:t>
            </a:r>
            <a:r>
              <a:rPr lang="zh-CN" altLang="en-US" smtClean="0"/>
              <a:t>：作用于所有序号为奇数的元素。</a:t>
            </a:r>
            <a:endParaRPr lang="en-US" altLang="zh-CN" smtClean="0"/>
          </a:p>
          <a:p>
            <a:r>
              <a:rPr lang="en-US" altLang="zh-CN" smtClean="0"/>
              <a:t>:even</a:t>
            </a:r>
            <a:r>
              <a:rPr lang="zh-CN" altLang="en-US" smtClean="0"/>
              <a:t>：作用于左右序号为偶数的元素。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pPr algn="ctr"/>
            <a:r>
              <a:rPr lang="zh-CN" altLang="en-US" smtClean="0"/>
              <a:t>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.name1 {</a:t>
            </a:r>
          </a:p>
          <a:p>
            <a:r>
              <a:rPr lang="en-US" altLang="zh-CN" smtClean="0"/>
              <a:t> 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&lt;tagName class=“name1 name2 name3”&gt;&lt;/tagName&gt;</a:t>
            </a:r>
          </a:p>
          <a:p>
            <a:r>
              <a:rPr lang="en-US" altLang="zh-CN"/>
              <a:t>&lt;tagName class=“</a:t>
            </a:r>
            <a:r>
              <a:rPr lang="en-US" altLang="zh-CN"/>
              <a:t>name1 </a:t>
            </a:r>
            <a:r>
              <a:rPr lang="en-US" altLang="zh-CN" smtClean="0"/>
              <a:t>name4 name5”&gt;&lt;/</a:t>
            </a:r>
            <a:r>
              <a:rPr lang="en-US" altLang="zh-CN"/>
              <a:t>tagName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其中</a:t>
            </a:r>
            <a:r>
              <a:rPr lang="en-US" altLang="zh-CN" smtClean="0"/>
              <a:t>css</a:t>
            </a:r>
            <a:r>
              <a:rPr lang="zh-CN" altLang="en-US" smtClean="0"/>
              <a:t>代码中</a:t>
            </a:r>
            <a:r>
              <a:rPr lang="en-US" altLang="zh-CN" smtClean="0"/>
              <a:t>name1</a:t>
            </a:r>
            <a:r>
              <a:rPr lang="zh-CN" altLang="en-US" smtClean="0"/>
              <a:t>前面有一个</a:t>
            </a:r>
            <a:r>
              <a:rPr lang="en-US" altLang="zh-CN" smtClean="0"/>
              <a:t>”.”</a:t>
            </a:r>
            <a:r>
              <a:rPr lang="zh-CN" altLang="en-US" smtClean="0"/>
              <a:t>，代表是类选择器，作用域</a:t>
            </a:r>
            <a:r>
              <a:rPr lang="en-US" altLang="zh-CN" smtClean="0"/>
              <a:t>html</a:t>
            </a:r>
            <a:r>
              <a:rPr lang="zh-CN" altLang="en-US" smtClean="0"/>
              <a:t>代码中</a:t>
            </a:r>
            <a:r>
              <a:rPr lang="en-US" altLang="zh-CN" smtClean="0"/>
              <a:t>class</a:t>
            </a:r>
            <a:r>
              <a:rPr lang="zh-CN" altLang="en-US" smtClean="0"/>
              <a:t>的属性值包含</a:t>
            </a:r>
            <a:r>
              <a:rPr lang="en-US" altLang="zh-CN" smtClean="0"/>
              <a:t>name1</a:t>
            </a:r>
            <a:r>
              <a:rPr lang="zh-CN" altLang="en-US" smtClean="0"/>
              <a:t>的标签，</a:t>
            </a:r>
            <a:r>
              <a:rPr lang="en-US" altLang="zh-CN" smtClean="0"/>
              <a:t>class</a:t>
            </a:r>
            <a:r>
              <a:rPr lang="zh-CN" altLang="en-US" smtClean="0"/>
              <a:t>的值如果有多个，属性值之间使用空格分隔。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4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zh-CN" altLang="en-US" smtClean="0"/>
              <a:t>标签选择器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div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color: red;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&lt;div&gt;123&lt;/div&gt;</a:t>
            </a:r>
          </a:p>
          <a:p>
            <a:r>
              <a:rPr lang="en-US" altLang="zh-CN"/>
              <a:t>&lt;</a:t>
            </a:r>
            <a:r>
              <a:rPr lang="en-US" altLang="zh-CN" smtClean="0"/>
              <a:t>div&gt;123456&lt;/div&gt;</a:t>
            </a:r>
          </a:p>
          <a:p>
            <a:r>
              <a:rPr lang="zh-CN" altLang="en-US" smtClean="0"/>
              <a:t>通过直接指定标签名称作为选择器，作用于文档中所有的</a:t>
            </a:r>
            <a:r>
              <a:rPr lang="en-US" altLang="zh-CN" smtClean="0"/>
              <a:t>div</a:t>
            </a:r>
            <a:r>
              <a:rPr lang="zh-CN" altLang="en-US" smtClean="0"/>
              <a:t>标签。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en-US" altLang="zh-CN" smtClean="0"/>
              <a:t>id</a:t>
            </a:r>
            <a:r>
              <a:rPr lang="zh-CN" altLang="en-US" smtClean="0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#name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color: red;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&lt;div id=“name”&gt;123&lt;/div&gt;</a:t>
            </a:r>
          </a:p>
          <a:p>
            <a:r>
              <a:rPr lang="en-US" altLang="zh-CN"/>
              <a:t>&lt;div id=“name”&gt;123&lt;/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与类选择器相同，</a:t>
            </a:r>
            <a:r>
              <a:rPr lang="en-US" altLang="zh-CN" smtClean="0"/>
              <a:t>#name</a:t>
            </a:r>
            <a:r>
              <a:rPr lang="zh-CN" altLang="en-US" smtClean="0"/>
              <a:t>会对所有</a:t>
            </a:r>
            <a:r>
              <a:rPr lang="en-US" altLang="zh-CN" smtClean="0"/>
              <a:t>id</a:t>
            </a:r>
            <a:r>
              <a:rPr lang="zh-CN" altLang="en-US" smtClean="0"/>
              <a:t>属性值为</a:t>
            </a:r>
            <a:r>
              <a:rPr lang="en-US" altLang="zh-CN" smtClean="0"/>
              <a:t>name</a:t>
            </a:r>
            <a:r>
              <a:rPr lang="zh-CN" altLang="en-US" smtClean="0"/>
              <a:t>的标签生效，写法是</a:t>
            </a:r>
            <a:r>
              <a:rPr lang="en-US" altLang="zh-CN" smtClean="0"/>
              <a:t>”#id</a:t>
            </a:r>
            <a:r>
              <a:rPr lang="zh-CN" altLang="en-US" smtClean="0"/>
              <a:t>名</a:t>
            </a:r>
            <a:r>
              <a:rPr lang="en-US" altLang="zh-CN" smtClean="0"/>
              <a:t>”</a:t>
            </a:r>
            <a:r>
              <a:rPr lang="zh-CN" altLang="en-US" smtClean="0"/>
              <a:t>，</a:t>
            </a:r>
            <a:r>
              <a:rPr lang="en-US" altLang="zh-CN" smtClean="0"/>
              <a:t>#</a:t>
            </a:r>
            <a:r>
              <a:rPr lang="zh-CN" altLang="en-US" smtClean="0"/>
              <a:t>代表</a:t>
            </a:r>
            <a:r>
              <a:rPr lang="en-US" altLang="zh-CN" smtClean="0"/>
              <a:t>id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不过实际工作中，</a:t>
            </a:r>
            <a:r>
              <a:rPr lang="en-US" altLang="zh-CN" smtClean="0"/>
              <a:t>id</a:t>
            </a:r>
            <a:r>
              <a:rPr lang="zh-CN" altLang="en-US" smtClean="0"/>
              <a:t>是不会作为</a:t>
            </a:r>
            <a:r>
              <a:rPr lang="en-US" altLang="zh-CN" smtClean="0"/>
              <a:t>css</a:t>
            </a:r>
            <a:r>
              <a:rPr lang="zh-CN" altLang="en-US" smtClean="0"/>
              <a:t>选择器的。使用</a:t>
            </a:r>
            <a:r>
              <a:rPr lang="en-US" altLang="zh-CN" smtClean="0"/>
              <a:t>javascript</a:t>
            </a:r>
            <a:r>
              <a:rPr lang="zh-CN" altLang="en-US" smtClean="0"/>
              <a:t>时，通过</a:t>
            </a:r>
            <a:r>
              <a:rPr lang="en-US" altLang="zh-CN" smtClean="0"/>
              <a:t>id</a:t>
            </a:r>
            <a:r>
              <a:rPr lang="zh-CN" altLang="en-US" smtClean="0"/>
              <a:t>选择元素时，如果文档中出现多个同名</a:t>
            </a:r>
            <a:r>
              <a:rPr lang="en-US" altLang="zh-CN" smtClean="0"/>
              <a:t>id</a:t>
            </a:r>
            <a:r>
              <a:rPr lang="zh-CN" altLang="en-US" smtClean="0"/>
              <a:t>，只会选中第一个出现的</a:t>
            </a:r>
            <a:r>
              <a:rPr lang="en-US" altLang="zh-CN" smtClean="0"/>
              <a:t>id</a:t>
            </a:r>
            <a:r>
              <a:rPr lang="zh-CN" altLang="en-US" smtClean="0"/>
              <a:t>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4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后代选择器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.parent .sub {</a:t>
            </a:r>
          </a:p>
          <a:p>
            <a:r>
              <a:rPr lang="en-US" altLang="zh-CN" smtClean="0"/>
              <a:t> 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&lt;</a:t>
            </a:r>
            <a:r>
              <a:rPr lang="en-US" altLang="zh-CN"/>
              <a:t>div class="parent"&gt;</a:t>
            </a:r>
          </a:p>
          <a:p>
            <a:r>
              <a:rPr lang="en-US" altLang="zh-CN" smtClean="0"/>
              <a:t>  &lt;</a:t>
            </a:r>
            <a:r>
              <a:rPr lang="en-US" altLang="zh-CN"/>
              <a:t>div class="sub"&gt;div-2-1&lt;/div&gt;</a:t>
            </a:r>
          </a:p>
          <a:p>
            <a:r>
              <a:rPr lang="en-US" altLang="zh-CN" smtClean="0"/>
              <a:t>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</a:p>
          <a:p>
            <a:r>
              <a:rPr lang="en-US" altLang="zh-CN" smtClean="0"/>
              <a:t>.parent</a:t>
            </a:r>
            <a:r>
              <a:rPr lang="zh-CN" altLang="en-US" smtClean="0"/>
              <a:t>后面加一个空格然后跟一个</a:t>
            </a:r>
            <a:r>
              <a:rPr lang="en-US" altLang="zh-CN" smtClean="0"/>
              <a:t>.sub</a:t>
            </a:r>
            <a:r>
              <a:rPr lang="zh-CN" altLang="en-US" smtClean="0"/>
              <a:t>，表示作用域对</a:t>
            </a:r>
            <a:r>
              <a:rPr lang="en-US" altLang="zh-CN" smtClean="0"/>
              <a:t>.parent</a:t>
            </a:r>
            <a:r>
              <a:rPr lang="zh-CN" altLang="en-US" smtClean="0"/>
              <a:t>下所有</a:t>
            </a:r>
            <a:r>
              <a:rPr lang="en-US" altLang="zh-CN" smtClean="0"/>
              <a:t>.sub</a:t>
            </a:r>
            <a:r>
              <a:rPr lang="zh-CN" altLang="en-US" smtClean="0"/>
              <a:t>，不会作用于</a:t>
            </a:r>
            <a:r>
              <a:rPr lang="en-US" altLang="zh-CN" smtClean="0"/>
              <a:t>.parent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292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pPr algn="ctr"/>
            <a:r>
              <a:rPr lang="zh-CN" altLang="en-US" smtClean="0"/>
              <a:t>子选择器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.div1 &gt; span {</a:t>
            </a:r>
          </a:p>
          <a:p>
            <a:r>
              <a:rPr lang="en-US" altLang="zh-CN" smtClean="0"/>
              <a:t> 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/>
              <a:t>&lt;div class="div1"&gt;</a:t>
            </a:r>
          </a:p>
          <a:p>
            <a:r>
              <a:rPr lang="en-US" altLang="zh-CN" smtClean="0"/>
              <a:t>  &lt;span class=</a:t>
            </a:r>
            <a:r>
              <a:rPr lang="en-US" altLang="zh-CN"/>
              <a:t>"</a:t>
            </a:r>
            <a:r>
              <a:rPr lang="en-US" altLang="zh-CN" smtClean="0"/>
              <a:t>sub1"&gt;span-1-3</a:t>
            </a:r>
            <a:r>
              <a:rPr lang="en-US" altLang="zh-CN"/>
              <a:t>&lt;/span&gt;</a:t>
            </a:r>
          </a:p>
          <a:p>
            <a:r>
              <a:rPr lang="en-US" altLang="zh-CN" smtClean="0"/>
              <a:t>  &lt;</a:t>
            </a:r>
            <a:r>
              <a:rPr lang="en-US" altLang="zh-CN"/>
              <a:t>div class="</a:t>
            </a:r>
            <a:r>
              <a:rPr lang="en-US" altLang="zh-CN"/>
              <a:t>parent</a:t>
            </a:r>
            <a:r>
              <a:rPr lang="en-US" altLang="zh-CN" smtClean="0"/>
              <a:t>"&gt;</a:t>
            </a:r>
          </a:p>
          <a:p>
            <a:r>
              <a:rPr lang="en-US" altLang="zh-CN" smtClean="0"/>
              <a:t>    &lt;span class=</a:t>
            </a:r>
            <a:r>
              <a:rPr lang="en-US" altLang="zh-CN"/>
              <a:t>"</a:t>
            </a:r>
            <a:r>
              <a:rPr lang="en-US" altLang="zh-CN" smtClean="0"/>
              <a:t>sub2</a:t>
            </a:r>
            <a:r>
              <a:rPr lang="en-US" altLang="zh-CN"/>
              <a:t>"</a:t>
            </a:r>
            <a:r>
              <a:rPr lang="en-US" altLang="zh-CN" smtClean="0"/>
              <a:t>&gt;span-2-3</a:t>
            </a:r>
            <a:r>
              <a:rPr lang="en-US" altLang="zh-CN"/>
              <a:t>&lt;/span&gt;</a:t>
            </a:r>
          </a:p>
          <a:p>
            <a:r>
              <a:rPr lang="en-US" altLang="zh-CN" smtClean="0"/>
              <a:t>  &lt;/div&gt;</a:t>
            </a:r>
          </a:p>
          <a:p>
            <a:r>
              <a:rPr lang="en-US" altLang="zh-CN" smtClean="0"/>
              <a:t>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与后代选择器区别在于，子选择器作用域</a:t>
            </a:r>
            <a:r>
              <a:rPr lang="en-US" altLang="zh-CN" smtClean="0"/>
              <a:t>.div1</a:t>
            </a:r>
            <a:r>
              <a:rPr lang="zh-CN" altLang="en-US" smtClean="0"/>
              <a:t>下的直接元素，也就是</a:t>
            </a:r>
            <a:r>
              <a:rPr lang="en-US" altLang="zh-CN" smtClean="0"/>
              <a:t>.sub1</a:t>
            </a:r>
            <a:r>
              <a:rPr lang="zh-CN" altLang="en-US" smtClean="0"/>
              <a:t>，不会作用于</a:t>
            </a:r>
            <a:r>
              <a:rPr lang="en-US" altLang="zh-CN" smtClean="0"/>
              <a:t>.sub2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用法</a:t>
            </a:r>
            <a:r>
              <a:rPr lang="zh-CN" altLang="en-US"/>
              <a:t>父级</a:t>
            </a:r>
            <a:r>
              <a:rPr lang="zh-CN" altLang="en-US"/>
              <a:t>选择</a:t>
            </a:r>
            <a:r>
              <a:rPr lang="zh-CN" altLang="en-US" smtClean="0"/>
              <a:t>器 </a:t>
            </a:r>
            <a:r>
              <a:rPr lang="en-US" altLang="zh-CN" smtClean="0"/>
              <a:t>&gt; </a:t>
            </a:r>
            <a:r>
              <a:rPr lang="zh-CN" altLang="en-US" smtClean="0"/>
              <a:t>子选择器，中间是</a:t>
            </a:r>
            <a:r>
              <a:rPr lang="en-US" altLang="zh-CN" smtClean="0"/>
              <a:t>”&gt;”</a:t>
            </a:r>
            <a:r>
              <a:rPr lang="zh-CN" altLang="en-US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6364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pPr algn="ctr"/>
            <a:r>
              <a:rPr lang="zh-CN" altLang="en-US" smtClean="0"/>
              <a:t>伪类选择器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zh-CN" altLang="en-US"/>
              <a:t>有时候还会需要用文档以外的其他条件来应用元素的样式，比如鼠标悬停等。这时候我们就需要用到</a:t>
            </a:r>
            <a:r>
              <a:rPr lang="zh-CN" altLang="en-US"/>
              <a:t>伪</a:t>
            </a:r>
            <a:r>
              <a:rPr lang="zh-CN" altLang="en-US" smtClean="0"/>
              <a:t>类。</a:t>
            </a:r>
            <a:endParaRPr lang="en-US" altLang="zh-CN" smtClean="0"/>
          </a:p>
          <a:p>
            <a:r>
              <a:rPr lang="en-US" altLang="zh-CN" smtClean="0"/>
              <a:t>a:link</a:t>
            </a:r>
            <a:r>
              <a:rPr lang="zh-CN" altLang="en-US" smtClean="0"/>
              <a:t>：链接</a:t>
            </a:r>
            <a:r>
              <a:rPr lang="zh-CN" altLang="en-US"/>
              <a:t>在没有被点击时</a:t>
            </a:r>
            <a:r>
              <a:rPr lang="zh-CN" altLang="en-US"/>
              <a:t>的</a:t>
            </a:r>
            <a:r>
              <a:rPr lang="zh-CN" altLang="en-US" smtClean="0"/>
              <a:t>样式。</a:t>
            </a:r>
            <a:endParaRPr lang="en-US" altLang="zh-CN" smtClean="0"/>
          </a:p>
          <a:p>
            <a:r>
              <a:rPr lang="en-US" altLang="zh-CN" smtClean="0"/>
              <a:t>a:visited</a:t>
            </a:r>
            <a:r>
              <a:rPr lang="zh-CN" altLang="en-US" smtClean="0"/>
              <a:t>：</a:t>
            </a:r>
            <a:r>
              <a:rPr lang="zh-CN" altLang="en-US"/>
              <a:t>链接已经被访问时</a:t>
            </a:r>
            <a:r>
              <a:rPr lang="zh-CN" altLang="en-US"/>
              <a:t>的</a:t>
            </a:r>
            <a:r>
              <a:rPr lang="zh-CN" altLang="en-US" smtClean="0"/>
              <a:t>样式。</a:t>
            </a:r>
            <a:endParaRPr lang="en-US" altLang="zh-CN" smtClean="0"/>
          </a:p>
          <a:p>
            <a:r>
              <a:rPr lang="en-US" altLang="zh-CN" smtClean="0"/>
              <a:t>a:hover</a:t>
            </a:r>
            <a:r>
              <a:rPr lang="zh-CN" altLang="en-US" smtClean="0"/>
              <a:t>：</a:t>
            </a:r>
            <a:r>
              <a:rPr lang="zh-CN" altLang="en-US"/>
              <a:t>鼠标悬停在链接上面时</a:t>
            </a:r>
            <a:r>
              <a:rPr lang="zh-CN" altLang="en-US"/>
              <a:t>的</a:t>
            </a:r>
            <a:r>
              <a:rPr lang="zh-CN" altLang="en-US" smtClean="0"/>
              <a:t>样式。</a:t>
            </a:r>
            <a:endParaRPr lang="en-US" altLang="zh-CN" smtClean="0"/>
          </a:p>
          <a:p>
            <a:r>
              <a:rPr lang="en-US" altLang="zh-CN" smtClean="0"/>
              <a:t>input:focus</a:t>
            </a:r>
            <a:r>
              <a:rPr lang="zh-CN" altLang="en-US" smtClean="0"/>
              <a:t>：输入框获取焦点时的样式。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2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pPr algn="ctr"/>
            <a:r>
              <a:rPr lang="zh-CN" altLang="en-US" smtClean="0"/>
              <a:t>通用选择器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r>
              <a:rPr lang="en-US" altLang="zh-CN" smtClean="0"/>
              <a:t>* {</a:t>
            </a:r>
          </a:p>
          <a:p>
            <a:r>
              <a:rPr lang="en-US" altLang="zh-CN" smtClean="0"/>
              <a:t> 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zh-CN" altLang="en-US" smtClean="0"/>
              <a:t>表示对文档内所有标签生效。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pPr algn="ctr"/>
            <a:r>
              <a:rPr lang="zh-CN" altLang="en-US" smtClean="0"/>
              <a:t>组合选择器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 smtClean="0"/>
              <a:t>div, span {</a:t>
            </a:r>
          </a:p>
          <a:p>
            <a:r>
              <a:rPr lang="en-US" altLang="zh-CN" smtClean="0"/>
              <a:t>  color: red;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en-US" altLang="zh-CN"/>
              <a:t>&lt;span&gt;span-1-4&lt;/span&gt;</a:t>
            </a:r>
          </a:p>
          <a:p>
            <a:r>
              <a:rPr lang="en-US" altLang="zh-CN" smtClean="0"/>
              <a:t>&lt;</a:t>
            </a:r>
            <a:r>
              <a:rPr lang="en-US" altLang="zh-CN"/>
              <a:t>div&gt;div-1-5&lt;/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对文档内所有</a:t>
            </a:r>
            <a:r>
              <a:rPr lang="en-US" altLang="zh-CN" smtClean="0"/>
              <a:t>div</a:t>
            </a:r>
            <a:r>
              <a:rPr lang="zh-CN" altLang="en-US" smtClean="0"/>
              <a:t>和</a:t>
            </a:r>
            <a:r>
              <a:rPr lang="en-US" altLang="zh-CN" smtClean="0"/>
              <a:t>span</a:t>
            </a:r>
            <a:r>
              <a:rPr lang="zh-CN" altLang="en-US" smtClean="0"/>
              <a:t>标签同时生效。</a:t>
            </a:r>
            <a:endParaRPr lang="en-US" altLang="zh-CN" smtClean="0"/>
          </a:p>
          <a:p>
            <a:r>
              <a:rPr lang="zh-CN" altLang="en-US" smtClean="0"/>
              <a:t>用法：选择器之间使用</a:t>
            </a:r>
            <a:r>
              <a:rPr lang="en-US" altLang="zh-CN" smtClean="0"/>
              <a:t>”,”</a:t>
            </a:r>
            <a:r>
              <a:rPr lang="zh-CN" altLang="en-US" smtClean="0"/>
              <a:t>分隔，后面加一个空格。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1077</Words>
  <Application>Microsoft Office PowerPoint</Application>
  <PresentationFormat>宽屏</PresentationFormat>
  <Paragraphs>134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css选择器</vt:lpstr>
      <vt:lpstr>类选择器</vt:lpstr>
      <vt:lpstr>标签选择器</vt:lpstr>
      <vt:lpstr>id选择器</vt:lpstr>
      <vt:lpstr>后代选择器</vt:lpstr>
      <vt:lpstr>子选择器</vt:lpstr>
      <vt:lpstr>伪类选择器</vt:lpstr>
      <vt:lpstr>通用选择器</vt:lpstr>
      <vt:lpstr>组合选择器</vt:lpstr>
      <vt:lpstr>相邻同胞选择器</vt:lpstr>
      <vt:lpstr>属性选择器</vt:lpstr>
      <vt:lpstr>常用伪元素</vt:lpstr>
      <vt:lpstr>结构性伪类元素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</cp:revision>
  <dcterms:created xsi:type="dcterms:W3CDTF">2018-10-10T23:42:15Z</dcterms:created>
  <dcterms:modified xsi:type="dcterms:W3CDTF">2018-10-12T07:01:16Z</dcterms:modified>
</cp:coreProperties>
</file>