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59" r:id="rId5"/>
    <p:sldId id="270" r:id="rId6"/>
    <p:sldId id="274" r:id="rId7"/>
    <p:sldId id="279" r:id="rId8"/>
    <p:sldId id="280" r:id="rId9"/>
    <p:sldId id="283" r:id="rId10"/>
    <p:sldId id="28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44FB1B-08D2-4B7D-B9AE-4D1B4FD719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2" b="91123" l="6383" r="95938">
                        <a14:foregroundMark x1="6383" y1="51958" x2="6383" y2="51958"/>
                        <a14:foregroundMark x1="6963" y1="35509" x2="6963" y2="35509"/>
                        <a14:foregroundMark x1="26692" y1="10183" x2="26692" y2="10183"/>
                        <a14:foregroundMark x1="33656" y1="91123" x2="33656" y2="91123"/>
                        <a14:foregroundMark x1="90329" y1="49347" x2="90329" y2="49347"/>
                        <a14:foregroundMark x1="95938" y1="60574" x2="95938" y2="60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36" y="-5970"/>
            <a:ext cx="1296144" cy="960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DF89E3-4B54-41E7-9882-2B66F35669B1}"/>
              </a:ext>
            </a:extLst>
          </p:cNvPr>
          <p:cNvSpPr txBox="1"/>
          <p:nvPr userDrawn="1"/>
        </p:nvSpPr>
        <p:spPr>
          <a:xfrm>
            <a:off x="5817448" y="29940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中国菜介绍 </a:t>
            </a: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Chinese dishes</a:t>
            </a:r>
            <a:endParaRPr lang="zh-CN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C105A94-4B02-474D-AB73-649AB4636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4540-BA7E-4AF7-B8C6-9BF2DF4E58AD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33DC75-5D38-4E14-A71C-D25B1AAFD6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8F0DB"/>
              </a:clrFrom>
              <a:clrTo>
                <a:srgbClr val="F8F0DB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3421063"/>
            <a:ext cx="4562475" cy="2705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4536F8-55BF-4D0E-AB15-7A91216BD57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2" b="89295" l="6190" r="95745">
                        <a14:foregroundMark x1="32302" y1="9922" x2="32302" y2="9922"/>
                        <a14:foregroundMark x1="6190" y1="48825" x2="6190" y2="48825"/>
                        <a14:foregroundMark x1="93424" y1="53786" x2="93424" y2="53786"/>
                        <a14:foregroundMark x1="95745" y1="58225" x2="95745" y2="58225"/>
                        <a14:foregroundMark x1="37524" y1="88251" x2="37524" y2="88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16" y="5265316"/>
            <a:ext cx="1973419" cy="14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4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56B9-9725-4165-9DEB-F1CF48E88BB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4540-BA7E-4AF7-B8C6-9BF2DF4E5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microsoft.com/office/2007/relationships/hdphoto" Target="../media/hdphoto3.wdp"/><Relationship Id="rId7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59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D2CB0-8C89-4A5C-A49A-CBD334D6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D0703-89E3-4014-8806-E0DD5F5C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2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DAD287-BDF4-4DAE-AFB5-DD9EDA546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9375" r="90000">
                        <a14:foregroundMark x1="9375" y1="8333" x2="9375" y2="8333"/>
                        <a14:foregroundMark x1="23542" y1="15000" x2="23542" y2="15000"/>
                        <a14:foregroundMark x1="30729" y1="24306" x2="30729" y2="24306"/>
                        <a14:foregroundMark x1="27500" y1="19861" x2="27500" y2="19861"/>
                        <a14:foregroundMark x1="20625" y1="19306" x2="20625" y2="19306"/>
                        <a14:foregroundMark x1="27500" y1="20972" x2="27500" y2="20972"/>
                        <a14:foregroundMark x1="27500" y1="20972" x2="27500" y2="20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中国菜系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hlinkClick r:id="rId4" action="ppaction://hlinksldjump"/>
              </a:rPr>
              <a:t>菜系简介</a:t>
            </a:r>
            <a:endParaRPr lang="zh-CN" altLang="zh-CN" b="1" dirty="0"/>
          </a:p>
          <a:p>
            <a:r>
              <a:rPr lang="zh-CN" altLang="zh-CN" dirty="0">
                <a:hlinkClick r:id="rId5" action="ppaction://hlinksldjump"/>
              </a:rPr>
              <a:t>八大菜系</a:t>
            </a:r>
            <a:r>
              <a:rPr lang="en-US" altLang="zh-CN" dirty="0">
                <a:hlinkClick r:id="rId5" action="ppaction://hlinksldjump"/>
              </a:rPr>
              <a:t>  </a:t>
            </a:r>
            <a:endParaRPr lang="zh-CN" altLang="zh-CN" b="1" dirty="0"/>
          </a:p>
          <a:p>
            <a:r>
              <a:rPr lang="zh-CN" altLang="zh-CN" dirty="0">
                <a:hlinkClick r:id="rId6" action="ppaction://hlinksldjump"/>
              </a:rPr>
              <a:t>形成原因</a:t>
            </a:r>
            <a:r>
              <a:rPr lang="en-US" altLang="zh-CN" dirty="0">
                <a:hlinkClick r:id="rId6" action="ppaction://hlinksldjump"/>
              </a:rPr>
              <a:t>  </a:t>
            </a:r>
            <a:endParaRPr lang="zh-CN" altLang="zh-CN" b="1" dirty="0"/>
          </a:p>
          <a:p>
            <a:r>
              <a:rPr lang="zh-CN" altLang="zh-CN" dirty="0">
                <a:hlinkClick r:id="rId7" action="ppaction://hlinksldjump"/>
              </a:rPr>
              <a:t>烹饪历史</a:t>
            </a:r>
            <a:r>
              <a:rPr lang="en-US" altLang="zh-CN" dirty="0">
                <a:hlinkClick r:id="rId7" action="ppaction://hlinksldjump"/>
              </a:rPr>
              <a:t>  </a:t>
            </a:r>
            <a:endParaRPr lang="zh-CN" altLang="zh-CN" b="1" dirty="0"/>
          </a:p>
          <a:p>
            <a:r>
              <a:rPr lang="zh-CN" altLang="zh-CN" dirty="0">
                <a:hlinkClick r:id="rId8" action="ppaction://hlinksldjump"/>
              </a:rPr>
              <a:t>其他菜系</a:t>
            </a:r>
            <a:r>
              <a:rPr lang="en-US" altLang="zh-CN" dirty="0">
                <a:hlinkClick r:id="rId8" action="ppaction://hlinksldjump"/>
              </a:rPr>
              <a:t>  </a:t>
            </a:r>
            <a:endParaRPr lang="zh-CN" altLang="zh-CN" b="1" dirty="0"/>
          </a:p>
          <a:p>
            <a:r>
              <a:rPr lang="zh-CN" altLang="zh-CN" b="1" dirty="0">
                <a:hlinkClick r:id="rId9" action="ppaction://hlinksldjump"/>
              </a:rPr>
              <a:t>制作工艺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2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中国菜系简介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中国的菜系，是指在一定区域内，由于气候、地理、历史、物产及饮食风俗的不同，经过漫长历史演变而形成的一整套自成体系的烹饪技艺和风味，并被全国各地所承认的地方菜肴。</a:t>
            </a:r>
            <a:endParaRPr lang="zh-CN" altLang="en-US" dirty="0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6275579-04A3-43FC-8262-C4D3BFC7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dirty="0"/>
              <a:t>白永梁  制作</a:t>
            </a:r>
          </a:p>
        </p:txBody>
      </p:sp>
    </p:spTree>
    <p:extLst>
      <p:ext uri="{BB962C8B-B14F-4D97-AF65-F5344CB8AC3E}">
        <p14:creationId xmlns:p14="http://schemas.microsoft.com/office/powerpoint/2010/main" val="281685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八大菜系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悠久的中国饮食文化孕育了中国不同地区口味各异的饮食派别，其中最著名的是八大菜系。苏、浙菜好比清秀素丽的江南美女；鲁菜犹如古拙朴实的北方健汉；粤、闽菜宛若风流儒雅的公子；川、湘菜就像内涵丰富充实、才艺满身的名士。鲁菜、川菜、粤菜、闽菜、苏菜、浙菜、湘菜、徽菜。</a:t>
            </a:r>
            <a:endParaRPr lang="zh-CN" altLang="en-US" dirty="0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8B0A7A9-229F-43A5-A19E-5FC341C2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dirty="0"/>
              <a:t>白永梁  制作</a:t>
            </a:r>
          </a:p>
        </p:txBody>
      </p:sp>
    </p:spTree>
    <p:extLst>
      <p:ext uri="{BB962C8B-B14F-4D97-AF65-F5344CB8AC3E}">
        <p14:creationId xmlns:p14="http://schemas.microsoft.com/office/powerpoint/2010/main" val="24239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形成因素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习俗原因 </a:t>
            </a:r>
            <a:endParaRPr lang="zh-CN" altLang="zh-CN" b="1" dirty="0"/>
          </a:p>
          <a:p>
            <a:r>
              <a:rPr lang="zh-CN" altLang="zh-CN" dirty="0"/>
              <a:t>气候原因</a:t>
            </a:r>
            <a:endParaRPr lang="zh-CN" altLang="zh-CN" b="1" dirty="0"/>
          </a:p>
          <a:p>
            <a:r>
              <a:rPr lang="zh-CN" altLang="zh-CN" dirty="0"/>
              <a:t>烹饪方法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29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烹饪历史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宋代</a:t>
            </a:r>
            <a:r>
              <a:rPr lang="en-US" altLang="zh-CN" dirty="0"/>
              <a:t>  </a:t>
            </a:r>
            <a:endParaRPr lang="zh-CN" altLang="zh-CN" b="1" dirty="0"/>
          </a:p>
          <a:p>
            <a:r>
              <a:rPr lang="zh-CN" altLang="zh-CN" dirty="0"/>
              <a:t>明代</a:t>
            </a:r>
            <a:r>
              <a:rPr lang="en-US" altLang="zh-CN" dirty="0"/>
              <a:t>  </a:t>
            </a:r>
            <a:endParaRPr lang="zh-CN" altLang="zh-CN" b="1" dirty="0"/>
          </a:p>
          <a:p>
            <a:r>
              <a:rPr lang="zh-CN" altLang="zh-CN" dirty="0"/>
              <a:t>清代</a:t>
            </a:r>
            <a:r>
              <a:rPr lang="en-US" altLang="zh-CN" dirty="0"/>
              <a:t>  </a:t>
            </a:r>
            <a:endParaRPr lang="zh-CN" altLang="zh-CN" b="1" dirty="0"/>
          </a:p>
          <a:p>
            <a:r>
              <a:rPr lang="zh-CN" altLang="zh-CN" dirty="0"/>
              <a:t>民国</a:t>
            </a:r>
            <a:endParaRPr lang="zh-CN" altLang="en-US" dirty="0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CB11757-F440-4276-8834-EBBECB2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dirty="0"/>
              <a:t>白永梁  制作</a:t>
            </a:r>
          </a:p>
        </p:txBody>
      </p:sp>
    </p:spTree>
    <p:extLst>
      <p:ext uri="{BB962C8B-B14F-4D97-AF65-F5344CB8AC3E}">
        <p14:creationId xmlns:p14="http://schemas.microsoft.com/office/powerpoint/2010/main" val="377484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其他菜系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中国是地大物博的多民族国家，不同地区不同民族生活差异巨大。在此背景影响下，八大菜系之外还存在着同风格但不同口味的各式特色饮食。</a:t>
            </a:r>
            <a:endParaRPr lang="zh-CN" altLang="en-US" dirty="0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A236BF8-8CD0-499C-922A-25AF70B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dirty="0"/>
              <a:t>白永梁  制作</a:t>
            </a:r>
          </a:p>
        </p:txBody>
      </p:sp>
    </p:spTree>
    <p:extLst>
      <p:ext uri="{BB962C8B-B14F-4D97-AF65-F5344CB8AC3E}">
        <p14:creationId xmlns:p14="http://schemas.microsoft.com/office/powerpoint/2010/main" val="357812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制作工艺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中国菜的烹调手法有几十种之多，如：炒、炸、爆、熘、煎、烹、烧、焖、炖、蒸、煮、烩、炝等。</a:t>
            </a:r>
            <a:endParaRPr lang="zh-CN" altLang="en-US" dirty="0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DC16A8F-F577-4BC8-A834-296A7982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dirty="0"/>
              <a:t>白永梁  制作</a:t>
            </a:r>
          </a:p>
        </p:txBody>
      </p:sp>
    </p:spTree>
    <p:extLst>
      <p:ext uri="{BB962C8B-B14F-4D97-AF65-F5344CB8AC3E}">
        <p14:creationId xmlns:p14="http://schemas.microsoft.com/office/powerpoint/2010/main" val="65668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80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276</Words>
  <Application>Microsoft Office PowerPoint</Application>
  <PresentationFormat>全屏显示(4:3)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Office 主题​​</vt:lpstr>
      <vt:lpstr>PowerPoint 演示文稿</vt:lpstr>
      <vt:lpstr>中国菜系</vt:lpstr>
      <vt:lpstr>中国菜系简介</vt:lpstr>
      <vt:lpstr>八大菜系</vt:lpstr>
      <vt:lpstr>形成因素</vt:lpstr>
      <vt:lpstr>烹饪历史</vt:lpstr>
      <vt:lpstr>其他菜系</vt:lpstr>
      <vt:lpstr>制作工艺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702</cp:lastModifiedBy>
  <cp:revision>15</cp:revision>
  <dcterms:created xsi:type="dcterms:W3CDTF">2013-11-17T13:26:36Z</dcterms:created>
  <dcterms:modified xsi:type="dcterms:W3CDTF">2020-12-24T08:39:34Z</dcterms:modified>
</cp:coreProperties>
</file>