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dd3f37f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dd3f37f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be.com/shorts/K97Xm4Uyop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r.mathworks.com/matlabcentral/answers/6065-creating-snake-gam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ko" sz="6000"/>
              <a:t>Space Cleaner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</a:rPr>
              <a:t>SEUNGHYUN KIM &amp; TAEHYUN YANG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64500" y="172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(4) Sound effect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065175" y="744750"/>
            <a:ext cx="400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ko"/>
              <a:t>This is a c</a:t>
            </a:r>
            <a:r>
              <a:rPr lang="ko"/>
              <a:t>ode to receive a variable (musicno) based on the situation in the game and to play music corresponding to the variable.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44750"/>
            <a:ext cx="3391525" cy="42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25" y="1446325"/>
            <a:ext cx="472658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3. Video of playing the game  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https://youtube.com/shorts/K97Xm4Uyopw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4. </a:t>
            </a:r>
            <a:r>
              <a:rPr lang="ko"/>
              <a:t>Original Code Source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Source code credit:</a:t>
            </a:r>
            <a:r>
              <a:rPr lang="ko"/>
              <a:t> 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Creating Snake Game - MATLAB Answers - MATLAB Central (mathworks.com)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The original game involves controlling a snake using arrow keys to eat food and grow in size. While the black plot screen from the original code and the 'keyfunction' function were used for a similar approach, the overall concept, gameplay, and the overall framework are entirely different in this game (80% original).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327900" y="1152475"/>
            <a:ext cx="350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 is a screenshot of the original game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607841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1025" y="1112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Game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Code Explanation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Video of Playing the Game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Original Code Source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74525"/>
            <a:ext cx="8520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Game Description</a:t>
            </a:r>
            <a:r>
              <a:rPr lang="ko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0050" y="939750"/>
            <a:ext cx="87690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ko" sz="2800">
                <a:solidFill>
                  <a:schemeClr val="dk1"/>
                </a:solidFill>
              </a:rPr>
              <a:t>This is a game where you</a:t>
            </a:r>
            <a:r>
              <a:rPr lang="ko" sz="2800">
                <a:solidFill>
                  <a:schemeClr val="dk1"/>
                </a:solidFill>
              </a:rPr>
              <a:t> shoot down</a:t>
            </a:r>
            <a:r>
              <a:rPr lang="ko" sz="2800">
                <a:solidFill>
                  <a:schemeClr val="dk1"/>
                </a:solidFill>
              </a:rPr>
              <a:t> all the space debris with missiles. When you clear the game, the total number of missiles used is displayed.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(how to control)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(1) q: quit the game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(2) ←,→: adjust the angle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(3) ↑,↓: adjust the velocity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(4) Space bar: launch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275" y="1623248"/>
            <a:ext cx="4033500" cy="32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2. </a:t>
            </a:r>
            <a:r>
              <a:rPr lang="ko"/>
              <a:t>Code Explanation</a:t>
            </a:r>
            <a:r>
              <a:rPr lang="ko"/>
              <a:t> 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89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(1) </a:t>
            </a:r>
            <a:r>
              <a:rPr lang="ko"/>
              <a:t>Space debris generation code</a:t>
            </a:r>
            <a:r>
              <a:rPr lang="ko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Generates the coordinates of debris by a 10x2 matrix!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-10: The number of pieces of debris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-2: </a:t>
            </a:r>
            <a:r>
              <a:rPr lang="ko"/>
              <a:t>The number of coordinate components (x component and y component)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59263"/>
            <a:ext cx="7239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ko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9526"/>
              <a:buNone/>
            </a:pPr>
            <a:r>
              <a:t/>
            </a:r>
            <a:endParaRPr sz="222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985"/>
              <a:buFont typeface="Arial"/>
              <a:buNone/>
            </a:pPr>
            <a:r>
              <a:rPr lang="ko" sz="3144"/>
              <a:t>Display debris moving at a constant speed on the screen!</a:t>
            </a:r>
            <a:endParaRPr sz="314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985"/>
              <a:buFont typeface="Arial"/>
              <a:buNone/>
            </a:pPr>
            <a:r>
              <a:rPr lang="ko" sz="3144"/>
              <a:t>Debris 1 to 7: Red (ordinary)</a:t>
            </a:r>
            <a:endParaRPr sz="314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985"/>
              <a:buFont typeface="Arial"/>
              <a:buNone/>
            </a:pPr>
            <a:r>
              <a:rPr lang="ko" sz="3144"/>
              <a:t>Debris 8 to 9: Blue</a:t>
            </a:r>
            <a:endParaRPr sz="314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985"/>
              <a:buFont typeface="Arial"/>
              <a:buNone/>
            </a:pPr>
            <a:r>
              <a:rPr lang="ko" sz="3144"/>
              <a:t>Debris 10: Yellow</a:t>
            </a:r>
            <a:endParaRPr sz="335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38" y="1152475"/>
            <a:ext cx="34385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763" y="1233900"/>
            <a:ext cx="29241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450" y="1996100"/>
            <a:ext cx="2794500" cy="27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9375" y="2116825"/>
            <a:ext cx="21145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(2) Function of Keyboard Input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008000" y="1152475"/>
            <a:ext cx="282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This code p</a:t>
            </a:r>
            <a:r>
              <a:rPr lang="ko"/>
              <a:t>erforms different functions based on the input key by implementing a switch-case statement in the 'KeypressFcn' function.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75" y="1017725"/>
            <a:ext cx="5379550" cy="39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(3) Launching the missile 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Missiles move based on the speed and angle values entered through the keyboard.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If a missile goes off the screen, it is considered used, and the player can fire a new missile.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75" y="1226275"/>
            <a:ext cx="57513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683288"/>
            <a:ext cx="65341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ko"/>
              <a:t>When the distance between the missile and the debris is below a certain distance, it is considered a hit, and the debris disappears from the screen.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1181100"/>
            <a:ext cx="81343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3853975"/>
            <a:ext cx="8520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118"/>
              <a:buNone/>
            </a:pPr>
            <a:r>
              <a:rPr lang="ko"/>
              <a:t>This is a c</a:t>
            </a:r>
            <a:r>
              <a:rPr lang="ko"/>
              <a:t>ode that implements effects based on which debris you hit: Hitting yellow debris increases the size of the missile, hitting blue debris increases the maximum speed limit of the missile, and hitting all debris ends the game (victory).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45025"/>
            <a:ext cx="5062775" cy="28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162110" l="15447" r="56798" t="-89864"/>
          <a:stretch/>
        </p:blipFill>
        <p:spPr>
          <a:xfrm>
            <a:off x="5210100" y="730125"/>
            <a:ext cx="409768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6325" y="656200"/>
            <a:ext cx="4097675" cy="41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00" y="1358264"/>
            <a:ext cx="33813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