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Gravity Toss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SEUNGHYUN KIM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How to set the gravity force, and update it </a:t>
            </a:r>
            <a:endParaRPr/>
          </a:p>
        </p:txBody>
      </p:sp>
      <p:pic>
        <p:nvPicPr>
          <p:cNvPr id="147" name="Google Shape;14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15149"/>
            <a:ext cx="10515600" cy="2972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4051" y="2515149"/>
            <a:ext cx="6727424" cy="156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0733" y="5567270"/>
            <a:ext cx="1673799" cy="39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The number of attempts are represented by the variable trial, and a double-type variable pitch represents the sound frequency.</a:t>
            </a:r>
            <a:r>
              <a:rPr lang="ko-KR"/>
              <a:t> </a:t>
            </a:r>
            <a:endParaRPr/>
          </a:p>
        </p:txBody>
      </p:sp>
      <p:pic>
        <p:nvPicPr>
          <p:cNvPr id="155" name="Google Shape;15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9006" y="3170642"/>
            <a:ext cx="3093988" cy="166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When the ball hits the wall  </a:t>
            </a:r>
            <a:endParaRPr/>
          </a:p>
        </p:txBody>
      </p:sp>
      <p:pic>
        <p:nvPicPr>
          <p:cNvPr id="161" name="Google Shape;16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9006" y="2663868"/>
            <a:ext cx="3093988" cy="267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When the ball lands on either Moon or Earth </a:t>
            </a:r>
            <a:endParaRPr/>
          </a:p>
        </p:txBody>
      </p:sp>
      <p:pic>
        <p:nvPicPr>
          <p:cNvPr id="167" name="Google Shape;16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678" y="1928474"/>
            <a:ext cx="3040643" cy="4145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When the ball reaches the target </a:t>
            </a:r>
            <a:endParaRPr/>
          </a:p>
        </p:txBody>
      </p:sp>
      <p:pic>
        <p:nvPicPr>
          <p:cNvPr id="173" name="Google Shape;173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2782" y="2637196"/>
            <a:ext cx="3406435" cy="272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1. Outline </a:t>
            </a:r>
            <a:endParaRPr/>
          </a:p>
        </p:txBody>
      </p:sp>
      <p:pic>
        <p:nvPicPr>
          <p:cNvPr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122" y="1790359"/>
            <a:ext cx="8626392" cy="448057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4"/>
          <p:cNvSpPr txBox="1"/>
          <p:nvPr/>
        </p:nvSpPr>
        <p:spPr>
          <a:xfrm>
            <a:off x="4930550" y="2632850"/>
            <a:ext cx="6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930400" y="2600525"/>
            <a:ext cx="6924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849925" y="2455775"/>
            <a:ext cx="10302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you begin here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6092" y="785856"/>
            <a:ext cx="5553722" cy="528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2319337"/>
            <a:ext cx="95250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2. Pros and Cons 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/>
              <a:t>&lt;Pros&gt;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-KR"/>
              <a:t>-</a:t>
            </a:r>
            <a:r>
              <a:rPr lang="ko-KR"/>
              <a:t>Implemented the use of the Beep function to play a specific sound when the ball hits the wall or when the game ends.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-KR"/>
              <a:t>-</a:t>
            </a:r>
            <a:r>
              <a:rPr lang="ko-KR"/>
              <a:t>The total number of attempts to hit the target is displayed.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ko-KR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/>
              <a:t>&lt;Cons&gt;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-</a:t>
            </a:r>
            <a:r>
              <a:rPr lang="ko-KR"/>
              <a:t>The difficulty of the game varies greatly depending on the position of the target.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-</a:t>
            </a:r>
            <a:r>
              <a:rPr lang="ko-KR"/>
              <a:t>Both Earth and the Moon are not perfect spheres.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3. Source Code Illustration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 Generation of Earth and Moon  </a:t>
            </a:r>
            <a:endParaRPr/>
          </a:p>
        </p:txBody>
      </p:sp>
      <p:pic>
        <p:nvPicPr>
          <p:cNvPr id="122" name="Google Shape;12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288" y="1920109"/>
            <a:ext cx="6828112" cy="150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9334" y="3745217"/>
            <a:ext cx="4322859" cy="214122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933442" y="5614984"/>
            <a:ext cx="255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rint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of Boundary Point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9599" y="3687273"/>
            <a:ext cx="1432684" cy="1173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How to locate the target at a random location   </a:t>
            </a:r>
            <a:endParaRPr/>
          </a:p>
        </p:txBody>
      </p:sp>
      <p:pic>
        <p:nvPicPr>
          <p:cNvPr id="131" name="Google Shape;13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618" y="1754848"/>
            <a:ext cx="7658764" cy="397798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2965142" y="5974672"/>
            <a:ext cx="59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target is generated randomly in the rectangle shaped section in blue colour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How to locate the target at a random location   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9925" y="2624137"/>
            <a:ext cx="577215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5815975" y="2559725"/>
            <a:ext cx="17388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//Random number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8982075" y="2922625"/>
            <a:ext cx="20928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//An adjustment was made so that the target will not be located inside the planet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