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8" r:id="rId4"/>
    <p:sldId id="257" r:id="rId5"/>
    <p:sldId id="263" r:id="rId7"/>
    <p:sldId id="259" r:id="rId8"/>
    <p:sldId id="262" r:id="rId9"/>
    <p:sldId id="260" r:id="rId10"/>
    <p:sldId id="277" r:id="rId11"/>
    <p:sldId id="261" r:id="rId12"/>
    <p:sldId id="265" r:id="rId13"/>
    <p:sldId id="264" r:id="rId14"/>
    <p:sldId id="268" r:id="rId15"/>
    <p:sldId id="279" r:id="rId16"/>
    <p:sldId id="269" r:id="rId17"/>
    <p:sldId id="27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13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FD12C-1981-44D3-9C37-66BF948D52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AA8D0-AE88-4FCF-8F09-3695E800CC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AA8D0-AE88-4FCF-8F09-3695E800CC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AA8D0-AE88-4FCF-8F09-3695E800CC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14A-E154-469E-A9DE-506095C5C8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40DF-E722-48FD-B6AC-AFA48E1883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14A-E154-469E-A9DE-506095C5C8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40DF-E722-48FD-B6AC-AFA48E1883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14A-E154-469E-A9DE-506095C5C8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40DF-E722-48FD-B6AC-AFA48E1883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14A-E154-469E-A9DE-506095C5C8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40DF-E722-48FD-B6AC-AFA48E1883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14A-E154-469E-A9DE-506095C5C8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40DF-E722-48FD-B6AC-AFA48E1883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14A-E154-469E-A9DE-506095C5C8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40DF-E722-48FD-B6AC-AFA48E1883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14A-E154-469E-A9DE-506095C5C8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40DF-E722-48FD-B6AC-AFA48E1883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14A-E154-469E-A9DE-506095C5C8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40DF-E722-48FD-B6AC-AFA48E1883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14A-E154-469E-A9DE-506095C5C8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40DF-E722-48FD-B6AC-AFA48E1883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14A-E154-469E-A9DE-506095C5C8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40DF-E722-48FD-B6AC-AFA48E1883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14A-E154-469E-A9DE-506095C5C8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40DF-E722-48FD-B6AC-AFA48E1883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BB14A-E154-469E-A9DE-506095C5C8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D40DF-E722-48FD-B6AC-AFA48E1883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zp/public/zyfenlei.html" TargetMode="External"/><Relationship Id="rId2" Type="http://schemas.openxmlformats.org/officeDocument/2006/relationships/hyperlink" Target="&#39033;&#30446;&#20171;&#32461;.docx" TargetMode="External"/><Relationship Id="rId1" Type="http://schemas.openxmlformats.org/officeDocument/2006/relationships/hyperlink" Target="zp/public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1079000" y="-1844824"/>
            <a:ext cx="10089352" cy="9683122"/>
          </a:xfrm>
          <a:prstGeom prst="ellipse">
            <a:avLst/>
          </a:prstGeom>
          <a:gradFill flip="none" rotWithShape="1">
            <a:gsLst>
              <a:gs pos="67000">
                <a:srgbClr val="F6F6F6">
                  <a:alpha val="0"/>
                </a:srgbClr>
              </a:gs>
              <a:gs pos="0">
                <a:srgbClr val="F7F7F7">
                  <a:alpha val="61000"/>
                </a:srgbClr>
              </a:gs>
              <a:gs pos="100000">
                <a:srgbClr val="F5F5F5">
                  <a:alpha val="0"/>
                </a:srgbClr>
              </a:gs>
            </a:gsLst>
            <a:lin ang="5400000" scaled="1"/>
            <a:tileRect/>
          </a:gra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189976" y="3171603"/>
            <a:ext cx="586740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 smtClean="0">
                <a:solidFill>
                  <a:srgbClr val="FAFAF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招聘人才的网站</a:t>
            </a:r>
            <a:endParaRPr lang="en-US" altLang="zh-CN" sz="4400" dirty="0" smtClean="0">
              <a:solidFill>
                <a:srgbClr val="FAFAFA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41452" y="1475346"/>
            <a:ext cx="5109091" cy="156966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9600" dirty="0" smtClean="0">
                <a:solidFill>
                  <a:srgbClr val="FBFBF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伯乐招聘</a:t>
            </a:r>
            <a:endParaRPr lang="en-US" altLang="zh-CN" sz="9600" dirty="0">
              <a:solidFill>
                <a:srgbClr val="FBFBF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82313" y="4040501"/>
            <a:ext cx="5482725" cy="3877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FCFCF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汇报人：张仁朵        汇报时间：</a:t>
            </a:r>
            <a:r>
              <a:rPr lang="en-US" altLang="zh-CN" sz="1600" dirty="0" smtClean="0">
                <a:solidFill>
                  <a:srgbClr val="FCFCF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</a:t>
            </a:r>
            <a:r>
              <a:rPr lang="zh-CN" altLang="en-US" sz="1600" dirty="0" smtClean="0">
                <a:solidFill>
                  <a:srgbClr val="FCFCF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sz="1600" dirty="0" smtClean="0">
                <a:solidFill>
                  <a:srgbClr val="FCFCF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</a:t>
            </a:r>
            <a:r>
              <a:rPr lang="zh-CN" altLang="en-US" sz="1600" dirty="0" smtClean="0">
                <a:solidFill>
                  <a:srgbClr val="FCFCF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r>
              <a:rPr lang="en-US" altLang="zh-CN" sz="1600" dirty="0" smtClean="0">
                <a:solidFill>
                  <a:srgbClr val="FCFCF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24</a:t>
            </a:r>
            <a:r>
              <a:rPr lang="zh-CN" altLang="en-US" sz="1600" dirty="0" smtClean="0">
                <a:solidFill>
                  <a:srgbClr val="FCFCF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  </a:t>
            </a:r>
            <a:r>
              <a:rPr lang="en-US" altLang="zh-CN" sz="1600" dirty="0" smtClean="0">
                <a:solidFill>
                  <a:srgbClr val="FCFCF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1600" dirty="0" smtClean="0">
              <a:solidFill>
                <a:srgbClr val="FCFCF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745759" y="3175158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954195" y="3783653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1784732" y="2620510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1254545" y="1739130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316310" y="4818696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462792" y="636261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221129" y="5436632"/>
            <a:ext cx="1899042" cy="529922"/>
            <a:chOff x="4729435" y="4762989"/>
            <a:chExt cx="1899042" cy="529922"/>
          </a:xfrm>
        </p:grpSpPr>
        <p:sp>
          <p:nvSpPr>
            <p:cNvPr id="29" name="椭圆 28"/>
            <p:cNvSpPr/>
            <p:nvPr/>
          </p:nvSpPr>
          <p:spPr>
            <a:xfrm>
              <a:off x="6592477" y="5256911"/>
              <a:ext cx="36000" cy="3600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4729435" y="4762989"/>
              <a:ext cx="36000" cy="3600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椭圆 30"/>
          <p:cNvSpPr/>
          <p:nvPr/>
        </p:nvSpPr>
        <p:spPr>
          <a:xfrm>
            <a:off x="8621811" y="5777687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913671" y="4778561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129678" y="6299939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84154" y="1661802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846104" y="711663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 rot="19424663">
            <a:off x="3002846" y="2783877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 rot="6677412">
            <a:off x="-420597" y="249450"/>
            <a:ext cx="81917" cy="4255931"/>
          </a:xfrm>
          <a:custGeom>
            <a:avLst/>
            <a:gdLst>
              <a:gd name="connsiteX0" fmla="*/ 236384 w 2070348"/>
              <a:gd name="connsiteY0" fmla="*/ 504167 h 1639153"/>
              <a:gd name="connsiteX1" fmla="*/ 1035174 w 2070348"/>
              <a:gd name="connsiteY1" fmla="*/ 0 h 1639153"/>
              <a:gd name="connsiteX2" fmla="*/ 2070348 w 2070348"/>
              <a:gd name="connsiteY2" fmla="*/ 1385427 h 1639153"/>
              <a:gd name="connsiteX3" fmla="*/ 2066725 w 2070348"/>
              <a:gd name="connsiteY3" fmla="*/ 1481456 h 1639153"/>
              <a:gd name="connsiteX4" fmla="*/ 18125 w 2070348"/>
              <a:gd name="connsiteY4" fmla="*/ 1639153 h 1639153"/>
              <a:gd name="connsiteX5" fmla="*/ 5345 w 2070348"/>
              <a:gd name="connsiteY5" fmla="*/ 1527079 h 1639153"/>
              <a:gd name="connsiteX6" fmla="*/ 0 w 2070348"/>
              <a:gd name="connsiteY6" fmla="*/ 1385427 h 1639153"/>
              <a:gd name="connsiteX7" fmla="*/ 236384 w 2070348"/>
              <a:gd name="connsiteY7" fmla="*/ 504167 h 163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0348" h="1639153">
                <a:moveTo>
                  <a:pt x="236384" y="504167"/>
                </a:moveTo>
                <a:cubicBezTo>
                  <a:pt x="426250" y="196259"/>
                  <a:pt x="713587" y="-1"/>
                  <a:pt x="1035174" y="0"/>
                </a:cubicBezTo>
                <a:cubicBezTo>
                  <a:pt x="1606885" y="0"/>
                  <a:pt x="2070348" y="620277"/>
                  <a:pt x="2070348" y="1385427"/>
                </a:cubicBezTo>
                <a:lnTo>
                  <a:pt x="2066725" y="1481456"/>
                </a:lnTo>
                <a:lnTo>
                  <a:pt x="18125" y="1639153"/>
                </a:lnTo>
                <a:lnTo>
                  <a:pt x="5345" y="1527079"/>
                </a:lnTo>
                <a:cubicBezTo>
                  <a:pt x="1811" y="1480505"/>
                  <a:pt x="0" y="1433249"/>
                  <a:pt x="0" y="1385427"/>
                </a:cubicBezTo>
                <a:cubicBezTo>
                  <a:pt x="0" y="1050674"/>
                  <a:pt x="88710" y="743651"/>
                  <a:pt x="236384" y="504167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58000"/>
                  <a:alpha val="22000"/>
                </a:schemeClr>
              </a:gs>
              <a:gs pos="96330">
                <a:schemeClr val="bg1">
                  <a:alpha val="0"/>
                  <a:lumMod val="0"/>
                </a:schemeClr>
              </a:gs>
              <a:gs pos="63000">
                <a:schemeClr val="bg1">
                  <a:lumMod val="33000"/>
                  <a:alpha val="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 rot="6677412">
            <a:off x="9128414" y="2614346"/>
            <a:ext cx="81917" cy="4255931"/>
          </a:xfrm>
          <a:custGeom>
            <a:avLst/>
            <a:gdLst>
              <a:gd name="connsiteX0" fmla="*/ 236384 w 2070348"/>
              <a:gd name="connsiteY0" fmla="*/ 504167 h 1639153"/>
              <a:gd name="connsiteX1" fmla="*/ 1035174 w 2070348"/>
              <a:gd name="connsiteY1" fmla="*/ 0 h 1639153"/>
              <a:gd name="connsiteX2" fmla="*/ 2070348 w 2070348"/>
              <a:gd name="connsiteY2" fmla="*/ 1385427 h 1639153"/>
              <a:gd name="connsiteX3" fmla="*/ 2066725 w 2070348"/>
              <a:gd name="connsiteY3" fmla="*/ 1481456 h 1639153"/>
              <a:gd name="connsiteX4" fmla="*/ 18125 w 2070348"/>
              <a:gd name="connsiteY4" fmla="*/ 1639153 h 1639153"/>
              <a:gd name="connsiteX5" fmla="*/ 5345 w 2070348"/>
              <a:gd name="connsiteY5" fmla="*/ 1527079 h 1639153"/>
              <a:gd name="connsiteX6" fmla="*/ 0 w 2070348"/>
              <a:gd name="connsiteY6" fmla="*/ 1385427 h 1639153"/>
              <a:gd name="connsiteX7" fmla="*/ 236384 w 2070348"/>
              <a:gd name="connsiteY7" fmla="*/ 504167 h 163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0348" h="1639153">
                <a:moveTo>
                  <a:pt x="236384" y="504167"/>
                </a:moveTo>
                <a:cubicBezTo>
                  <a:pt x="426250" y="196259"/>
                  <a:pt x="713587" y="-1"/>
                  <a:pt x="1035174" y="0"/>
                </a:cubicBezTo>
                <a:cubicBezTo>
                  <a:pt x="1606885" y="0"/>
                  <a:pt x="2070348" y="620277"/>
                  <a:pt x="2070348" y="1385427"/>
                </a:cubicBezTo>
                <a:lnTo>
                  <a:pt x="2066725" y="1481456"/>
                </a:lnTo>
                <a:lnTo>
                  <a:pt x="18125" y="1639153"/>
                </a:lnTo>
                <a:lnTo>
                  <a:pt x="5345" y="1527079"/>
                </a:lnTo>
                <a:cubicBezTo>
                  <a:pt x="1811" y="1480505"/>
                  <a:pt x="0" y="1433249"/>
                  <a:pt x="0" y="1385427"/>
                </a:cubicBezTo>
                <a:cubicBezTo>
                  <a:pt x="0" y="1050674"/>
                  <a:pt x="88710" y="743651"/>
                  <a:pt x="236384" y="504167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58000"/>
                  <a:alpha val="22000"/>
                </a:schemeClr>
              </a:gs>
              <a:gs pos="96330">
                <a:schemeClr val="bg1">
                  <a:alpha val="0"/>
                  <a:lumMod val="0"/>
                </a:schemeClr>
              </a:gs>
              <a:gs pos="63000">
                <a:schemeClr val="bg1">
                  <a:lumMod val="33000"/>
                  <a:alpha val="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 rot="6677412">
            <a:off x="8607026" y="-1618854"/>
            <a:ext cx="81917" cy="4255931"/>
          </a:xfrm>
          <a:custGeom>
            <a:avLst/>
            <a:gdLst>
              <a:gd name="connsiteX0" fmla="*/ 236384 w 2070348"/>
              <a:gd name="connsiteY0" fmla="*/ 504167 h 1639153"/>
              <a:gd name="connsiteX1" fmla="*/ 1035174 w 2070348"/>
              <a:gd name="connsiteY1" fmla="*/ 0 h 1639153"/>
              <a:gd name="connsiteX2" fmla="*/ 2070348 w 2070348"/>
              <a:gd name="connsiteY2" fmla="*/ 1385427 h 1639153"/>
              <a:gd name="connsiteX3" fmla="*/ 2066725 w 2070348"/>
              <a:gd name="connsiteY3" fmla="*/ 1481456 h 1639153"/>
              <a:gd name="connsiteX4" fmla="*/ 18125 w 2070348"/>
              <a:gd name="connsiteY4" fmla="*/ 1639153 h 1639153"/>
              <a:gd name="connsiteX5" fmla="*/ 5345 w 2070348"/>
              <a:gd name="connsiteY5" fmla="*/ 1527079 h 1639153"/>
              <a:gd name="connsiteX6" fmla="*/ 0 w 2070348"/>
              <a:gd name="connsiteY6" fmla="*/ 1385427 h 1639153"/>
              <a:gd name="connsiteX7" fmla="*/ 236384 w 2070348"/>
              <a:gd name="connsiteY7" fmla="*/ 504167 h 163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0348" h="1639153">
                <a:moveTo>
                  <a:pt x="236384" y="504167"/>
                </a:moveTo>
                <a:cubicBezTo>
                  <a:pt x="426250" y="196259"/>
                  <a:pt x="713587" y="-1"/>
                  <a:pt x="1035174" y="0"/>
                </a:cubicBezTo>
                <a:cubicBezTo>
                  <a:pt x="1606885" y="0"/>
                  <a:pt x="2070348" y="620277"/>
                  <a:pt x="2070348" y="1385427"/>
                </a:cubicBezTo>
                <a:lnTo>
                  <a:pt x="2066725" y="1481456"/>
                </a:lnTo>
                <a:lnTo>
                  <a:pt x="18125" y="1639153"/>
                </a:lnTo>
                <a:lnTo>
                  <a:pt x="5345" y="1527079"/>
                </a:lnTo>
                <a:cubicBezTo>
                  <a:pt x="1811" y="1480505"/>
                  <a:pt x="0" y="1433249"/>
                  <a:pt x="0" y="1385427"/>
                </a:cubicBezTo>
                <a:cubicBezTo>
                  <a:pt x="0" y="1050674"/>
                  <a:pt x="88710" y="743651"/>
                  <a:pt x="236384" y="504167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58000"/>
                  <a:alpha val="22000"/>
                </a:schemeClr>
              </a:gs>
              <a:gs pos="96330">
                <a:schemeClr val="bg1">
                  <a:alpha val="0"/>
                  <a:lumMod val="0"/>
                </a:schemeClr>
              </a:gs>
              <a:gs pos="63000">
                <a:schemeClr val="bg1">
                  <a:lumMod val="33000"/>
                  <a:alpha val="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Freeform 33"/>
          <p:cNvSpPr>
            <a:spLocks noEditPoints="1"/>
          </p:cNvSpPr>
          <p:nvPr/>
        </p:nvSpPr>
        <p:spPr bwMode="auto">
          <a:xfrm>
            <a:off x="6810605" y="1815842"/>
            <a:ext cx="722313" cy="593725"/>
          </a:xfrm>
          <a:custGeom>
            <a:avLst/>
            <a:gdLst>
              <a:gd name="T0" fmla="*/ 2147483646 w 244"/>
              <a:gd name="T1" fmla="*/ 2147483646 h 200"/>
              <a:gd name="T2" fmla="*/ 2147483646 w 244"/>
              <a:gd name="T3" fmla="*/ 2147483646 h 200"/>
              <a:gd name="T4" fmla="*/ 2147483646 w 244"/>
              <a:gd name="T5" fmla="*/ 2147483646 h 200"/>
              <a:gd name="T6" fmla="*/ 2147483646 w 244"/>
              <a:gd name="T7" fmla="*/ 2147483646 h 200"/>
              <a:gd name="T8" fmla="*/ 2147483646 w 244"/>
              <a:gd name="T9" fmla="*/ 2147483646 h 200"/>
              <a:gd name="T10" fmla="*/ 2147483646 w 244"/>
              <a:gd name="T11" fmla="*/ 2147483646 h 200"/>
              <a:gd name="T12" fmla="*/ 2147483646 w 244"/>
              <a:gd name="T13" fmla="*/ 2147483646 h 200"/>
              <a:gd name="T14" fmla="*/ 2147483646 w 244"/>
              <a:gd name="T15" fmla="*/ 2147483646 h 200"/>
              <a:gd name="T16" fmla="*/ 2147483646 w 244"/>
              <a:gd name="T17" fmla="*/ 2147483646 h 200"/>
              <a:gd name="T18" fmla="*/ 2147483646 w 244"/>
              <a:gd name="T19" fmla="*/ 2147483646 h 200"/>
              <a:gd name="T20" fmla="*/ 2147483646 w 244"/>
              <a:gd name="T21" fmla="*/ 2147483646 h 200"/>
              <a:gd name="T22" fmla="*/ 2147483646 w 244"/>
              <a:gd name="T23" fmla="*/ 2147483646 h 200"/>
              <a:gd name="T24" fmla="*/ 2147483646 w 244"/>
              <a:gd name="T25" fmla="*/ 2147483646 h 200"/>
              <a:gd name="T26" fmla="*/ 2147483646 w 244"/>
              <a:gd name="T27" fmla="*/ 2147483646 h 200"/>
              <a:gd name="T28" fmla="*/ 2147483646 w 244"/>
              <a:gd name="T29" fmla="*/ 2147483646 h 200"/>
              <a:gd name="T30" fmla="*/ 2147483646 w 244"/>
              <a:gd name="T31" fmla="*/ 2147483646 h 200"/>
              <a:gd name="T32" fmla="*/ 2147483646 w 244"/>
              <a:gd name="T33" fmla="*/ 2147483646 h 200"/>
              <a:gd name="T34" fmla="*/ 2147483646 w 244"/>
              <a:gd name="T35" fmla="*/ 2147483646 h 200"/>
              <a:gd name="T36" fmla="*/ 2147483646 w 244"/>
              <a:gd name="T37" fmla="*/ 2147483646 h 200"/>
              <a:gd name="T38" fmla="*/ 2147483646 w 244"/>
              <a:gd name="T39" fmla="*/ 2147483646 h 200"/>
              <a:gd name="T40" fmla="*/ 2147483646 w 244"/>
              <a:gd name="T41" fmla="*/ 2147483646 h 200"/>
              <a:gd name="T42" fmla="*/ 2147483646 w 244"/>
              <a:gd name="T43" fmla="*/ 2147483646 h 200"/>
              <a:gd name="T44" fmla="*/ 2147483646 w 244"/>
              <a:gd name="T45" fmla="*/ 2147483646 h 200"/>
              <a:gd name="T46" fmla="*/ 2147483646 w 244"/>
              <a:gd name="T47" fmla="*/ 2147483646 h 200"/>
              <a:gd name="T48" fmla="*/ 2147483646 w 244"/>
              <a:gd name="T49" fmla="*/ 2147483646 h 200"/>
              <a:gd name="T50" fmla="*/ 2147483646 w 244"/>
              <a:gd name="T51" fmla="*/ 2147483646 h 200"/>
              <a:gd name="T52" fmla="*/ 2147483646 w 244"/>
              <a:gd name="T53" fmla="*/ 2147483646 h 200"/>
              <a:gd name="T54" fmla="*/ 2147483646 w 244"/>
              <a:gd name="T55" fmla="*/ 2147483646 h 200"/>
              <a:gd name="T56" fmla="*/ 2147483646 w 244"/>
              <a:gd name="T57" fmla="*/ 2147483646 h 200"/>
              <a:gd name="T58" fmla="*/ 2147483646 w 244"/>
              <a:gd name="T59" fmla="*/ 2147483646 h 200"/>
              <a:gd name="T60" fmla="*/ 2147483646 w 244"/>
              <a:gd name="T61" fmla="*/ 2147483646 h 200"/>
              <a:gd name="T62" fmla="*/ 0 w 244"/>
              <a:gd name="T63" fmla="*/ 2147483646 h 200"/>
              <a:gd name="T64" fmla="*/ 0 w 244"/>
              <a:gd name="T65" fmla="*/ 2147483646 h 200"/>
              <a:gd name="T66" fmla="*/ 2147483646 w 244"/>
              <a:gd name="T67" fmla="*/ 2147483646 h 200"/>
              <a:gd name="T68" fmla="*/ 2147483646 w 244"/>
              <a:gd name="T69" fmla="*/ 0 h 200"/>
              <a:gd name="T70" fmla="*/ 2147483646 w 244"/>
              <a:gd name="T71" fmla="*/ 2147483646 h 200"/>
              <a:gd name="T72" fmla="*/ 2147483646 w 244"/>
              <a:gd name="T73" fmla="*/ 2147483646 h 200"/>
              <a:gd name="T74" fmla="*/ 2147483646 w 244"/>
              <a:gd name="T75" fmla="*/ 2147483646 h 200"/>
              <a:gd name="T76" fmla="*/ 2147483646 w 244"/>
              <a:gd name="T77" fmla="*/ 0 h 200"/>
              <a:gd name="T78" fmla="*/ 2147483646 w 244"/>
              <a:gd name="T79" fmla="*/ 2147483646 h 200"/>
              <a:gd name="T80" fmla="*/ 2147483646 w 244"/>
              <a:gd name="T81" fmla="*/ 2147483646 h 200"/>
              <a:gd name="T82" fmla="*/ 2147483646 w 244"/>
              <a:gd name="T83" fmla="*/ 2147483646 h 200"/>
              <a:gd name="T84" fmla="*/ 2147483646 w 244"/>
              <a:gd name="T85" fmla="*/ 2147483646 h 200"/>
              <a:gd name="T86" fmla="*/ 2147483646 w 244"/>
              <a:gd name="T87" fmla="*/ 2147483646 h 200"/>
              <a:gd name="T88" fmla="*/ 2147483646 w 244"/>
              <a:gd name="T89" fmla="*/ 2147483646 h 200"/>
              <a:gd name="T90" fmla="*/ 2147483646 w 244"/>
              <a:gd name="T91" fmla="*/ 2147483646 h 200"/>
              <a:gd name="T92" fmla="*/ 2147483646 w 244"/>
              <a:gd name="T93" fmla="*/ 2147483646 h 200"/>
              <a:gd name="T94" fmla="*/ 2147483646 w 244"/>
              <a:gd name="T95" fmla="*/ 2147483646 h 200"/>
              <a:gd name="T96" fmla="*/ 2147483646 w 244"/>
              <a:gd name="T97" fmla="*/ 2147483646 h 200"/>
              <a:gd name="T98" fmla="*/ 2147483646 w 244"/>
              <a:gd name="T99" fmla="*/ 2147483646 h 200"/>
              <a:gd name="T100" fmla="*/ 2147483646 w 244"/>
              <a:gd name="T101" fmla="*/ 2147483646 h 200"/>
              <a:gd name="T102" fmla="*/ 2147483646 w 244"/>
              <a:gd name="T103" fmla="*/ 2147483646 h 200"/>
              <a:gd name="T104" fmla="*/ 2147483646 w 244"/>
              <a:gd name="T105" fmla="*/ 2147483646 h 200"/>
              <a:gd name="T106" fmla="*/ 2147483646 w 244"/>
              <a:gd name="T107" fmla="*/ 2147483646 h 200"/>
              <a:gd name="T108" fmla="*/ 2147483646 w 244"/>
              <a:gd name="T109" fmla="*/ 2147483646 h 200"/>
              <a:gd name="T110" fmla="*/ 2147483646 w 244"/>
              <a:gd name="T111" fmla="*/ 2147483646 h 200"/>
              <a:gd name="T112" fmla="*/ 2147483646 w 244"/>
              <a:gd name="T113" fmla="*/ 2147483646 h 200"/>
              <a:gd name="T114" fmla="*/ 2147483646 w 244"/>
              <a:gd name="T115" fmla="*/ 2147483646 h 200"/>
              <a:gd name="T116" fmla="*/ 2147483646 w 244"/>
              <a:gd name="T117" fmla="*/ 2147483646 h 20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44" h="200">
                <a:moveTo>
                  <a:pt x="221" y="66"/>
                </a:moveTo>
                <a:cubicBezTo>
                  <a:pt x="214" y="66"/>
                  <a:pt x="207" y="72"/>
                  <a:pt x="207" y="80"/>
                </a:cubicBezTo>
                <a:cubicBezTo>
                  <a:pt x="207" y="87"/>
                  <a:pt x="214" y="93"/>
                  <a:pt x="221" y="93"/>
                </a:cubicBezTo>
                <a:cubicBezTo>
                  <a:pt x="229" y="93"/>
                  <a:pt x="235" y="87"/>
                  <a:pt x="235" y="80"/>
                </a:cubicBezTo>
                <a:cubicBezTo>
                  <a:pt x="235" y="72"/>
                  <a:pt x="229" y="66"/>
                  <a:pt x="221" y="66"/>
                </a:cubicBezTo>
                <a:close/>
                <a:moveTo>
                  <a:pt x="23" y="66"/>
                </a:moveTo>
                <a:cubicBezTo>
                  <a:pt x="15" y="66"/>
                  <a:pt x="9" y="72"/>
                  <a:pt x="9" y="80"/>
                </a:cubicBezTo>
                <a:cubicBezTo>
                  <a:pt x="9" y="87"/>
                  <a:pt x="15" y="93"/>
                  <a:pt x="23" y="93"/>
                </a:cubicBezTo>
                <a:cubicBezTo>
                  <a:pt x="31" y="93"/>
                  <a:pt x="37" y="87"/>
                  <a:pt x="37" y="80"/>
                </a:cubicBezTo>
                <a:cubicBezTo>
                  <a:pt x="37" y="72"/>
                  <a:pt x="31" y="66"/>
                  <a:pt x="23" y="66"/>
                </a:cubicBezTo>
                <a:close/>
                <a:moveTo>
                  <a:pt x="180" y="41"/>
                </a:moveTo>
                <a:cubicBezTo>
                  <a:pt x="169" y="41"/>
                  <a:pt x="160" y="50"/>
                  <a:pt x="160" y="61"/>
                </a:cubicBezTo>
                <a:cubicBezTo>
                  <a:pt x="160" y="73"/>
                  <a:pt x="169" y="82"/>
                  <a:pt x="180" y="82"/>
                </a:cubicBezTo>
                <a:cubicBezTo>
                  <a:pt x="191" y="82"/>
                  <a:pt x="201" y="73"/>
                  <a:pt x="201" y="61"/>
                </a:cubicBezTo>
                <a:cubicBezTo>
                  <a:pt x="201" y="50"/>
                  <a:pt x="191" y="41"/>
                  <a:pt x="180" y="41"/>
                </a:cubicBezTo>
                <a:close/>
                <a:moveTo>
                  <a:pt x="244" y="166"/>
                </a:moveTo>
                <a:cubicBezTo>
                  <a:pt x="220" y="166"/>
                  <a:pt x="220" y="166"/>
                  <a:pt x="220" y="166"/>
                </a:cubicBezTo>
                <a:cubicBezTo>
                  <a:pt x="220" y="123"/>
                  <a:pt x="220" y="123"/>
                  <a:pt x="220" y="123"/>
                </a:cubicBezTo>
                <a:cubicBezTo>
                  <a:pt x="220" y="115"/>
                  <a:pt x="218" y="108"/>
                  <a:pt x="215" y="102"/>
                </a:cubicBezTo>
                <a:cubicBezTo>
                  <a:pt x="217" y="102"/>
                  <a:pt x="219" y="101"/>
                  <a:pt x="221" y="101"/>
                </a:cubicBezTo>
                <a:cubicBezTo>
                  <a:pt x="234" y="101"/>
                  <a:pt x="244" y="111"/>
                  <a:pt x="244" y="124"/>
                </a:cubicBezTo>
                <a:lnTo>
                  <a:pt x="244" y="166"/>
                </a:lnTo>
                <a:close/>
                <a:moveTo>
                  <a:pt x="64" y="41"/>
                </a:moveTo>
                <a:cubicBezTo>
                  <a:pt x="53" y="41"/>
                  <a:pt x="43" y="50"/>
                  <a:pt x="43" y="61"/>
                </a:cubicBezTo>
                <a:cubicBezTo>
                  <a:pt x="43" y="73"/>
                  <a:pt x="53" y="82"/>
                  <a:pt x="64" y="82"/>
                </a:cubicBezTo>
                <a:cubicBezTo>
                  <a:pt x="75" y="82"/>
                  <a:pt x="84" y="73"/>
                  <a:pt x="84" y="61"/>
                </a:cubicBezTo>
                <a:cubicBezTo>
                  <a:pt x="84" y="50"/>
                  <a:pt x="75" y="41"/>
                  <a:pt x="64" y="41"/>
                </a:cubicBezTo>
                <a:close/>
                <a:moveTo>
                  <a:pt x="23" y="101"/>
                </a:moveTo>
                <a:cubicBezTo>
                  <a:pt x="25" y="101"/>
                  <a:pt x="27" y="102"/>
                  <a:pt x="29" y="102"/>
                </a:cubicBezTo>
                <a:cubicBezTo>
                  <a:pt x="26" y="108"/>
                  <a:pt x="24" y="115"/>
                  <a:pt x="24" y="123"/>
                </a:cubicBezTo>
                <a:cubicBezTo>
                  <a:pt x="24" y="166"/>
                  <a:pt x="24" y="166"/>
                  <a:pt x="24" y="166"/>
                </a:cubicBezTo>
                <a:cubicBezTo>
                  <a:pt x="0" y="166"/>
                  <a:pt x="0" y="166"/>
                  <a:pt x="0" y="166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11"/>
                  <a:pt x="11" y="101"/>
                  <a:pt x="23" y="101"/>
                </a:cubicBezTo>
                <a:close/>
                <a:moveTo>
                  <a:pt x="122" y="0"/>
                </a:moveTo>
                <a:cubicBezTo>
                  <a:pt x="105" y="0"/>
                  <a:pt x="92" y="13"/>
                  <a:pt x="92" y="30"/>
                </a:cubicBezTo>
                <a:cubicBezTo>
                  <a:pt x="92" y="47"/>
                  <a:pt x="105" y="60"/>
                  <a:pt x="122" y="60"/>
                </a:cubicBezTo>
                <a:cubicBezTo>
                  <a:pt x="139" y="60"/>
                  <a:pt x="152" y="47"/>
                  <a:pt x="152" y="30"/>
                </a:cubicBezTo>
                <a:cubicBezTo>
                  <a:pt x="152" y="13"/>
                  <a:pt x="139" y="0"/>
                  <a:pt x="122" y="0"/>
                </a:cubicBezTo>
                <a:close/>
                <a:moveTo>
                  <a:pt x="213" y="182"/>
                </a:moveTo>
                <a:cubicBezTo>
                  <a:pt x="177" y="182"/>
                  <a:pt x="177" y="182"/>
                  <a:pt x="177" y="182"/>
                </a:cubicBezTo>
                <a:cubicBezTo>
                  <a:pt x="177" y="116"/>
                  <a:pt x="177" y="116"/>
                  <a:pt x="177" y="116"/>
                </a:cubicBezTo>
                <a:cubicBezTo>
                  <a:pt x="177" y="107"/>
                  <a:pt x="175" y="99"/>
                  <a:pt x="171" y="91"/>
                </a:cubicBezTo>
                <a:cubicBezTo>
                  <a:pt x="174" y="90"/>
                  <a:pt x="177" y="90"/>
                  <a:pt x="180" y="90"/>
                </a:cubicBezTo>
                <a:cubicBezTo>
                  <a:pt x="198" y="90"/>
                  <a:pt x="213" y="104"/>
                  <a:pt x="213" y="123"/>
                </a:cubicBezTo>
                <a:lnTo>
                  <a:pt x="213" y="182"/>
                </a:lnTo>
                <a:close/>
                <a:moveTo>
                  <a:pt x="67" y="116"/>
                </a:moveTo>
                <a:cubicBezTo>
                  <a:pt x="67" y="182"/>
                  <a:pt x="67" y="182"/>
                  <a:pt x="67" y="182"/>
                </a:cubicBezTo>
                <a:cubicBezTo>
                  <a:pt x="31" y="182"/>
                  <a:pt x="31" y="182"/>
                  <a:pt x="31" y="182"/>
                </a:cubicBezTo>
                <a:cubicBezTo>
                  <a:pt x="31" y="123"/>
                  <a:pt x="31" y="123"/>
                  <a:pt x="31" y="123"/>
                </a:cubicBezTo>
                <a:cubicBezTo>
                  <a:pt x="31" y="104"/>
                  <a:pt x="46" y="90"/>
                  <a:pt x="64" y="90"/>
                </a:cubicBezTo>
                <a:cubicBezTo>
                  <a:pt x="67" y="90"/>
                  <a:pt x="70" y="90"/>
                  <a:pt x="73" y="91"/>
                </a:cubicBezTo>
                <a:cubicBezTo>
                  <a:pt x="69" y="99"/>
                  <a:pt x="67" y="107"/>
                  <a:pt x="67" y="116"/>
                </a:cubicBezTo>
                <a:close/>
                <a:moveTo>
                  <a:pt x="74" y="200"/>
                </a:moveTo>
                <a:cubicBezTo>
                  <a:pt x="170" y="200"/>
                  <a:pt x="170" y="200"/>
                  <a:pt x="170" y="200"/>
                </a:cubicBezTo>
                <a:cubicBezTo>
                  <a:pt x="170" y="116"/>
                  <a:pt x="170" y="116"/>
                  <a:pt x="170" y="116"/>
                </a:cubicBezTo>
                <a:cubicBezTo>
                  <a:pt x="170" y="90"/>
                  <a:pt x="148" y="69"/>
                  <a:pt x="122" y="69"/>
                </a:cubicBezTo>
                <a:cubicBezTo>
                  <a:pt x="96" y="69"/>
                  <a:pt x="74" y="90"/>
                  <a:pt x="74" y="116"/>
                </a:cubicBezTo>
                <a:lnTo>
                  <a:pt x="74" y="200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5"/>
          <p:cNvSpPr>
            <a:spLocks noEditPoints="1"/>
          </p:cNvSpPr>
          <p:nvPr/>
        </p:nvSpPr>
        <p:spPr bwMode="auto">
          <a:xfrm>
            <a:off x="4462094" y="1857032"/>
            <a:ext cx="628650" cy="606425"/>
          </a:xfrm>
          <a:custGeom>
            <a:avLst/>
            <a:gdLst>
              <a:gd name="T0" fmla="*/ 2147483646 w 103"/>
              <a:gd name="T1" fmla="*/ 2147483646 h 100"/>
              <a:gd name="T2" fmla="*/ 2147483646 w 103"/>
              <a:gd name="T3" fmla="*/ 2147483646 h 100"/>
              <a:gd name="T4" fmla="*/ 2147483646 w 103"/>
              <a:gd name="T5" fmla="*/ 2147483646 h 100"/>
              <a:gd name="T6" fmla="*/ 2147483646 w 103"/>
              <a:gd name="T7" fmla="*/ 2147483646 h 100"/>
              <a:gd name="T8" fmla="*/ 2147483646 w 103"/>
              <a:gd name="T9" fmla="*/ 2147483646 h 100"/>
              <a:gd name="T10" fmla="*/ 2147483646 w 103"/>
              <a:gd name="T11" fmla="*/ 2147483646 h 100"/>
              <a:gd name="T12" fmla="*/ 2147483646 w 103"/>
              <a:gd name="T13" fmla="*/ 2147483646 h 100"/>
              <a:gd name="T14" fmla="*/ 2147483646 w 103"/>
              <a:gd name="T15" fmla="*/ 2147483646 h 100"/>
              <a:gd name="T16" fmla="*/ 2147483646 w 103"/>
              <a:gd name="T17" fmla="*/ 2147483646 h 100"/>
              <a:gd name="T18" fmla="*/ 2147483646 w 103"/>
              <a:gd name="T19" fmla="*/ 2147483646 h 100"/>
              <a:gd name="T20" fmla="*/ 2147483646 w 103"/>
              <a:gd name="T21" fmla="*/ 2147483646 h 100"/>
              <a:gd name="T22" fmla="*/ 2147483646 w 103"/>
              <a:gd name="T23" fmla="*/ 2147483646 h 100"/>
              <a:gd name="T24" fmla="*/ 2147483646 w 103"/>
              <a:gd name="T25" fmla="*/ 2147483646 h 100"/>
              <a:gd name="T26" fmla="*/ 2147483646 w 103"/>
              <a:gd name="T27" fmla="*/ 2147483646 h 100"/>
              <a:gd name="T28" fmla="*/ 2147483646 w 103"/>
              <a:gd name="T29" fmla="*/ 2147483646 h 100"/>
              <a:gd name="T30" fmla="*/ 2147483646 w 103"/>
              <a:gd name="T31" fmla="*/ 2147483646 h 100"/>
              <a:gd name="T32" fmla="*/ 2147483646 w 103"/>
              <a:gd name="T33" fmla="*/ 2147483646 h 100"/>
              <a:gd name="T34" fmla="*/ 2147483646 w 103"/>
              <a:gd name="T35" fmla="*/ 2147483646 h 100"/>
              <a:gd name="T36" fmla="*/ 2147483646 w 103"/>
              <a:gd name="T37" fmla="*/ 2147483646 h 100"/>
              <a:gd name="T38" fmla="*/ 2147483646 w 103"/>
              <a:gd name="T39" fmla="*/ 2147483646 h 100"/>
              <a:gd name="T40" fmla="*/ 2147483646 w 103"/>
              <a:gd name="T41" fmla="*/ 2147483646 h 1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3" h="100">
                <a:moveTo>
                  <a:pt x="103" y="28"/>
                </a:moveTo>
                <a:cubicBezTo>
                  <a:pt x="96" y="15"/>
                  <a:pt x="83" y="6"/>
                  <a:pt x="67" y="3"/>
                </a:cubicBezTo>
                <a:cubicBezTo>
                  <a:pt x="38" y="0"/>
                  <a:pt x="15" y="21"/>
                  <a:pt x="8" y="50"/>
                </a:cubicBezTo>
                <a:cubicBezTo>
                  <a:pt x="0" y="87"/>
                  <a:pt x="9" y="99"/>
                  <a:pt x="27" y="100"/>
                </a:cubicBezTo>
                <a:cubicBezTo>
                  <a:pt x="30" y="97"/>
                  <a:pt x="34" y="95"/>
                  <a:pt x="39" y="93"/>
                </a:cubicBezTo>
                <a:lnTo>
                  <a:pt x="103" y="28"/>
                </a:lnTo>
                <a:close/>
                <a:moveTo>
                  <a:pt x="51" y="25"/>
                </a:moveTo>
                <a:cubicBezTo>
                  <a:pt x="52" y="18"/>
                  <a:pt x="58" y="14"/>
                  <a:pt x="65" y="15"/>
                </a:cubicBezTo>
                <a:cubicBezTo>
                  <a:pt x="72" y="16"/>
                  <a:pt x="77" y="22"/>
                  <a:pt x="76" y="29"/>
                </a:cubicBezTo>
                <a:cubicBezTo>
                  <a:pt x="75" y="36"/>
                  <a:pt x="69" y="41"/>
                  <a:pt x="62" y="40"/>
                </a:cubicBezTo>
                <a:cubicBezTo>
                  <a:pt x="55" y="39"/>
                  <a:pt x="50" y="32"/>
                  <a:pt x="51" y="25"/>
                </a:cubicBezTo>
                <a:close/>
                <a:moveTo>
                  <a:pt x="25" y="39"/>
                </a:moveTo>
                <a:cubicBezTo>
                  <a:pt x="25" y="34"/>
                  <a:pt x="30" y="30"/>
                  <a:pt x="35" y="31"/>
                </a:cubicBezTo>
                <a:cubicBezTo>
                  <a:pt x="40" y="32"/>
                  <a:pt x="44" y="37"/>
                  <a:pt x="43" y="42"/>
                </a:cubicBezTo>
                <a:cubicBezTo>
                  <a:pt x="43" y="47"/>
                  <a:pt x="38" y="51"/>
                  <a:pt x="33" y="50"/>
                </a:cubicBezTo>
                <a:cubicBezTo>
                  <a:pt x="28" y="49"/>
                  <a:pt x="24" y="44"/>
                  <a:pt x="25" y="39"/>
                </a:cubicBezTo>
                <a:close/>
                <a:moveTo>
                  <a:pt x="27" y="81"/>
                </a:moveTo>
                <a:cubicBezTo>
                  <a:pt x="22" y="81"/>
                  <a:pt x="19" y="76"/>
                  <a:pt x="19" y="71"/>
                </a:cubicBezTo>
                <a:cubicBezTo>
                  <a:pt x="20" y="66"/>
                  <a:pt x="25" y="62"/>
                  <a:pt x="30" y="63"/>
                </a:cubicBezTo>
                <a:cubicBezTo>
                  <a:pt x="35" y="63"/>
                  <a:pt x="39" y="68"/>
                  <a:pt x="38" y="73"/>
                </a:cubicBezTo>
                <a:cubicBezTo>
                  <a:pt x="37" y="79"/>
                  <a:pt x="33" y="82"/>
                  <a:pt x="27" y="81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5"/>
          <p:cNvSpPr>
            <a:spLocks noEditPoints="1"/>
          </p:cNvSpPr>
          <p:nvPr/>
        </p:nvSpPr>
        <p:spPr bwMode="auto">
          <a:xfrm>
            <a:off x="1792518" y="1884105"/>
            <a:ext cx="971550" cy="608012"/>
          </a:xfrm>
          <a:custGeom>
            <a:avLst/>
            <a:gdLst>
              <a:gd name="T0" fmla="*/ 2147483646 w 260"/>
              <a:gd name="T1" fmla="*/ 2147483646 h 162"/>
              <a:gd name="T2" fmla="*/ 2147483646 w 260"/>
              <a:gd name="T3" fmla="*/ 0 h 162"/>
              <a:gd name="T4" fmla="*/ 2147483646 w 260"/>
              <a:gd name="T5" fmla="*/ 2147483646 h 162"/>
              <a:gd name="T6" fmla="*/ 2147483646 w 260"/>
              <a:gd name="T7" fmla="*/ 2147483646 h 162"/>
              <a:gd name="T8" fmla="*/ 2147483646 w 260"/>
              <a:gd name="T9" fmla="*/ 2147483646 h 162"/>
              <a:gd name="T10" fmla="*/ 0 w 260"/>
              <a:gd name="T11" fmla="*/ 2147483646 h 162"/>
              <a:gd name="T12" fmla="*/ 2147483646 w 260"/>
              <a:gd name="T13" fmla="*/ 2147483646 h 162"/>
              <a:gd name="T14" fmla="*/ 2147483646 w 260"/>
              <a:gd name="T15" fmla="*/ 2147483646 h 162"/>
              <a:gd name="T16" fmla="*/ 2147483646 w 260"/>
              <a:gd name="T17" fmla="*/ 2147483646 h 162"/>
              <a:gd name="T18" fmla="*/ 2147483646 w 260"/>
              <a:gd name="T19" fmla="*/ 2147483646 h 162"/>
              <a:gd name="T20" fmla="*/ 2147483646 w 260"/>
              <a:gd name="T21" fmla="*/ 2147483646 h 162"/>
              <a:gd name="T22" fmla="*/ 2147483646 w 260"/>
              <a:gd name="T23" fmla="*/ 2147483646 h 162"/>
              <a:gd name="T24" fmla="*/ 2147483646 w 260"/>
              <a:gd name="T25" fmla="*/ 2147483646 h 162"/>
              <a:gd name="T26" fmla="*/ 2147483646 w 260"/>
              <a:gd name="T27" fmla="*/ 2147483646 h 162"/>
              <a:gd name="T28" fmla="*/ 2147483646 w 260"/>
              <a:gd name="T29" fmla="*/ 2147483646 h 162"/>
              <a:gd name="T30" fmla="*/ 2147483646 w 260"/>
              <a:gd name="T31" fmla="*/ 2147483646 h 162"/>
              <a:gd name="T32" fmla="*/ 2147483646 w 260"/>
              <a:gd name="T33" fmla="*/ 2147483646 h 162"/>
              <a:gd name="T34" fmla="*/ 2147483646 w 260"/>
              <a:gd name="T35" fmla="*/ 2147483646 h 16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60" h="162">
                <a:moveTo>
                  <a:pt x="211" y="65"/>
                </a:moveTo>
                <a:cubicBezTo>
                  <a:pt x="211" y="29"/>
                  <a:pt x="182" y="0"/>
                  <a:pt x="146" y="0"/>
                </a:cubicBezTo>
                <a:cubicBezTo>
                  <a:pt x="122" y="0"/>
                  <a:pt x="101" y="13"/>
                  <a:pt x="90" y="33"/>
                </a:cubicBezTo>
                <a:cubicBezTo>
                  <a:pt x="87" y="33"/>
                  <a:pt x="84" y="32"/>
                  <a:pt x="81" y="32"/>
                </a:cubicBezTo>
                <a:cubicBezTo>
                  <a:pt x="59" y="32"/>
                  <a:pt x="41" y="47"/>
                  <a:pt x="35" y="67"/>
                </a:cubicBezTo>
                <a:cubicBezTo>
                  <a:pt x="15" y="73"/>
                  <a:pt x="0" y="92"/>
                  <a:pt x="0" y="114"/>
                </a:cubicBezTo>
                <a:cubicBezTo>
                  <a:pt x="0" y="140"/>
                  <a:pt x="22" y="162"/>
                  <a:pt x="49" y="162"/>
                </a:cubicBezTo>
                <a:cubicBezTo>
                  <a:pt x="211" y="162"/>
                  <a:pt x="211" y="162"/>
                  <a:pt x="211" y="162"/>
                </a:cubicBezTo>
                <a:cubicBezTo>
                  <a:pt x="238" y="162"/>
                  <a:pt x="260" y="140"/>
                  <a:pt x="260" y="114"/>
                </a:cubicBezTo>
                <a:cubicBezTo>
                  <a:pt x="260" y="87"/>
                  <a:pt x="238" y="65"/>
                  <a:pt x="211" y="65"/>
                </a:cubicBezTo>
                <a:close/>
                <a:moveTo>
                  <a:pt x="130" y="146"/>
                </a:moveTo>
                <a:cubicBezTo>
                  <a:pt x="81" y="81"/>
                  <a:pt x="81" y="81"/>
                  <a:pt x="81" y="81"/>
                </a:cubicBezTo>
                <a:cubicBezTo>
                  <a:pt x="114" y="81"/>
                  <a:pt x="114" y="81"/>
                  <a:pt x="114" y="81"/>
                </a:cubicBezTo>
                <a:cubicBezTo>
                  <a:pt x="114" y="32"/>
                  <a:pt x="114" y="32"/>
                  <a:pt x="114" y="32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6" y="81"/>
                  <a:pt x="146" y="81"/>
                  <a:pt x="146" y="81"/>
                </a:cubicBezTo>
                <a:cubicBezTo>
                  <a:pt x="179" y="81"/>
                  <a:pt x="179" y="81"/>
                  <a:pt x="179" y="81"/>
                </a:cubicBezTo>
                <a:lnTo>
                  <a:pt x="130" y="146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Freeform 7"/>
          <p:cNvSpPr>
            <a:spLocks noEditPoints="1"/>
          </p:cNvSpPr>
          <p:nvPr/>
        </p:nvSpPr>
        <p:spPr bwMode="auto">
          <a:xfrm>
            <a:off x="9245830" y="1817430"/>
            <a:ext cx="546100" cy="592137"/>
          </a:xfrm>
          <a:custGeom>
            <a:avLst/>
            <a:gdLst>
              <a:gd name="T0" fmla="*/ 2147483646 w 100"/>
              <a:gd name="T1" fmla="*/ 2147483646 h 132"/>
              <a:gd name="T2" fmla="*/ 2147483646 w 100"/>
              <a:gd name="T3" fmla="*/ 2147483646 h 132"/>
              <a:gd name="T4" fmla="*/ 2147483646 w 100"/>
              <a:gd name="T5" fmla="*/ 2147483646 h 132"/>
              <a:gd name="T6" fmla="*/ 2147483646 w 100"/>
              <a:gd name="T7" fmla="*/ 2147483646 h 132"/>
              <a:gd name="T8" fmla="*/ 2147483646 w 100"/>
              <a:gd name="T9" fmla="*/ 2147483646 h 132"/>
              <a:gd name="T10" fmla="*/ 2147483646 w 100"/>
              <a:gd name="T11" fmla="*/ 2147483646 h 132"/>
              <a:gd name="T12" fmla="*/ 2147483646 w 100"/>
              <a:gd name="T13" fmla="*/ 2147483646 h 132"/>
              <a:gd name="T14" fmla="*/ 2147483646 w 100"/>
              <a:gd name="T15" fmla="*/ 2147483646 h 132"/>
              <a:gd name="T16" fmla="*/ 2147483646 w 100"/>
              <a:gd name="T17" fmla="*/ 2147483646 h 132"/>
              <a:gd name="T18" fmla="*/ 2147483646 w 100"/>
              <a:gd name="T19" fmla="*/ 2147483646 h 132"/>
              <a:gd name="T20" fmla="*/ 2147483646 w 100"/>
              <a:gd name="T21" fmla="*/ 2147483646 h 132"/>
              <a:gd name="T22" fmla="*/ 2147483646 w 100"/>
              <a:gd name="T23" fmla="*/ 2147483646 h 132"/>
              <a:gd name="T24" fmla="*/ 2147483646 w 100"/>
              <a:gd name="T25" fmla="*/ 2147483646 h 132"/>
              <a:gd name="T26" fmla="*/ 2147483646 w 100"/>
              <a:gd name="T27" fmla="*/ 2147483646 h 132"/>
              <a:gd name="T28" fmla="*/ 2147483646 w 100"/>
              <a:gd name="T29" fmla="*/ 2147483646 h 132"/>
              <a:gd name="T30" fmla="*/ 2147483646 w 100"/>
              <a:gd name="T31" fmla="*/ 2147483646 h 132"/>
              <a:gd name="T32" fmla="*/ 2147483646 w 100"/>
              <a:gd name="T33" fmla="*/ 0 h 132"/>
              <a:gd name="T34" fmla="*/ 2147483646 w 100"/>
              <a:gd name="T35" fmla="*/ 2147483646 h 132"/>
              <a:gd name="T36" fmla="*/ 2147483646 w 100"/>
              <a:gd name="T37" fmla="*/ 2147483646 h 132"/>
              <a:gd name="T38" fmla="*/ 0 w 100"/>
              <a:gd name="T39" fmla="*/ 2147483646 h 132"/>
              <a:gd name="T40" fmla="*/ 0 w 100"/>
              <a:gd name="T41" fmla="*/ 2147483646 h 132"/>
              <a:gd name="T42" fmla="*/ 2147483646 w 100"/>
              <a:gd name="T43" fmla="*/ 2147483646 h 132"/>
              <a:gd name="T44" fmla="*/ 2147483646 w 100"/>
              <a:gd name="T45" fmla="*/ 2147483646 h 132"/>
              <a:gd name="T46" fmla="*/ 2147483646 w 100"/>
              <a:gd name="T47" fmla="*/ 2147483646 h 132"/>
              <a:gd name="T48" fmla="*/ 2147483646 w 100"/>
              <a:gd name="T49" fmla="*/ 2147483646 h 132"/>
              <a:gd name="T50" fmla="*/ 2147483646 w 100"/>
              <a:gd name="T51" fmla="*/ 2147483646 h 132"/>
              <a:gd name="T52" fmla="*/ 2147483646 w 100"/>
              <a:gd name="T53" fmla="*/ 2147483646 h 132"/>
              <a:gd name="T54" fmla="*/ 2147483646 w 100"/>
              <a:gd name="T55" fmla="*/ 2147483646 h 132"/>
              <a:gd name="T56" fmla="*/ 2147483646 w 100"/>
              <a:gd name="T57" fmla="*/ 2147483646 h 132"/>
              <a:gd name="T58" fmla="*/ 2147483646 w 100"/>
              <a:gd name="T59" fmla="*/ 2147483646 h 132"/>
              <a:gd name="T60" fmla="*/ 2147483646 w 100"/>
              <a:gd name="T61" fmla="*/ 2147483646 h 132"/>
              <a:gd name="T62" fmla="*/ 2147483646 w 100"/>
              <a:gd name="T63" fmla="*/ 2147483646 h 132"/>
              <a:gd name="T64" fmla="*/ 2147483646 w 100"/>
              <a:gd name="T65" fmla="*/ 2147483646 h 132"/>
              <a:gd name="T66" fmla="*/ 2147483646 w 100"/>
              <a:gd name="T67" fmla="*/ 2147483646 h 132"/>
              <a:gd name="T68" fmla="*/ 2147483646 w 100"/>
              <a:gd name="T69" fmla="*/ 2147483646 h 132"/>
              <a:gd name="T70" fmla="*/ 2147483646 w 100"/>
              <a:gd name="T71" fmla="*/ 2147483646 h 132"/>
              <a:gd name="T72" fmla="*/ 2147483646 w 100"/>
              <a:gd name="T73" fmla="*/ 2147483646 h 13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00" h="132">
                <a:moveTo>
                  <a:pt x="50" y="70"/>
                </a:moveTo>
                <a:cubicBezTo>
                  <a:pt x="39" y="70"/>
                  <a:pt x="30" y="79"/>
                  <a:pt x="30" y="90"/>
                </a:cubicBezTo>
                <a:cubicBezTo>
                  <a:pt x="30" y="102"/>
                  <a:pt x="39" y="111"/>
                  <a:pt x="50" y="111"/>
                </a:cubicBezTo>
                <a:cubicBezTo>
                  <a:pt x="61" y="111"/>
                  <a:pt x="70" y="102"/>
                  <a:pt x="70" y="90"/>
                </a:cubicBezTo>
                <a:cubicBezTo>
                  <a:pt x="70" y="79"/>
                  <a:pt x="61" y="70"/>
                  <a:pt x="50" y="70"/>
                </a:cubicBezTo>
                <a:close/>
                <a:moveTo>
                  <a:pt x="53" y="93"/>
                </a:moveTo>
                <a:cubicBezTo>
                  <a:pt x="53" y="102"/>
                  <a:pt x="53" y="102"/>
                  <a:pt x="53" y="102"/>
                </a:cubicBezTo>
                <a:cubicBezTo>
                  <a:pt x="53" y="104"/>
                  <a:pt x="52" y="105"/>
                  <a:pt x="50" y="105"/>
                </a:cubicBezTo>
                <a:cubicBezTo>
                  <a:pt x="48" y="105"/>
                  <a:pt x="47" y="104"/>
                  <a:pt x="47" y="102"/>
                </a:cubicBezTo>
                <a:cubicBezTo>
                  <a:pt x="47" y="93"/>
                  <a:pt x="47" y="93"/>
                  <a:pt x="47" y="93"/>
                </a:cubicBezTo>
                <a:cubicBezTo>
                  <a:pt x="44" y="91"/>
                  <a:pt x="41" y="88"/>
                  <a:pt x="41" y="84"/>
                </a:cubicBezTo>
                <a:cubicBezTo>
                  <a:pt x="41" y="80"/>
                  <a:pt x="45" y="76"/>
                  <a:pt x="50" y="76"/>
                </a:cubicBezTo>
                <a:cubicBezTo>
                  <a:pt x="55" y="76"/>
                  <a:pt x="59" y="80"/>
                  <a:pt x="59" y="84"/>
                </a:cubicBezTo>
                <a:cubicBezTo>
                  <a:pt x="59" y="88"/>
                  <a:pt x="56" y="91"/>
                  <a:pt x="53" y="93"/>
                </a:cubicBezTo>
                <a:close/>
                <a:moveTo>
                  <a:pt x="86" y="50"/>
                </a:moveTo>
                <a:cubicBezTo>
                  <a:pt x="86" y="36"/>
                  <a:pt x="86" y="36"/>
                  <a:pt x="86" y="36"/>
                </a:cubicBezTo>
                <a:cubicBezTo>
                  <a:pt x="86" y="16"/>
                  <a:pt x="70" y="0"/>
                  <a:pt x="50" y="0"/>
                </a:cubicBezTo>
                <a:cubicBezTo>
                  <a:pt x="30" y="0"/>
                  <a:pt x="14" y="16"/>
                  <a:pt x="14" y="36"/>
                </a:cubicBezTo>
                <a:cubicBezTo>
                  <a:pt x="14" y="50"/>
                  <a:pt x="14" y="50"/>
                  <a:pt x="14" y="50"/>
                </a:cubicBezTo>
                <a:cubicBezTo>
                  <a:pt x="6" y="53"/>
                  <a:pt x="0" y="60"/>
                  <a:pt x="0" y="69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3"/>
                  <a:pt x="9" y="132"/>
                  <a:pt x="20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91" y="132"/>
                  <a:pt x="100" y="123"/>
                  <a:pt x="100" y="112"/>
                </a:cubicBezTo>
                <a:cubicBezTo>
                  <a:pt x="100" y="69"/>
                  <a:pt x="100" y="69"/>
                  <a:pt x="100" y="69"/>
                </a:cubicBezTo>
                <a:cubicBezTo>
                  <a:pt x="100" y="60"/>
                  <a:pt x="94" y="53"/>
                  <a:pt x="86" y="50"/>
                </a:cubicBezTo>
                <a:close/>
                <a:moveTo>
                  <a:pt x="50" y="115"/>
                </a:moveTo>
                <a:cubicBezTo>
                  <a:pt x="36" y="115"/>
                  <a:pt x="25" y="104"/>
                  <a:pt x="25" y="90"/>
                </a:cubicBezTo>
                <a:cubicBezTo>
                  <a:pt x="25" y="77"/>
                  <a:pt x="36" y="66"/>
                  <a:pt x="50" y="66"/>
                </a:cubicBezTo>
                <a:cubicBezTo>
                  <a:pt x="64" y="66"/>
                  <a:pt x="75" y="77"/>
                  <a:pt x="75" y="90"/>
                </a:cubicBezTo>
                <a:cubicBezTo>
                  <a:pt x="75" y="104"/>
                  <a:pt x="64" y="115"/>
                  <a:pt x="50" y="115"/>
                </a:cubicBezTo>
                <a:close/>
                <a:moveTo>
                  <a:pt x="76" y="49"/>
                </a:moveTo>
                <a:cubicBezTo>
                  <a:pt x="24" y="49"/>
                  <a:pt x="24" y="49"/>
                  <a:pt x="24" y="49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22"/>
                  <a:pt x="36" y="11"/>
                  <a:pt x="50" y="11"/>
                </a:cubicBezTo>
                <a:cubicBezTo>
                  <a:pt x="64" y="11"/>
                  <a:pt x="76" y="22"/>
                  <a:pt x="76" y="36"/>
                </a:cubicBezTo>
                <a:lnTo>
                  <a:pt x="76" y="49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半闭框 28"/>
          <p:cNvSpPr/>
          <p:nvPr/>
        </p:nvSpPr>
        <p:spPr>
          <a:xfrm>
            <a:off x="3959455" y="1566605"/>
            <a:ext cx="484188" cy="552450"/>
          </a:xfrm>
          <a:prstGeom prst="halfFrame">
            <a:avLst>
              <a:gd name="adj1" fmla="val 7501"/>
              <a:gd name="adj2" fmla="val 84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半闭框 29"/>
          <p:cNvSpPr/>
          <p:nvPr/>
        </p:nvSpPr>
        <p:spPr>
          <a:xfrm rot="5400000">
            <a:off x="5096899" y="1540411"/>
            <a:ext cx="484188" cy="552450"/>
          </a:xfrm>
          <a:prstGeom prst="halfFrame">
            <a:avLst>
              <a:gd name="adj1" fmla="val 7501"/>
              <a:gd name="adj2" fmla="val 84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半闭框 30"/>
          <p:cNvSpPr/>
          <p:nvPr/>
        </p:nvSpPr>
        <p:spPr>
          <a:xfrm rot="10800000">
            <a:off x="5129443" y="4282916"/>
            <a:ext cx="485775" cy="552450"/>
          </a:xfrm>
          <a:prstGeom prst="halfFrame">
            <a:avLst>
              <a:gd name="adj1" fmla="val 7501"/>
              <a:gd name="adj2" fmla="val 84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半闭框 31"/>
          <p:cNvSpPr/>
          <p:nvPr/>
        </p:nvSpPr>
        <p:spPr>
          <a:xfrm rot="16200000">
            <a:off x="4033516" y="4317047"/>
            <a:ext cx="484188" cy="552450"/>
          </a:xfrm>
          <a:prstGeom prst="halfFrame">
            <a:avLst>
              <a:gd name="adj1" fmla="val 7501"/>
              <a:gd name="adj2" fmla="val 84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7"/>
          <p:cNvSpPr txBox="1">
            <a:spLocks noChangeArrowheads="1"/>
          </p:cNvSpPr>
          <p:nvPr/>
        </p:nvSpPr>
        <p:spPr bwMode="auto">
          <a:xfrm>
            <a:off x="1617973" y="2633461"/>
            <a:ext cx="14190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1.0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文本框 7"/>
          <p:cNvSpPr txBox="1">
            <a:spLocks noChangeArrowheads="1"/>
          </p:cNvSpPr>
          <p:nvPr/>
        </p:nvSpPr>
        <p:spPr bwMode="auto">
          <a:xfrm>
            <a:off x="4092648" y="3019484"/>
            <a:ext cx="141906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完成登录注册返回页面，继续完成动画效果，完成点击登录从数据库查找数据返回登录成功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文本框 7"/>
          <p:cNvSpPr txBox="1">
            <a:spLocks noChangeArrowheads="1"/>
          </p:cNvSpPr>
          <p:nvPr/>
        </p:nvSpPr>
        <p:spPr bwMode="auto">
          <a:xfrm>
            <a:off x="6430389" y="2627985"/>
            <a:ext cx="14190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3.0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7" name="文本框 7"/>
          <p:cNvSpPr txBox="1">
            <a:spLocks noChangeArrowheads="1"/>
          </p:cNvSpPr>
          <p:nvPr/>
        </p:nvSpPr>
        <p:spPr bwMode="auto">
          <a:xfrm>
            <a:off x="8934433" y="3017520"/>
            <a:ext cx="14190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进一步完善页面，实现预想效果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18457" y="3017520"/>
            <a:ext cx="3030583" cy="2259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文本框 7"/>
          <p:cNvSpPr txBox="1">
            <a:spLocks noChangeArrowheads="1"/>
          </p:cNvSpPr>
          <p:nvPr/>
        </p:nvSpPr>
        <p:spPr bwMode="auto">
          <a:xfrm>
            <a:off x="1665840" y="3017520"/>
            <a:ext cx="141906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尽量完成静态页面，加上部分动画效果，把登录注册完成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文本框 7"/>
          <p:cNvSpPr txBox="1">
            <a:spLocks noChangeArrowheads="1"/>
          </p:cNvSpPr>
          <p:nvPr/>
        </p:nvSpPr>
        <p:spPr bwMode="auto">
          <a:xfrm>
            <a:off x="4047156" y="2608583"/>
            <a:ext cx="14190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2.0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文本框 7"/>
          <p:cNvSpPr txBox="1">
            <a:spLocks noChangeArrowheads="1"/>
          </p:cNvSpPr>
          <p:nvPr/>
        </p:nvSpPr>
        <p:spPr bwMode="auto">
          <a:xfrm>
            <a:off x="6453838" y="3017520"/>
            <a:ext cx="141906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完成登录后跳到个人界面，从数据库抽取个人数据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7"/>
          <p:cNvSpPr txBox="1">
            <a:spLocks noChangeArrowheads="1"/>
          </p:cNvSpPr>
          <p:nvPr/>
        </p:nvSpPr>
        <p:spPr bwMode="auto">
          <a:xfrm>
            <a:off x="8813622" y="2608583"/>
            <a:ext cx="14190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4.0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20" grpId="0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15862" y="177989"/>
            <a:ext cx="203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CFCFC"/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rPr>
              <a:t>研究结束阶段</a:t>
            </a:r>
            <a:endParaRPr lang="zh-CN" altLang="en-US" sz="2000" b="1" dirty="0">
              <a:solidFill>
                <a:srgbClr val="FCFCFC"/>
              </a:solidFill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 rot="6677412">
            <a:off x="-420597" y="249450"/>
            <a:ext cx="81917" cy="4255931"/>
          </a:xfrm>
          <a:custGeom>
            <a:avLst/>
            <a:gdLst>
              <a:gd name="connsiteX0" fmla="*/ 236384 w 2070348"/>
              <a:gd name="connsiteY0" fmla="*/ 504167 h 1639153"/>
              <a:gd name="connsiteX1" fmla="*/ 1035174 w 2070348"/>
              <a:gd name="connsiteY1" fmla="*/ 0 h 1639153"/>
              <a:gd name="connsiteX2" fmla="*/ 2070348 w 2070348"/>
              <a:gd name="connsiteY2" fmla="*/ 1385427 h 1639153"/>
              <a:gd name="connsiteX3" fmla="*/ 2066725 w 2070348"/>
              <a:gd name="connsiteY3" fmla="*/ 1481456 h 1639153"/>
              <a:gd name="connsiteX4" fmla="*/ 18125 w 2070348"/>
              <a:gd name="connsiteY4" fmla="*/ 1639153 h 1639153"/>
              <a:gd name="connsiteX5" fmla="*/ 5345 w 2070348"/>
              <a:gd name="connsiteY5" fmla="*/ 1527079 h 1639153"/>
              <a:gd name="connsiteX6" fmla="*/ 0 w 2070348"/>
              <a:gd name="connsiteY6" fmla="*/ 1385427 h 1639153"/>
              <a:gd name="connsiteX7" fmla="*/ 236384 w 2070348"/>
              <a:gd name="connsiteY7" fmla="*/ 504167 h 163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0348" h="1639153">
                <a:moveTo>
                  <a:pt x="236384" y="504167"/>
                </a:moveTo>
                <a:cubicBezTo>
                  <a:pt x="426250" y="196259"/>
                  <a:pt x="713587" y="-1"/>
                  <a:pt x="1035174" y="0"/>
                </a:cubicBezTo>
                <a:cubicBezTo>
                  <a:pt x="1606885" y="0"/>
                  <a:pt x="2070348" y="620277"/>
                  <a:pt x="2070348" y="1385427"/>
                </a:cubicBezTo>
                <a:lnTo>
                  <a:pt x="2066725" y="1481456"/>
                </a:lnTo>
                <a:lnTo>
                  <a:pt x="18125" y="1639153"/>
                </a:lnTo>
                <a:lnTo>
                  <a:pt x="5345" y="1527079"/>
                </a:lnTo>
                <a:cubicBezTo>
                  <a:pt x="1811" y="1480505"/>
                  <a:pt x="0" y="1433249"/>
                  <a:pt x="0" y="1385427"/>
                </a:cubicBezTo>
                <a:cubicBezTo>
                  <a:pt x="0" y="1050674"/>
                  <a:pt x="88710" y="743651"/>
                  <a:pt x="236384" y="504167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58000"/>
                  <a:alpha val="22000"/>
                </a:schemeClr>
              </a:gs>
              <a:gs pos="96330">
                <a:schemeClr val="bg1">
                  <a:alpha val="0"/>
                  <a:lumMod val="0"/>
                </a:schemeClr>
              </a:gs>
              <a:gs pos="63000">
                <a:schemeClr val="bg1">
                  <a:lumMod val="33000"/>
                  <a:alpha val="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 rot="6677412">
            <a:off x="9306647" y="3534759"/>
            <a:ext cx="81917" cy="4255931"/>
          </a:xfrm>
          <a:custGeom>
            <a:avLst/>
            <a:gdLst>
              <a:gd name="connsiteX0" fmla="*/ 236384 w 2070348"/>
              <a:gd name="connsiteY0" fmla="*/ 504167 h 1639153"/>
              <a:gd name="connsiteX1" fmla="*/ 1035174 w 2070348"/>
              <a:gd name="connsiteY1" fmla="*/ 0 h 1639153"/>
              <a:gd name="connsiteX2" fmla="*/ 2070348 w 2070348"/>
              <a:gd name="connsiteY2" fmla="*/ 1385427 h 1639153"/>
              <a:gd name="connsiteX3" fmla="*/ 2066725 w 2070348"/>
              <a:gd name="connsiteY3" fmla="*/ 1481456 h 1639153"/>
              <a:gd name="connsiteX4" fmla="*/ 18125 w 2070348"/>
              <a:gd name="connsiteY4" fmla="*/ 1639153 h 1639153"/>
              <a:gd name="connsiteX5" fmla="*/ 5345 w 2070348"/>
              <a:gd name="connsiteY5" fmla="*/ 1527079 h 1639153"/>
              <a:gd name="connsiteX6" fmla="*/ 0 w 2070348"/>
              <a:gd name="connsiteY6" fmla="*/ 1385427 h 1639153"/>
              <a:gd name="connsiteX7" fmla="*/ 236384 w 2070348"/>
              <a:gd name="connsiteY7" fmla="*/ 504167 h 163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0348" h="1639153">
                <a:moveTo>
                  <a:pt x="236384" y="504167"/>
                </a:moveTo>
                <a:cubicBezTo>
                  <a:pt x="426250" y="196259"/>
                  <a:pt x="713587" y="-1"/>
                  <a:pt x="1035174" y="0"/>
                </a:cubicBezTo>
                <a:cubicBezTo>
                  <a:pt x="1606885" y="0"/>
                  <a:pt x="2070348" y="620277"/>
                  <a:pt x="2070348" y="1385427"/>
                </a:cubicBezTo>
                <a:lnTo>
                  <a:pt x="2066725" y="1481456"/>
                </a:lnTo>
                <a:lnTo>
                  <a:pt x="18125" y="1639153"/>
                </a:lnTo>
                <a:lnTo>
                  <a:pt x="5345" y="1527079"/>
                </a:lnTo>
                <a:cubicBezTo>
                  <a:pt x="1811" y="1480505"/>
                  <a:pt x="0" y="1433249"/>
                  <a:pt x="0" y="1385427"/>
                </a:cubicBezTo>
                <a:cubicBezTo>
                  <a:pt x="0" y="1050674"/>
                  <a:pt x="88710" y="743651"/>
                  <a:pt x="236384" y="504167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58000"/>
                  <a:alpha val="22000"/>
                </a:schemeClr>
              </a:gs>
              <a:gs pos="96330">
                <a:schemeClr val="bg1">
                  <a:alpha val="0"/>
                  <a:lumMod val="0"/>
                </a:schemeClr>
              </a:gs>
              <a:gs pos="63000">
                <a:schemeClr val="bg1">
                  <a:lumMod val="33000"/>
                  <a:alpha val="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 rot="6677412">
            <a:off x="8607026" y="-1618854"/>
            <a:ext cx="81917" cy="4255931"/>
          </a:xfrm>
          <a:custGeom>
            <a:avLst/>
            <a:gdLst>
              <a:gd name="connsiteX0" fmla="*/ 236384 w 2070348"/>
              <a:gd name="connsiteY0" fmla="*/ 504167 h 1639153"/>
              <a:gd name="connsiteX1" fmla="*/ 1035174 w 2070348"/>
              <a:gd name="connsiteY1" fmla="*/ 0 h 1639153"/>
              <a:gd name="connsiteX2" fmla="*/ 2070348 w 2070348"/>
              <a:gd name="connsiteY2" fmla="*/ 1385427 h 1639153"/>
              <a:gd name="connsiteX3" fmla="*/ 2066725 w 2070348"/>
              <a:gd name="connsiteY3" fmla="*/ 1481456 h 1639153"/>
              <a:gd name="connsiteX4" fmla="*/ 18125 w 2070348"/>
              <a:gd name="connsiteY4" fmla="*/ 1639153 h 1639153"/>
              <a:gd name="connsiteX5" fmla="*/ 5345 w 2070348"/>
              <a:gd name="connsiteY5" fmla="*/ 1527079 h 1639153"/>
              <a:gd name="connsiteX6" fmla="*/ 0 w 2070348"/>
              <a:gd name="connsiteY6" fmla="*/ 1385427 h 1639153"/>
              <a:gd name="connsiteX7" fmla="*/ 236384 w 2070348"/>
              <a:gd name="connsiteY7" fmla="*/ 504167 h 163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0348" h="1639153">
                <a:moveTo>
                  <a:pt x="236384" y="504167"/>
                </a:moveTo>
                <a:cubicBezTo>
                  <a:pt x="426250" y="196259"/>
                  <a:pt x="713587" y="-1"/>
                  <a:pt x="1035174" y="0"/>
                </a:cubicBezTo>
                <a:cubicBezTo>
                  <a:pt x="1606885" y="0"/>
                  <a:pt x="2070348" y="620277"/>
                  <a:pt x="2070348" y="1385427"/>
                </a:cubicBezTo>
                <a:lnTo>
                  <a:pt x="2066725" y="1481456"/>
                </a:lnTo>
                <a:lnTo>
                  <a:pt x="18125" y="1639153"/>
                </a:lnTo>
                <a:lnTo>
                  <a:pt x="5345" y="1527079"/>
                </a:lnTo>
                <a:cubicBezTo>
                  <a:pt x="1811" y="1480505"/>
                  <a:pt x="0" y="1433249"/>
                  <a:pt x="0" y="1385427"/>
                </a:cubicBezTo>
                <a:cubicBezTo>
                  <a:pt x="0" y="1050674"/>
                  <a:pt x="88710" y="743651"/>
                  <a:pt x="236384" y="504167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58000"/>
                  <a:alpha val="22000"/>
                </a:schemeClr>
              </a:gs>
              <a:gs pos="96330">
                <a:schemeClr val="bg1">
                  <a:alpha val="0"/>
                  <a:lumMod val="0"/>
                </a:schemeClr>
              </a:gs>
              <a:gs pos="63000">
                <a:schemeClr val="bg1">
                  <a:lumMod val="33000"/>
                  <a:alpha val="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2008188" y="1933575"/>
            <a:ext cx="7720012" cy="36433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 rot="20027781">
            <a:off x="2057400" y="4678363"/>
            <a:ext cx="931863" cy="4206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文本框 8"/>
          <p:cNvSpPr txBox="1">
            <a:spLocks noChangeArrowheads="1"/>
          </p:cNvSpPr>
          <p:nvPr/>
        </p:nvSpPr>
        <p:spPr bwMode="auto">
          <a:xfrm rot="20083531">
            <a:off x="2044473" y="4618764"/>
            <a:ext cx="1223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STEP1</a:t>
            </a:r>
            <a:endParaRPr lang="zh-CN" altLang="en-US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rot="20027781">
            <a:off x="4397375" y="4449763"/>
            <a:ext cx="931863" cy="4206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文本框 212"/>
          <p:cNvSpPr txBox="1">
            <a:spLocks noChangeArrowheads="1"/>
          </p:cNvSpPr>
          <p:nvPr/>
        </p:nvSpPr>
        <p:spPr bwMode="auto">
          <a:xfrm rot="20083531">
            <a:off x="4345259" y="4403227"/>
            <a:ext cx="1223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STEP2</a:t>
            </a:r>
            <a:endParaRPr lang="zh-CN" altLang="en-US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 rot="20027781">
            <a:off x="5894388" y="2911475"/>
            <a:ext cx="931862" cy="4206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文本框 214"/>
          <p:cNvSpPr txBox="1">
            <a:spLocks noChangeArrowheads="1"/>
          </p:cNvSpPr>
          <p:nvPr/>
        </p:nvSpPr>
        <p:spPr bwMode="auto">
          <a:xfrm rot="20083531">
            <a:off x="5853747" y="2851876"/>
            <a:ext cx="1223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STEP3</a:t>
            </a:r>
            <a:endParaRPr lang="zh-CN" altLang="en-US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 rot="20027781">
            <a:off x="8204200" y="2681288"/>
            <a:ext cx="931863" cy="4191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文本框 216"/>
          <p:cNvSpPr txBox="1">
            <a:spLocks noChangeArrowheads="1"/>
          </p:cNvSpPr>
          <p:nvPr/>
        </p:nvSpPr>
        <p:spPr bwMode="auto">
          <a:xfrm rot="20083531">
            <a:off x="8152084" y="2646227"/>
            <a:ext cx="1223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STEP4</a:t>
            </a:r>
            <a:endParaRPr lang="zh-CN" altLang="en-US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文本框 7"/>
          <p:cNvSpPr txBox="1">
            <a:spLocks noChangeArrowheads="1"/>
          </p:cNvSpPr>
          <p:nvPr/>
        </p:nvSpPr>
        <p:spPr bwMode="auto">
          <a:xfrm rot="20122605">
            <a:off x="1173471" y="3895027"/>
            <a:ext cx="21969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我们还要继续完善登录注册的短信验证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文本框 7"/>
          <p:cNvSpPr txBox="1">
            <a:spLocks noChangeArrowheads="1"/>
          </p:cNvSpPr>
          <p:nvPr/>
        </p:nvSpPr>
        <p:spPr bwMode="auto">
          <a:xfrm rot="19939123">
            <a:off x="4430206" y="4971409"/>
            <a:ext cx="219698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后期完成个人界面，输入数据库端个人信息，从而点击登录时，跳转到个人界面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7"/>
          <p:cNvSpPr txBox="1">
            <a:spLocks noChangeArrowheads="1"/>
          </p:cNvSpPr>
          <p:nvPr/>
        </p:nvSpPr>
        <p:spPr bwMode="auto">
          <a:xfrm rot="20058128">
            <a:off x="4939035" y="1712334"/>
            <a:ext cx="21969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继续完成个人用户数据编写，以完成登录成功自动跳出网页。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文本框 7"/>
          <p:cNvSpPr txBox="1">
            <a:spLocks noChangeArrowheads="1"/>
          </p:cNvSpPr>
          <p:nvPr/>
        </p:nvSpPr>
        <p:spPr bwMode="auto">
          <a:xfrm rot="19831157">
            <a:off x="8231761" y="3207799"/>
            <a:ext cx="21969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搜索模板点击查找，以赋值来体现角模式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15862" y="177989"/>
            <a:ext cx="203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CFCFC"/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rPr>
              <a:t>输入您的标题</a:t>
            </a:r>
            <a:endParaRPr lang="zh-CN" altLang="en-US" sz="2000" b="1" dirty="0">
              <a:solidFill>
                <a:srgbClr val="FCFCFC"/>
              </a:solidFill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 rot="6677412">
            <a:off x="-420597" y="249450"/>
            <a:ext cx="81917" cy="4255931"/>
          </a:xfrm>
          <a:custGeom>
            <a:avLst/>
            <a:gdLst>
              <a:gd name="connsiteX0" fmla="*/ 236384 w 2070348"/>
              <a:gd name="connsiteY0" fmla="*/ 504167 h 1639153"/>
              <a:gd name="connsiteX1" fmla="*/ 1035174 w 2070348"/>
              <a:gd name="connsiteY1" fmla="*/ 0 h 1639153"/>
              <a:gd name="connsiteX2" fmla="*/ 2070348 w 2070348"/>
              <a:gd name="connsiteY2" fmla="*/ 1385427 h 1639153"/>
              <a:gd name="connsiteX3" fmla="*/ 2066725 w 2070348"/>
              <a:gd name="connsiteY3" fmla="*/ 1481456 h 1639153"/>
              <a:gd name="connsiteX4" fmla="*/ 18125 w 2070348"/>
              <a:gd name="connsiteY4" fmla="*/ 1639153 h 1639153"/>
              <a:gd name="connsiteX5" fmla="*/ 5345 w 2070348"/>
              <a:gd name="connsiteY5" fmla="*/ 1527079 h 1639153"/>
              <a:gd name="connsiteX6" fmla="*/ 0 w 2070348"/>
              <a:gd name="connsiteY6" fmla="*/ 1385427 h 1639153"/>
              <a:gd name="connsiteX7" fmla="*/ 236384 w 2070348"/>
              <a:gd name="connsiteY7" fmla="*/ 504167 h 163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0348" h="1639153">
                <a:moveTo>
                  <a:pt x="236384" y="504167"/>
                </a:moveTo>
                <a:cubicBezTo>
                  <a:pt x="426250" y="196259"/>
                  <a:pt x="713587" y="-1"/>
                  <a:pt x="1035174" y="0"/>
                </a:cubicBezTo>
                <a:cubicBezTo>
                  <a:pt x="1606885" y="0"/>
                  <a:pt x="2070348" y="620277"/>
                  <a:pt x="2070348" y="1385427"/>
                </a:cubicBezTo>
                <a:lnTo>
                  <a:pt x="2066725" y="1481456"/>
                </a:lnTo>
                <a:lnTo>
                  <a:pt x="18125" y="1639153"/>
                </a:lnTo>
                <a:lnTo>
                  <a:pt x="5345" y="1527079"/>
                </a:lnTo>
                <a:cubicBezTo>
                  <a:pt x="1811" y="1480505"/>
                  <a:pt x="0" y="1433249"/>
                  <a:pt x="0" y="1385427"/>
                </a:cubicBezTo>
                <a:cubicBezTo>
                  <a:pt x="0" y="1050674"/>
                  <a:pt x="88710" y="743651"/>
                  <a:pt x="236384" y="504167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58000"/>
                  <a:alpha val="22000"/>
                </a:schemeClr>
              </a:gs>
              <a:gs pos="96330">
                <a:schemeClr val="bg1">
                  <a:alpha val="0"/>
                  <a:lumMod val="0"/>
                </a:schemeClr>
              </a:gs>
              <a:gs pos="63000">
                <a:schemeClr val="bg1">
                  <a:lumMod val="33000"/>
                  <a:alpha val="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 rot="6677412">
            <a:off x="9306647" y="3534759"/>
            <a:ext cx="81917" cy="4255931"/>
          </a:xfrm>
          <a:custGeom>
            <a:avLst/>
            <a:gdLst>
              <a:gd name="connsiteX0" fmla="*/ 236384 w 2070348"/>
              <a:gd name="connsiteY0" fmla="*/ 504167 h 1639153"/>
              <a:gd name="connsiteX1" fmla="*/ 1035174 w 2070348"/>
              <a:gd name="connsiteY1" fmla="*/ 0 h 1639153"/>
              <a:gd name="connsiteX2" fmla="*/ 2070348 w 2070348"/>
              <a:gd name="connsiteY2" fmla="*/ 1385427 h 1639153"/>
              <a:gd name="connsiteX3" fmla="*/ 2066725 w 2070348"/>
              <a:gd name="connsiteY3" fmla="*/ 1481456 h 1639153"/>
              <a:gd name="connsiteX4" fmla="*/ 18125 w 2070348"/>
              <a:gd name="connsiteY4" fmla="*/ 1639153 h 1639153"/>
              <a:gd name="connsiteX5" fmla="*/ 5345 w 2070348"/>
              <a:gd name="connsiteY5" fmla="*/ 1527079 h 1639153"/>
              <a:gd name="connsiteX6" fmla="*/ 0 w 2070348"/>
              <a:gd name="connsiteY6" fmla="*/ 1385427 h 1639153"/>
              <a:gd name="connsiteX7" fmla="*/ 236384 w 2070348"/>
              <a:gd name="connsiteY7" fmla="*/ 504167 h 163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0348" h="1639153">
                <a:moveTo>
                  <a:pt x="236384" y="504167"/>
                </a:moveTo>
                <a:cubicBezTo>
                  <a:pt x="426250" y="196259"/>
                  <a:pt x="713587" y="-1"/>
                  <a:pt x="1035174" y="0"/>
                </a:cubicBezTo>
                <a:cubicBezTo>
                  <a:pt x="1606885" y="0"/>
                  <a:pt x="2070348" y="620277"/>
                  <a:pt x="2070348" y="1385427"/>
                </a:cubicBezTo>
                <a:lnTo>
                  <a:pt x="2066725" y="1481456"/>
                </a:lnTo>
                <a:lnTo>
                  <a:pt x="18125" y="1639153"/>
                </a:lnTo>
                <a:lnTo>
                  <a:pt x="5345" y="1527079"/>
                </a:lnTo>
                <a:cubicBezTo>
                  <a:pt x="1811" y="1480505"/>
                  <a:pt x="0" y="1433249"/>
                  <a:pt x="0" y="1385427"/>
                </a:cubicBezTo>
                <a:cubicBezTo>
                  <a:pt x="0" y="1050674"/>
                  <a:pt x="88710" y="743651"/>
                  <a:pt x="236384" y="504167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58000"/>
                  <a:alpha val="22000"/>
                </a:schemeClr>
              </a:gs>
              <a:gs pos="96330">
                <a:schemeClr val="bg1">
                  <a:alpha val="0"/>
                  <a:lumMod val="0"/>
                </a:schemeClr>
              </a:gs>
              <a:gs pos="63000">
                <a:schemeClr val="bg1">
                  <a:lumMod val="33000"/>
                  <a:alpha val="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 rot="6677412">
            <a:off x="8607026" y="-1618854"/>
            <a:ext cx="81917" cy="4255931"/>
          </a:xfrm>
          <a:custGeom>
            <a:avLst/>
            <a:gdLst>
              <a:gd name="connsiteX0" fmla="*/ 236384 w 2070348"/>
              <a:gd name="connsiteY0" fmla="*/ 504167 h 1639153"/>
              <a:gd name="connsiteX1" fmla="*/ 1035174 w 2070348"/>
              <a:gd name="connsiteY1" fmla="*/ 0 h 1639153"/>
              <a:gd name="connsiteX2" fmla="*/ 2070348 w 2070348"/>
              <a:gd name="connsiteY2" fmla="*/ 1385427 h 1639153"/>
              <a:gd name="connsiteX3" fmla="*/ 2066725 w 2070348"/>
              <a:gd name="connsiteY3" fmla="*/ 1481456 h 1639153"/>
              <a:gd name="connsiteX4" fmla="*/ 18125 w 2070348"/>
              <a:gd name="connsiteY4" fmla="*/ 1639153 h 1639153"/>
              <a:gd name="connsiteX5" fmla="*/ 5345 w 2070348"/>
              <a:gd name="connsiteY5" fmla="*/ 1527079 h 1639153"/>
              <a:gd name="connsiteX6" fmla="*/ 0 w 2070348"/>
              <a:gd name="connsiteY6" fmla="*/ 1385427 h 1639153"/>
              <a:gd name="connsiteX7" fmla="*/ 236384 w 2070348"/>
              <a:gd name="connsiteY7" fmla="*/ 504167 h 163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0348" h="1639153">
                <a:moveTo>
                  <a:pt x="236384" y="504167"/>
                </a:moveTo>
                <a:cubicBezTo>
                  <a:pt x="426250" y="196259"/>
                  <a:pt x="713587" y="-1"/>
                  <a:pt x="1035174" y="0"/>
                </a:cubicBezTo>
                <a:cubicBezTo>
                  <a:pt x="1606885" y="0"/>
                  <a:pt x="2070348" y="620277"/>
                  <a:pt x="2070348" y="1385427"/>
                </a:cubicBezTo>
                <a:lnTo>
                  <a:pt x="2066725" y="1481456"/>
                </a:lnTo>
                <a:lnTo>
                  <a:pt x="18125" y="1639153"/>
                </a:lnTo>
                <a:lnTo>
                  <a:pt x="5345" y="1527079"/>
                </a:lnTo>
                <a:cubicBezTo>
                  <a:pt x="1811" y="1480505"/>
                  <a:pt x="0" y="1433249"/>
                  <a:pt x="0" y="1385427"/>
                </a:cubicBezTo>
                <a:cubicBezTo>
                  <a:pt x="0" y="1050674"/>
                  <a:pt x="88710" y="743651"/>
                  <a:pt x="236384" y="504167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58000"/>
                  <a:alpha val="22000"/>
                </a:schemeClr>
              </a:gs>
              <a:gs pos="96330">
                <a:schemeClr val="bg1">
                  <a:alpha val="0"/>
                  <a:lumMod val="0"/>
                </a:schemeClr>
              </a:gs>
              <a:gs pos="63000">
                <a:schemeClr val="bg1">
                  <a:lumMod val="33000"/>
                  <a:alpha val="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099870" y="1827656"/>
            <a:ext cx="3024258" cy="3024258"/>
            <a:chOff x="1473612" y="1964578"/>
            <a:chExt cx="3024258" cy="3024258"/>
          </a:xfrm>
        </p:grpSpPr>
        <p:sp>
          <p:nvSpPr>
            <p:cNvPr id="45" name="文本框 44"/>
            <p:cNvSpPr txBox="1"/>
            <p:nvPr/>
          </p:nvSpPr>
          <p:spPr>
            <a:xfrm>
              <a:off x="2052504" y="2814988"/>
              <a:ext cx="186647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dirty="0" smtClean="0">
                  <a:solidFill>
                    <a:srgbClr val="FDFDFD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75</a:t>
              </a:r>
              <a:r>
                <a:rPr lang="en-US" altLang="zh-CN" sz="4000" dirty="0" smtClean="0">
                  <a:solidFill>
                    <a:srgbClr val="FDFDFD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%</a:t>
              </a:r>
              <a:endParaRPr lang="zh-CN" altLang="en-US" sz="4000" dirty="0">
                <a:solidFill>
                  <a:srgbClr val="FDFDF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1473612" y="1964578"/>
              <a:ext cx="3024258" cy="3024258"/>
              <a:chOff x="8630988" y="1753015"/>
              <a:chExt cx="3024258" cy="3024258"/>
            </a:xfrm>
          </p:grpSpPr>
          <p:sp>
            <p:nvSpPr>
              <p:cNvPr id="47" name="椭圆 46"/>
              <p:cNvSpPr/>
              <p:nvPr/>
            </p:nvSpPr>
            <p:spPr>
              <a:xfrm rot="19135071">
                <a:off x="8950188" y="2072215"/>
                <a:ext cx="2385858" cy="2385858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16000"/>
                    </a:schemeClr>
                  </a:gs>
                  <a:gs pos="31000">
                    <a:srgbClr val="F6F6F6">
                      <a:alpha val="8000"/>
                    </a:srgbClr>
                  </a:gs>
                  <a:gs pos="68000">
                    <a:srgbClr val="F5F5F5">
                      <a:alpha val="0"/>
                    </a:srgbClr>
                  </a:gs>
                  <a:gs pos="100000">
                    <a:srgbClr val="F7F7F7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8630988" y="1753015"/>
                <a:ext cx="3024258" cy="3024258"/>
                <a:chOff x="8630988" y="1753015"/>
                <a:chExt cx="3024258" cy="3024258"/>
              </a:xfrm>
            </p:grpSpPr>
            <p:sp>
              <p:nvSpPr>
                <p:cNvPr id="49" name="椭圆 48"/>
                <p:cNvSpPr/>
                <p:nvPr/>
              </p:nvSpPr>
              <p:spPr>
                <a:xfrm>
                  <a:off x="8630988" y="1753015"/>
                  <a:ext cx="3024258" cy="3024258"/>
                </a:xfrm>
                <a:prstGeom prst="ellipse">
                  <a:avLst/>
                </a:prstGeom>
                <a:solidFill>
                  <a:srgbClr val="FAFAFA">
                    <a:alpha val="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50" name="椭圆 49"/>
                <p:cNvSpPr>
                  <a:spLocks noChangeAspect="1"/>
                </p:cNvSpPr>
                <p:nvPr/>
              </p:nvSpPr>
              <p:spPr>
                <a:xfrm>
                  <a:off x="8744256" y="1887777"/>
                  <a:ext cx="2788522" cy="2788522"/>
                </a:xfrm>
                <a:prstGeom prst="ellipse">
                  <a:avLst/>
                </a:prstGeom>
                <a:noFill/>
                <a:ln w="3175">
                  <a:solidFill>
                    <a:srgbClr val="F7F7F7">
                      <a:alpha val="53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51" name="弧形 50"/>
                <p:cNvSpPr>
                  <a:spLocks noChangeAspect="1"/>
                </p:cNvSpPr>
                <p:nvPr/>
              </p:nvSpPr>
              <p:spPr>
                <a:xfrm>
                  <a:off x="8744256" y="1918786"/>
                  <a:ext cx="2808000" cy="2808000"/>
                </a:xfrm>
                <a:prstGeom prst="arc">
                  <a:avLst>
                    <a:gd name="adj1" fmla="val 16200000"/>
                    <a:gd name="adj2" fmla="val 11088595"/>
                  </a:avLst>
                </a:prstGeom>
                <a:ln w="60325" cap="rnd"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6000"/>
                        </a:schemeClr>
                      </a:gs>
                      <a:gs pos="24000">
                        <a:srgbClr val="FEFEFF">
                          <a:alpha val="13000"/>
                        </a:srgbClr>
                      </a:gs>
                      <a:gs pos="99000">
                        <a:srgbClr val="FDFEFF">
                          <a:alpha val="74000"/>
                        </a:srgbClr>
                      </a:gs>
                    </a:gsLst>
                    <a:lin ang="5400000" scaled="1"/>
                  </a:gra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</p:grpSp>
        </p:grpSp>
      </p:grpSp>
      <p:grpSp>
        <p:nvGrpSpPr>
          <p:cNvPr id="52" name="组合 51"/>
          <p:cNvGrpSpPr/>
          <p:nvPr/>
        </p:nvGrpSpPr>
        <p:grpSpPr>
          <a:xfrm>
            <a:off x="4592247" y="1835509"/>
            <a:ext cx="3024258" cy="3024258"/>
            <a:chOff x="5096336" y="1964578"/>
            <a:chExt cx="3024258" cy="3024258"/>
          </a:xfrm>
        </p:grpSpPr>
        <p:sp>
          <p:nvSpPr>
            <p:cNvPr id="53" name="文本框 52"/>
            <p:cNvSpPr txBox="1"/>
            <p:nvPr/>
          </p:nvSpPr>
          <p:spPr>
            <a:xfrm>
              <a:off x="5675228" y="2814988"/>
              <a:ext cx="186647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dirty="0" smtClean="0">
                  <a:solidFill>
                    <a:srgbClr val="FDFDFD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50</a:t>
              </a:r>
              <a:r>
                <a:rPr lang="en-US" altLang="zh-CN" sz="4000" dirty="0" smtClean="0">
                  <a:solidFill>
                    <a:srgbClr val="FDFDFD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%</a:t>
              </a:r>
              <a:endParaRPr lang="zh-CN" altLang="en-US" sz="4000" dirty="0">
                <a:solidFill>
                  <a:srgbClr val="FDFDF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5096336" y="1964578"/>
              <a:ext cx="3024258" cy="3024258"/>
              <a:chOff x="8630988" y="1753015"/>
              <a:chExt cx="3024258" cy="3024258"/>
            </a:xfrm>
          </p:grpSpPr>
          <p:sp>
            <p:nvSpPr>
              <p:cNvPr id="55" name="椭圆 54"/>
              <p:cNvSpPr/>
              <p:nvPr/>
            </p:nvSpPr>
            <p:spPr>
              <a:xfrm rot="19135071">
                <a:off x="8950188" y="2072215"/>
                <a:ext cx="2385858" cy="2385858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16000"/>
                    </a:schemeClr>
                  </a:gs>
                  <a:gs pos="31000">
                    <a:srgbClr val="F6F6F6">
                      <a:alpha val="8000"/>
                    </a:srgbClr>
                  </a:gs>
                  <a:gs pos="68000">
                    <a:srgbClr val="F5F5F5">
                      <a:alpha val="0"/>
                    </a:srgbClr>
                  </a:gs>
                  <a:gs pos="100000">
                    <a:srgbClr val="F7F7F7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8630988" y="1753015"/>
                <a:ext cx="3024258" cy="3024258"/>
                <a:chOff x="8630988" y="1753015"/>
                <a:chExt cx="3024258" cy="3024258"/>
              </a:xfrm>
            </p:grpSpPr>
            <p:sp>
              <p:nvSpPr>
                <p:cNvPr id="57" name="椭圆 56"/>
                <p:cNvSpPr/>
                <p:nvPr/>
              </p:nvSpPr>
              <p:spPr>
                <a:xfrm>
                  <a:off x="8630988" y="1753015"/>
                  <a:ext cx="3024258" cy="3024258"/>
                </a:xfrm>
                <a:prstGeom prst="ellipse">
                  <a:avLst/>
                </a:prstGeom>
                <a:solidFill>
                  <a:srgbClr val="FAFAFA">
                    <a:alpha val="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58" name="椭圆 57"/>
                <p:cNvSpPr>
                  <a:spLocks noChangeAspect="1"/>
                </p:cNvSpPr>
                <p:nvPr/>
              </p:nvSpPr>
              <p:spPr>
                <a:xfrm>
                  <a:off x="8744256" y="1887777"/>
                  <a:ext cx="2788522" cy="2788522"/>
                </a:xfrm>
                <a:prstGeom prst="ellipse">
                  <a:avLst/>
                </a:prstGeom>
                <a:noFill/>
                <a:ln w="3175">
                  <a:solidFill>
                    <a:srgbClr val="F7F7F7">
                      <a:alpha val="53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59" name="弧形 58"/>
                <p:cNvSpPr>
                  <a:spLocks noChangeAspect="1"/>
                </p:cNvSpPr>
                <p:nvPr/>
              </p:nvSpPr>
              <p:spPr>
                <a:xfrm>
                  <a:off x="8744256" y="1891892"/>
                  <a:ext cx="2808000" cy="2808000"/>
                </a:xfrm>
                <a:prstGeom prst="arc">
                  <a:avLst>
                    <a:gd name="adj1" fmla="val 16200000"/>
                    <a:gd name="adj2" fmla="val 5524133"/>
                  </a:avLst>
                </a:prstGeom>
                <a:ln w="60325" cap="rnd"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6000"/>
                        </a:schemeClr>
                      </a:gs>
                      <a:gs pos="24000">
                        <a:srgbClr val="FEFEFF">
                          <a:alpha val="13000"/>
                        </a:srgbClr>
                      </a:gs>
                      <a:gs pos="99000">
                        <a:srgbClr val="FDFEFF">
                          <a:alpha val="74000"/>
                        </a:srgbClr>
                      </a:gs>
                    </a:gsLst>
                    <a:lin ang="5400000" scaled="1"/>
                  </a:gra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</p:grpSp>
        </p:grpSp>
      </p:grpSp>
      <p:grpSp>
        <p:nvGrpSpPr>
          <p:cNvPr id="60" name="组合 59"/>
          <p:cNvGrpSpPr/>
          <p:nvPr/>
        </p:nvGrpSpPr>
        <p:grpSpPr>
          <a:xfrm>
            <a:off x="863535" y="1827656"/>
            <a:ext cx="3024258" cy="3024258"/>
            <a:chOff x="8588357" y="1951046"/>
            <a:chExt cx="3024258" cy="3024258"/>
          </a:xfrm>
        </p:grpSpPr>
        <p:sp>
          <p:nvSpPr>
            <p:cNvPr id="61" name="文本框 60"/>
            <p:cNvSpPr txBox="1"/>
            <p:nvPr/>
          </p:nvSpPr>
          <p:spPr>
            <a:xfrm>
              <a:off x="9167249" y="2801456"/>
              <a:ext cx="186647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dirty="0" smtClean="0">
                  <a:solidFill>
                    <a:srgbClr val="FDFDFD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25</a:t>
              </a:r>
              <a:r>
                <a:rPr lang="en-US" altLang="zh-CN" sz="4000" dirty="0" smtClean="0">
                  <a:solidFill>
                    <a:srgbClr val="FDFDFD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%</a:t>
              </a:r>
              <a:endParaRPr lang="zh-CN" altLang="en-US" sz="4000" dirty="0">
                <a:solidFill>
                  <a:srgbClr val="FDFDF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8588357" y="1951046"/>
              <a:ext cx="3024258" cy="3024258"/>
              <a:chOff x="8630988" y="1753015"/>
              <a:chExt cx="3024258" cy="3024258"/>
            </a:xfrm>
          </p:grpSpPr>
          <p:sp>
            <p:nvSpPr>
              <p:cNvPr id="63" name="椭圆 62"/>
              <p:cNvSpPr/>
              <p:nvPr/>
            </p:nvSpPr>
            <p:spPr>
              <a:xfrm rot="19135071">
                <a:off x="8950188" y="2072215"/>
                <a:ext cx="2385858" cy="2385858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16000"/>
                    </a:schemeClr>
                  </a:gs>
                  <a:gs pos="31000">
                    <a:srgbClr val="F6F6F6">
                      <a:alpha val="8000"/>
                    </a:srgbClr>
                  </a:gs>
                  <a:gs pos="68000">
                    <a:srgbClr val="F5F5F5">
                      <a:alpha val="0"/>
                    </a:srgbClr>
                  </a:gs>
                  <a:gs pos="100000">
                    <a:srgbClr val="F7F7F7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grpSp>
            <p:nvGrpSpPr>
              <p:cNvPr id="64" name="组合 63"/>
              <p:cNvGrpSpPr/>
              <p:nvPr/>
            </p:nvGrpSpPr>
            <p:grpSpPr>
              <a:xfrm>
                <a:off x="8630988" y="1753015"/>
                <a:ext cx="3024258" cy="3024258"/>
                <a:chOff x="8630988" y="1753015"/>
                <a:chExt cx="3024258" cy="3024258"/>
              </a:xfrm>
            </p:grpSpPr>
            <p:sp>
              <p:nvSpPr>
                <p:cNvPr id="65" name="椭圆 64"/>
                <p:cNvSpPr/>
                <p:nvPr/>
              </p:nvSpPr>
              <p:spPr>
                <a:xfrm>
                  <a:off x="8630988" y="1753015"/>
                  <a:ext cx="3024258" cy="3024258"/>
                </a:xfrm>
                <a:prstGeom prst="ellipse">
                  <a:avLst/>
                </a:prstGeom>
                <a:solidFill>
                  <a:srgbClr val="FAFAFA">
                    <a:alpha val="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66" name="椭圆 65"/>
                <p:cNvSpPr>
                  <a:spLocks noChangeAspect="1"/>
                </p:cNvSpPr>
                <p:nvPr/>
              </p:nvSpPr>
              <p:spPr>
                <a:xfrm>
                  <a:off x="8744256" y="1887777"/>
                  <a:ext cx="2788522" cy="2788522"/>
                </a:xfrm>
                <a:prstGeom prst="ellipse">
                  <a:avLst/>
                </a:prstGeom>
                <a:noFill/>
                <a:ln w="3175">
                  <a:solidFill>
                    <a:srgbClr val="F7F7F7">
                      <a:alpha val="53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67" name="弧形 66"/>
                <p:cNvSpPr>
                  <a:spLocks noChangeAspect="1"/>
                </p:cNvSpPr>
                <p:nvPr/>
              </p:nvSpPr>
              <p:spPr>
                <a:xfrm>
                  <a:off x="8744256" y="1918786"/>
                  <a:ext cx="2808000" cy="2808000"/>
                </a:xfrm>
                <a:prstGeom prst="arc">
                  <a:avLst>
                    <a:gd name="adj1" fmla="val 16200000"/>
                    <a:gd name="adj2" fmla="val 28801"/>
                  </a:avLst>
                </a:prstGeom>
                <a:ln w="60325" cap="rnd"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6000"/>
                        </a:schemeClr>
                      </a:gs>
                      <a:gs pos="24000">
                        <a:srgbClr val="FEFEFF">
                          <a:alpha val="13000"/>
                        </a:srgbClr>
                      </a:gs>
                      <a:gs pos="99000">
                        <a:srgbClr val="FDFEFF">
                          <a:alpha val="74000"/>
                        </a:srgbClr>
                      </a:gs>
                    </a:gsLst>
                    <a:lin ang="5400000" scaled="1"/>
                  </a:gra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</p:grpSp>
        </p:grpSp>
      </p:grpSp>
      <p:sp>
        <p:nvSpPr>
          <p:cNvPr id="68" name="文本框 7"/>
          <p:cNvSpPr txBox="1">
            <a:spLocks noChangeArrowheads="1"/>
          </p:cNvSpPr>
          <p:nvPr/>
        </p:nvSpPr>
        <p:spPr bwMode="auto">
          <a:xfrm>
            <a:off x="1523263" y="5128671"/>
            <a:ext cx="20363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现在展示给同学们看的网页，只完成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25%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9" name="文本框 7"/>
          <p:cNvSpPr txBox="1">
            <a:spLocks noChangeArrowheads="1"/>
          </p:cNvSpPr>
          <p:nvPr/>
        </p:nvSpPr>
        <p:spPr bwMode="auto">
          <a:xfrm>
            <a:off x="5001283" y="5143859"/>
            <a:ext cx="20363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我们将优化页面内容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50%</a:t>
            </a: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，在继续完成进度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0" name="文本框 7"/>
          <p:cNvSpPr txBox="1">
            <a:spLocks noChangeArrowheads="1"/>
          </p:cNvSpPr>
          <p:nvPr/>
        </p:nvSpPr>
        <p:spPr bwMode="auto">
          <a:xfrm>
            <a:off x="8649696" y="5128671"/>
            <a:ext cx="20363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完成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75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%</a:t>
            </a: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内容，同时测试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bug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项目整合。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1745759" y="3175158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954195" y="3783653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1784732" y="2620510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1254545" y="1739130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1316310" y="4818696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2462792" y="636261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93963" y="1576546"/>
            <a:ext cx="2921325" cy="3000092"/>
            <a:chOff x="3495113" y="1130623"/>
            <a:chExt cx="4858494" cy="4989493"/>
          </a:xfrm>
        </p:grpSpPr>
        <p:sp>
          <p:nvSpPr>
            <p:cNvPr id="38" name="椭圆 37"/>
            <p:cNvSpPr/>
            <p:nvPr/>
          </p:nvSpPr>
          <p:spPr>
            <a:xfrm>
              <a:off x="3495113" y="1130623"/>
              <a:ext cx="4858494" cy="4989493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  <a:alpha val="5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818419" y="1472143"/>
              <a:ext cx="4216443" cy="4330130"/>
            </a:xfrm>
            <a:prstGeom prst="ellipse">
              <a:avLst/>
            </a:prstGeom>
            <a:noFill/>
            <a:ln>
              <a:solidFill>
                <a:schemeClr val="bg1">
                  <a:alpha val="5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230809" y="1886300"/>
              <a:ext cx="3444178" cy="3444178"/>
            </a:xfrm>
            <a:prstGeom prst="ellipse">
              <a:avLst/>
            </a:prstGeom>
            <a:noFill/>
            <a:ln w="44450">
              <a:solidFill>
                <a:schemeClr val="bg1">
                  <a:alpha val="66000"/>
                </a:schemeClr>
              </a:solidFill>
            </a:ln>
            <a:effectLst>
              <a:glow rad="228600">
                <a:schemeClr val="bg1">
                  <a:alpha val="1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221129" y="5436632"/>
            <a:ext cx="1899042" cy="529922"/>
            <a:chOff x="4729435" y="4762989"/>
            <a:chExt cx="1899042" cy="529922"/>
          </a:xfrm>
        </p:grpSpPr>
        <p:sp>
          <p:nvSpPr>
            <p:cNvPr id="49" name="椭圆 48"/>
            <p:cNvSpPr/>
            <p:nvPr/>
          </p:nvSpPr>
          <p:spPr>
            <a:xfrm>
              <a:off x="6592477" y="5256911"/>
              <a:ext cx="36000" cy="3600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4729435" y="4762989"/>
              <a:ext cx="36000" cy="3600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椭圆 50"/>
          <p:cNvSpPr/>
          <p:nvPr/>
        </p:nvSpPr>
        <p:spPr>
          <a:xfrm>
            <a:off x="8621811" y="5777687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8913671" y="4778561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129678" y="6299939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84154" y="1661802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46104" y="711663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3" name="椭圆 102"/>
          <p:cNvSpPr/>
          <p:nvPr/>
        </p:nvSpPr>
        <p:spPr>
          <a:xfrm rot="19424663">
            <a:off x="3002846" y="2783877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1" name="椭圆 150"/>
          <p:cNvSpPr/>
          <p:nvPr/>
        </p:nvSpPr>
        <p:spPr>
          <a:xfrm rot="19424663">
            <a:off x="6805883" y="3396345"/>
            <a:ext cx="36000" cy="36000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5547356" y="2483545"/>
            <a:ext cx="993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05</a:t>
            </a:r>
            <a:endParaRPr lang="zh-CN" altLang="en-US" sz="7200" dirty="0">
              <a:solidFill>
                <a:schemeClr val="bg1"/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4939320" y="5029262"/>
            <a:ext cx="232049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srgbClr val="FAFAF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项目总结</a:t>
            </a:r>
            <a:endParaRPr lang="en-US" altLang="zh-CN" sz="2400" dirty="0" smtClean="0">
              <a:solidFill>
                <a:srgbClr val="FAFAFA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612 0.05717 C -0.25612 -0.13612 -0.16667 -0.29352 -0.05625 -0.29352 C 0.05416 -0.29352 0.14388 -0.13612 0.14388 0.05717 C 0.14388 0.25046 0.05416 0.40671 -0.05625 0.40671 C -0.16667 0.40671 -0.25612 0.25046 -0.25612 0.05717 Z " pathEditMode="relative" rAng="16200000" ptsTypes="AAAAA">
                                      <p:cBhvr>
                                        <p:cTn id="6" dur="15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15862" y="177989"/>
            <a:ext cx="203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CFCFC"/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rPr>
              <a:t>项目分享</a:t>
            </a:r>
            <a:endParaRPr lang="zh-CN" altLang="en-US" sz="2000" b="1" dirty="0">
              <a:solidFill>
                <a:srgbClr val="FCFCFC"/>
              </a:solidFill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 rot="6677412">
            <a:off x="-420597" y="249450"/>
            <a:ext cx="81917" cy="4255931"/>
          </a:xfrm>
          <a:custGeom>
            <a:avLst/>
            <a:gdLst>
              <a:gd name="connsiteX0" fmla="*/ 236384 w 2070348"/>
              <a:gd name="connsiteY0" fmla="*/ 504167 h 1639153"/>
              <a:gd name="connsiteX1" fmla="*/ 1035174 w 2070348"/>
              <a:gd name="connsiteY1" fmla="*/ 0 h 1639153"/>
              <a:gd name="connsiteX2" fmla="*/ 2070348 w 2070348"/>
              <a:gd name="connsiteY2" fmla="*/ 1385427 h 1639153"/>
              <a:gd name="connsiteX3" fmla="*/ 2066725 w 2070348"/>
              <a:gd name="connsiteY3" fmla="*/ 1481456 h 1639153"/>
              <a:gd name="connsiteX4" fmla="*/ 18125 w 2070348"/>
              <a:gd name="connsiteY4" fmla="*/ 1639153 h 1639153"/>
              <a:gd name="connsiteX5" fmla="*/ 5345 w 2070348"/>
              <a:gd name="connsiteY5" fmla="*/ 1527079 h 1639153"/>
              <a:gd name="connsiteX6" fmla="*/ 0 w 2070348"/>
              <a:gd name="connsiteY6" fmla="*/ 1385427 h 1639153"/>
              <a:gd name="connsiteX7" fmla="*/ 236384 w 2070348"/>
              <a:gd name="connsiteY7" fmla="*/ 504167 h 163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0348" h="1639153">
                <a:moveTo>
                  <a:pt x="236384" y="504167"/>
                </a:moveTo>
                <a:cubicBezTo>
                  <a:pt x="426250" y="196259"/>
                  <a:pt x="713587" y="-1"/>
                  <a:pt x="1035174" y="0"/>
                </a:cubicBezTo>
                <a:cubicBezTo>
                  <a:pt x="1606885" y="0"/>
                  <a:pt x="2070348" y="620277"/>
                  <a:pt x="2070348" y="1385427"/>
                </a:cubicBezTo>
                <a:lnTo>
                  <a:pt x="2066725" y="1481456"/>
                </a:lnTo>
                <a:lnTo>
                  <a:pt x="18125" y="1639153"/>
                </a:lnTo>
                <a:lnTo>
                  <a:pt x="5345" y="1527079"/>
                </a:lnTo>
                <a:cubicBezTo>
                  <a:pt x="1811" y="1480505"/>
                  <a:pt x="0" y="1433249"/>
                  <a:pt x="0" y="1385427"/>
                </a:cubicBezTo>
                <a:cubicBezTo>
                  <a:pt x="0" y="1050674"/>
                  <a:pt x="88710" y="743651"/>
                  <a:pt x="236384" y="504167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58000"/>
                  <a:alpha val="22000"/>
                </a:schemeClr>
              </a:gs>
              <a:gs pos="96330">
                <a:schemeClr val="bg1">
                  <a:alpha val="0"/>
                  <a:lumMod val="0"/>
                </a:schemeClr>
              </a:gs>
              <a:gs pos="63000">
                <a:schemeClr val="bg1">
                  <a:lumMod val="33000"/>
                  <a:alpha val="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 rot="6677412">
            <a:off x="9306647" y="3534759"/>
            <a:ext cx="81917" cy="4255931"/>
          </a:xfrm>
          <a:custGeom>
            <a:avLst/>
            <a:gdLst>
              <a:gd name="connsiteX0" fmla="*/ 236384 w 2070348"/>
              <a:gd name="connsiteY0" fmla="*/ 504167 h 1639153"/>
              <a:gd name="connsiteX1" fmla="*/ 1035174 w 2070348"/>
              <a:gd name="connsiteY1" fmla="*/ 0 h 1639153"/>
              <a:gd name="connsiteX2" fmla="*/ 2070348 w 2070348"/>
              <a:gd name="connsiteY2" fmla="*/ 1385427 h 1639153"/>
              <a:gd name="connsiteX3" fmla="*/ 2066725 w 2070348"/>
              <a:gd name="connsiteY3" fmla="*/ 1481456 h 1639153"/>
              <a:gd name="connsiteX4" fmla="*/ 18125 w 2070348"/>
              <a:gd name="connsiteY4" fmla="*/ 1639153 h 1639153"/>
              <a:gd name="connsiteX5" fmla="*/ 5345 w 2070348"/>
              <a:gd name="connsiteY5" fmla="*/ 1527079 h 1639153"/>
              <a:gd name="connsiteX6" fmla="*/ 0 w 2070348"/>
              <a:gd name="connsiteY6" fmla="*/ 1385427 h 1639153"/>
              <a:gd name="connsiteX7" fmla="*/ 236384 w 2070348"/>
              <a:gd name="connsiteY7" fmla="*/ 504167 h 163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0348" h="1639153">
                <a:moveTo>
                  <a:pt x="236384" y="504167"/>
                </a:moveTo>
                <a:cubicBezTo>
                  <a:pt x="426250" y="196259"/>
                  <a:pt x="713587" y="-1"/>
                  <a:pt x="1035174" y="0"/>
                </a:cubicBezTo>
                <a:cubicBezTo>
                  <a:pt x="1606885" y="0"/>
                  <a:pt x="2070348" y="620277"/>
                  <a:pt x="2070348" y="1385427"/>
                </a:cubicBezTo>
                <a:lnTo>
                  <a:pt x="2066725" y="1481456"/>
                </a:lnTo>
                <a:lnTo>
                  <a:pt x="18125" y="1639153"/>
                </a:lnTo>
                <a:lnTo>
                  <a:pt x="5345" y="1527079"/>
                </a:lnTo>
                <a:cubicBezTo>
                  <a:pt x="1811" y="1480505"/>
                  <a:pt x="0" y="1433249"/>
                  <a:pt x="0" y="1385427"/>
                </a:cubicBezTo>
                <a:cubicBezTo>
                  <a:pt x="0" y="1050674"/>
                  <a:pt x="88710" y="743651"/>
                  <a:pt x="236384" y="504167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58000"/>
                  <a:alpha val="22000"/>
                </a:schemeClr>
              </a:gs>
              <a:gs pos="96330">
                <a:schemeClr val="bg1">
                  <a:alpha val="0"/>
                  <a:lumMod val="0"/>
                </a:schemeClr>
              </a:gs>
              <a:gs pos="63000">
                <a:schemeClr val="bg1">
                  <a:lumMod val="33000"/>
                  <a:alpha val="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 rot="6677412">
            <a:off x="8607026" y="-1618854"/>
            <a:ext cx="81917" cy="4255931"/>
          </a:xfrm>
          <a:custGeom>
            <a:avLst/>
            <a:gdLst>
              <a:gd name="connsiteX0" fmla="*/ 236384 w 2070348"/>
              <a:gd name="connsiteY0" fmla="*/ 504167 h 1639153"/>
              <a:gd name="connsiteX1" fmla="*/ 1035174 w 2070348"/>
              <a:gd name="connsiteY1" fmla="*/ 0 h 1639153"/>
              <a:gd name="connsiteX2" fmla="*/ 2070348 w 2070348"/>
              <a:gd name="connsiteY2" fmla="*/ 1385427 h 1639153"/>
              <a:gd name="connsiteX3" fmla="*/ 2066725 w 2070348"/>
              <a:gd name="connsiteY3" fmla="*/ 1481456 h 1639153"/>
              <a:gd name="connsiteX4" fmla="*/ 18125 w 2070348"/>
              <a:gd name="connsiteY4" fmla="*/ 1639153 h 1639153"/>
              <a:gd name="connsiteX5" fmla="*/ 5345 w 2070348"/>
              <a:gd name="connsiteY5" fmla="*/ 1527079 h 1639153"/>
              <a:gd name="connsiteX6" fmla="*/ 0 w 2070348"/>
              <a:gd name="connsiteY6" fmla="*/ 1385427 h 1639153"/>
              <a:gd name="connsiteX7" fmla="*/ 236384 w 2070348"/>
              <a:gd name="connsiteY7" fmla="*/ 504167 h 163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0348" h="1639153">
                <a:moveTo>
                  <a:pt x="236384" y="504167"/>
                </a:moveTo>
                <a:cubicBezTo>
                  <a:pt x="426250" y="196259"/>
                  <a:pt x="713587" y="-1"/>
                  <a:pt x="1035174" y="0"/>
                </a:cubicBezTo>
                <a:cubicBezTo>
                  <a:pt x="1606885" y="0"/>
                  <a:pt x="2070348" y="620277"/>
                  <a:pt x="2070348" y="1385427"/>
                </a:cubicBezTo>
                <a:lnTo>
                  <a:pt x="2066725" y="1481456"/>
                </a:lnTo>
                <a:lnTo>
                  <a:pt x="18125" y="1639153"/>
                </a:lnTo>
                <a:lnTo>
                  <a:pt x="5345" y="1527079"/>
                </a:lnTo>
                <a:cubicBezTo>
                  <a:pt x="1811" y="1480505"/>
                  <a:pt x="0" y="1433249"/>
                  <a:pt x="0" y="1385427"/>
                </a:cubicBezTo>
                <a:cubicBezTo>
                  <a:pt x="0" y="1050674"/>
                  <a:pt x="88710" y="743651"/>
                  <a:pt x="236384" y="504167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58000"/>
                  <a:alpha val="22000"/>
                </a:schemeClr>
              </a:gs>
              <a:gs pos="96330">
                <a:schemeClr val="bg1">
                  <a:alpha val="0"/>
                  <a:lumMod val="0"/>
                </a:schemeClr>
              </a:gs>
              <a:gs pos="63000">
                <a:schemeClr val="bg1">
                  <a:lumMod val="33000"/>
                  <a:alpha val="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005741" y="1644247"/>
            <a:ext cx="9186259" cy="2048900"/>
            <a:chOff x="3005741" y="1521153"/>
            <a:chExt cx="9186259" cy="2048900"/>
          </a:xfrm>
        </p:grpSpPr>
        <p:sp>
          <p:nvSpPr>
            <p:cNvPr id="83" name="矩形 82"/>
            <p:cNvSpPr/>
            <p:nvPr/>
          </p:nvSpPr>
          <p:spPr>
            <a:xfrm>
              <a:off x="3048000" y="1521153"/>
              <a:ext cx="9144000" cy="20489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3005741" y="1793113"/>
              <a:ext cx="1482504" cy="1482504"/>
              <a:chOff x="3005741" y="1793113"/>
              <a:chExt cx="1482504" cy="1482504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3232923" y="2019115"/>
                <a:ext cx="1028140" cy="1030500"/>
                <a:chOff x="4483920" y="3164311"/>
                <a:chExt cx="471243" cy="472326"/>
              </a:xfrm>
            </p:grpSpPr>
            <p:sp>
              <p:nvSpPr>
                <p:cNvPr id="93" name="Oval 56"/>
                <p:cNvSpPr>
                  <a:spLocks noChangeArrowheads="1"/>
                </p:cNvSpPr>
                <p:nvPr/>
              </p:nvSpPr>
              <p:spPr bwMode="auto">
                <a:xfrm>
                  <a:off x="4483920" y="3164311"/>
                  <a:ext cx="471243" cy="472326"/>
                </a:xfrm>
                <a:prstGeom prst="ellipse">
                  <a:avLst/>
                </a:prstGeom>
                <a:noFill/>
                <a:ln w="9525" cap="rnd">
                  <a:solidFill>
                    <a:srgbClr val="F9F9F9">
                      <a:alpha val="76000"/>
                    </a:srgb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57"/>
                <p:cNvSpPr/>
                <p:nvPr/>
              </p:nvSpPr>
              <p:spPr bwMode="auto">
                <a:xfrm>
                  <a:off x="4555419" y="3226060"/>
                  <a:ext cx="243746" cy="223163"/>
                </a:xfrm>
                <a:custGeom>
                  <a:avLst/>
                  <a:gdLst>
                    <a:gd name="T0" fmla="*/ 8 w 95"/>
                    <a:gd name="T1" fmla="*/ 33 h 87"/>
                    <a:gd name="T2" fmla="*/ 29 w 95"/>
                    <a:gd name="T3" fmla="*/ 74 h 87"/>
                    <a:gd name="T4" fmla="*/ 57 w 95"/>
                    <a:gd name="T5" fmla="*/ 85 h 87"/>
                    <a:gd name="T6" fmla="*/ 54 w 95"/>
                    <a:gd name="T7" fmla="*/ 81 h 87"/>
                    <a:gd name="T8" fmla="*/ 48 w 95"/>
                    <a:gd name="T9" fmla="*/ 76 h 87"/>
                    <a:gd name="T10" fmla="*/ 45 w 95"/>
                    <a:gd name="T11" fmla="*/ 67 h 87"/>
                    <a:gd name="T12" fmla="*/ 36 w 95"/>
                    <a:gd name="T13" fmla="*/ 64 h 87"/>
                    <a:gd name="T14" fmla="*/ 45 w 95"/>
                    <a:gd name="T15" fmla="*/ 52 h 87"/>
                    <a:gd name="T16" fmla="*/ 71 w 95"/>
                    <a:gd name="T17" fmla="*/ 33 h 87"/>
                    <a:gd name="T18" fmla="*/ 43 w 95"/>
                    <a:gd name="T19" fmla="*/ 3 h 87"/>
                    <a:gd name="T20" fmla="*/ 6 w 95"/>
                    <a:gd name="T21" fmla="*/ 14 h 87"/>
                    <a:gd name="T22" fmla="*/ 8 w 95"/>
                    <a:gd name="T23" fmla="*/ 33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5" h="87">
                      <a:moveTo>
                        <a:pt x="8" y="33"/>
                      </a:moveTo>
                      <a:cubicBezTo>
                        <a:pt x="4" y="44"/>
                        <a:pt x="7" y="61"/>
                        <a:pt x="29" y="74"/>
                      </a:cubicBezTo>
                      <a:cubicBezTo>
                        <a:pt x="51" y="86"/>
                        <a:pt x="55" y="83"/>
                        <a:pt x="57" y="85"/>
                      </a:cubicBezTo>
                      <a:cubicBezTo>
                        <a:pt x="59" y="87"/>
                        <a:pt x="53" y="87"/>
                        <a:pt x="54" y="81"/>
                      </a:cubicBezTo>
                      <a:cubicBezTo>
                        <a:pt x="55" y="75"/>
                        <a:pt x="51" y="76"/>
                        <a:pt x="48" y="76"/>
                      </a:cubicBezTo>
                      <a:cubicBezTo>
                        <a:pt x="45" y="76"/>
                        <a:pt x="44" y="70"/>
                        <a:pt x="45" y="67"/>
                      </a:cubicBezTo>
                      <a:cubicBezTo>
                        <a:pt x="46" y="63"/>
                        <a:pt x="41" y="71"/>
                        <a:pt x="36" y="64"/>
                      </a:cubicBezTo>
                      <a:cubicBezTo>
                        <a:pt x="32" y="56"/>
                        <a:pt x="39" y="50"/>
                        <a:pt x="45" y="52"/>
                      </a:cubicBezTo>
                      <a:cubicBezTo>
                        <a:pt x="61" y="57"/>
                        <a:pt x="59" y="43"/>
                        <a:pt x="71" y="33"/>
                      </a:cubicBezTo>
                      <a:cubicBezTo>
                        <a:pt x="95" y="15"/>
                        <a:pt x="60" y="5"/>
                        <a:pt x="43" y="3"/>
                      </a:cubicBezTo>
                      <a:cubicBezTo>
                        <a:pt x="25" y="0"/>
                        <a:pt x="0" y="7"/>
                        <a:pt x="6" y="14"/>
                      </a:cubicBezTo>
                      <a:cubicBezTo>
                        <a:pt x="12" y="20"/>
                        <a:pt x="9" y="30"/>
                        <a:pt x="8" y="33"/>
                      </a:cubicBezTo>
                      <a:close/>
                    </a:path>
                  </a:pathLst>
                </a:custGeom>
                <a:noFill/>
                <a:ln w="9525" cap="rnd">
                  <a:solidFill>
                    <a:srgbClr val="F9F9F9">
                      <a:alpha val="76000"/>
                    </a:srgb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58"/>
                <p:cNvSpPr/>
                <p:nvPr/>
              </p:nvSpPr>
              <p:spPr bwMode="auto">
                <a:xfrm>
                  <a:off x="4686501" y="3398308"/>
                  <a:ext cx="186331" cy="217747"/>
                </a:xfrm>
                <a:custGeom>
                  <a:avLst/>
                  <a:gdLst>
                    <a:gd name="T0" fmla="*/ 12 w 73"/>
                    <a:gd name="T1" fmla="*/ 32 h 85"/>
                    <a:gd name="T2" fmla="*/ 12 w 73"/>
                    <a:gd name="T3" fmla="*/ 45 h 85"/>
                    <a:gd name="T4" fmla="*/ 25 w 73"/>
                    <a:gd name="T5" fmla="*/ 58 h 85"/>
                    <a:gd name="T6" fmla="*/ 19 w 73"/>
                    <a:gd name="T7" fmla="*/ 80 h 85"/>
                    <a:gd name="T8" fmla="*/ 45 w 73"/>
                    <a:gd name="T9" fmla="*/ 66 h 85"/>
                    <a:gd name="T10" fmla="*/ 66 w 73"/>
                    <a:gd name="T11" fmla="*/ 37 h 85"/>
                    <a:gd name="T12" fmla="*/ 54 w 73"/>
                    <a:gd name="T13" fmla="*/ 24 h 85"/>
                    <a:gd name="T14" fmla="*/ 24 w 73"/>
                    <a:gd name="T15" fmla="*/ 11 h 85"/>
                    <a:gd name="T16" fmla="*/ 12 w 73"/>
                    <a:gd name="T17" fmla="*/ 32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85">
                      <a:moveTo>
                        <a:pt x="12" y="32"/>
                      </a:moveTo>
                      <a:cubicBezTo>
                        <a:pt x="10" y="43"/>
                        <a:pt x="0" y="34"/>
                        <a:pt x="12" y="45"/>
                      </a:cubicBezTo>
                      <a:cubicBezTo>
                        <a:pt x="23" y="56"/>
                        <a:pt x="26" y="33"/>
                        <a:pt x="25" y="58"/>
                      </a:cubicBezTo>
                      <a:cubicBezTo>
                        <a:pt x="23" y="83"/>
                        <a:pt x="2" y="85"/>
                        <a:pt x="19" y="80"/>
                      </a:cubicBezTo>
                      <a:cubicBezTo>
                        <a:pt x="36" y="74"/>
                        <a:pt x="33" y="79"/>
                        <a:pt x="45" y="66"/>
                      </a:cubicBezTo>
                      <a:cubicBezTo>
                        <a:pt x="58" y="54"/>
                        <a:pt x="60" y="47"/>
                        <a:pt x="66" y="37"/>
                      </a:cubicBezTo>
                      <a:cubicBezTo>
                        <a:pt x="73" y="27"/>
                        <a:pt x="62" y="31"/>
                        <a:pt x="54" y="24"/>
                      </a:cubicBezTo>
                      <a:cubicBezTo>
                        <a:pt x="47" y="17"/>
                        <a:pt x="34" y="0"/>
                        <a:pt x="24" y="11"/>
                      </a:cubicBezTo>
                      <a:cubicBezTo>
                        <a:pt x="14" y="21"/>
                        <a:pt x="12" y="32"/>
                        <a:pt x="12" y="32"/>
                      </a:cubicBezTo>
                      <a:close/>
                    </a:path>
                  </a:pathLst>
                </a:custGeom>
                <a:noFill/>
                <a:ln w="9525" cap="rnd">
                  <a:solidFill>
                    <a:srgbClr val="F9F9F9">
                      <a:alpha val="76000"/>
                    </a:srgb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" name="Freeform 59"/>
                <p:cNvSpPr/>
                <p:nvPr/>
              </p:nvSpPr>
              <p:spPr bwMode="auto">
                <a:xfrm>
                  <a:off x="4786166" y="3175144"/>
                  <a:ext cx="161414" cy="304412"/>
                </a:xfrm>
                <a:custGeom>
                  <a:avLst/>
                  <a:gdLst>
                    <a:gd name="T0" fmla="*/ 0 w 63"/>
                    <a:gd name="T1" fmla="*/ 0 h 119"/>
                    <a:gd name="T2" fmla="*/ 11 w 63"/>
                    <a:gd name="T3" fmla="*/ 30 h 119"/>
                    <a:gd name="T4" fmla="*/ 46 w 63"/>
                    <a:gd name="T5" fmla="*/ 54 h 119"/>
                    <a:gd name="T6" fmla="*/ 54 w 63"/>
                    <a:gd name="T7" fmla="*/ 81 h 119"/>
                    <a:gd name="T8" fmla="*/ 52 w 63"/>
                    <a:gd name="T9" fmla="*/ 111 h 119"/>
                    <a:gd name="T10" fmla="*/ 63 w 63"/>
                    <a:gd name="T11" fmla="*/ 113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3" h="119">
                      <a:moveTo>
                        <a:pt x="0" y="0"/>
                      </a:moveTo>
                      <a:cubicBezTo>
                        <a:pt x="0" y="6"/>
                        <a:pt x="3" y="22"/>
                        <a:pt x="11" y="30"/>
                      </a:cubicBezTo>
                      <a:cubicBezTo>
                        <a:pt x="19" y="37"/>
                        <a:pt x="45" y="44"/>
                        <a:pt x="46" y="54"/>
                      </a:cubicBezTo>
                      <a:cubicBezTo>
                        <a:pt x="47" y="64"/>
                        <a:pt x="58" y="71"/>
                        <a:pt x="54" y="81"/>
                      </a:cubicBezTo>
                      <a:cubicBezTo>
                        <a:pt x="50" y="90"/>
                        <a:pt x="42" y="103"/>
                        <a:pt x="52" y="111"/>
                      </a:cubicBezTo>
                      <a:cubicBezTo>
                        <a:pt x="61" y="119"/>
                        <a:pt x="63" y="113"/>
                        <a:pt x="63" y="113"/>
                      </a:cubicBezTo>
                    </a:path>
                  </a:pathLst>
                </a:custGeom>
                <a:noFill/>
                <a:ln w="9525" cap="rnd">
                  <a:solidFill>
                    <a:srgbClr val="F9F9F9">
                      <a:alpha val="76000"/>
                    </a:srgb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3005741" y="1793113"/>
                <a:ext cx="1482504" cy="1482504"/>
                <a:chOff x="3005741" y="1793113"/>
                <a:chExt cx="1482504" cy="1482504"/>
              </a:xfrm>
            </p:grpSpPr>
            <p:grpSp>
              <p:nvGrpSpPr>
                <p:cNvPr id="89" name="组合 88"/>
                <p:cNvGrpSpPr/>
                <p:nvPr/>
              </p:nvGrpSpPr>
              <p:grpSpPr>
                <a:xfrm>
                  <a:off x="3005741" y="1793113"/>
                  <a:ext cx="1482504" cy="1482504"/>
                  <a:chOff x="864640" y="383935"/>
                  <a:chExt cx="3024258" cy="3024258"/>
                </a:xfrm>
              </p:grpSpPr>
              <p:sp>
                <p:nvSpPr>
                  <p:cNvPr id="91" name="椭圆 90"/>
                  <p:cNvSpPr/>
                  <p:nvPr/>
                </p:nvSpPr>
                <p:spPr>
                  <a:xfrm>
                    <a:off x="864640" y="383935"/>
                    <a:ext cx="3024258" cy="3024258"/>
                  </a:xfrm>
                  <a:prstGeom prst="ellipse">
                    <a:avLst/>
                  </a:prstGeom>
                  <a:solidFill>
                    <a:srgbClr val="FAFAFA">
                      <a:alpha val="6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2" name="椭圆 91"/>
                  <p:cNvSpPr>
                    <a:spLocks noChangeAspect="1"/>
                  </p:cNvSpPr>
                  <p:nvPr/>
                </p:nvSpPr>
                <p:spPr>
                  <a:xfrm rot="19135071">
                    <a:off x="1091590" y="610885"/>
                    <a:ext cx="2570357" cy="257035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16000"/>
                        </a:schemeClr>
                      </a:gs>
                      <a:gs pos="31000">
                        <a:srgbClr val="F6F6F6">
                          <a:alpha val="8000"/>
                        </a:srgbClr>
                      </a:gs>
                      <a:gs pos="68000">
                        <a:srgbClr val="F5F5F5">
                          <a:alpha val="0"/>
                        </a:srgbClr>
                      </a:gs>
                      <a:gs pos="100000">
                        <a:srgbClr val="F7F7F7">
                          <a:alpha val="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90" name="椭圆 89"/>
                <p:cNvSpPr>
                  <a:spLocks noChangeAspect="1"/>
                </p:cNvSpPr>
                <p:nvPr/>
              </p:nvSpPr>
              <p:spPr>
                <a:xfrm>
                  <a:off x="3044993" y="1832365"/>
                  <a:ext cx="1404000" cy="1404000"/>
                </a:xfrm>
                <a:prstGeom prst="ellipse">
                  <a:avLst/>
                </a:prstGeom>
                <a:noFill/>
                <a:ln w="3175">
                  <a:solidFill>
                    <a:srgbClr val="F9F9F9">
                      <a:alpha val="31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85" name="矩形 84"/>
            <p:cNvSpPr/>
            <p:nvPr/>
          </p:nvSpPr>
          <p:spPr>
            <a:xfrm>
              <a:off x="4580142" y="2017703"/>
              <a:ext cx="20337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CFCFC"/>
                  </a:solidFill>
                  <a:latin typeface="方正细倩简体" panose="03000509000000000000" pitchFamily="65" charset="-122"/>
                  <a:ea typeface="方正细倩简体" panose="03000509000000000000" pitchFamily="65" charset="-122"/>
                </a:rPr>
                <a:t>项目分析</a:t>
              </a:r>
              <a:endParaRPr lang="zh-CN" altLang="en-US" sz="2000" b="1" dirty="0">
                <a:solidFill>
                  <a:srgbClr val="FCFCFC"/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-70683" y="4038563"/>
            <a:ext cx="9745626" cy="2048900"/>
            <a:chOff x="-70683" y="3915469"/>
            <a:chExt cx="9745626" cy="2048900"/>
          </a:xfrm>
        </p:grpSpPr>
        <p:sp>
          <p:nvSpPr>
            <p:cNvPr id="98" name="矩形 97"/>
            <p:cNvSpPr/>
            <p:nvPr/>
          </p:nvSpPr>
          <p:spPr>
            <a:xfrm>
              <a:off x="-70683" y="3915469"/>
              <a:ext cx="9745626" cy="2048900"/>
            </a:xfrm>
            <a:prstGeom prst="rect">
              <a:avLst/>
            </a:prstGeom>
            <a:gradFill flip="none" rotWithShape="1">
              <a:gsLst>
                <a:gs pos="73000">
                  <a:schemeClr val="accent1">
                    <a:lumMod val="0"/>
                    <a:lumOff val="100000"/>
                    <a:alpha val="51000"/>
                  </a:schemeClr>
                </a:gs>
                <a:gs pos="15000">
                  <a:srgbClr val="FFFFFF">
                    <a:alpha val="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7620000" y="4187429"/>
              <a:ext cx="1482504" cy="1482504"/>
              <a:chOff x="7620000" y="4187429"/>
              <a:chExt cx="1482504" cy="1482504"/>
            </a:xfrm>
          </p:grpSpPr>
          <p:grpSp>
            <p:nvGrpSpPr>
              <p:cNvPr id="102" name="组合 101"/>
              <p:cNvGrpSpPr>
                <a:grpSpLocks noChangeAspect="1"/>
              </p:cNvGrpSpPr>
              <p:nvPr/>
            </p:nvGrpSpPr>
            <p:grpSpPr>
              <a:xfrm>
                <a:off x="7839252" y="4406681"/>
                <a:ext cx="1044000" cy="1044000"/>
                <a:chOff x="3272772" y="3164312"/>
                <a:chExt cx="472326" cy="472326"/>
              </a:xfrm>
            </p:grpSpPr>
            <p:sp>
              <p:nvSpPr>
                <p:cNvPr id="108" name="Oval 60"/>
                <p:cNvSpPr>
                  <a:spLocks noChangeArrowheads="1"/>
                </p:cNvSpPr>
                <p:nvPr/>
              </p:nvSpPr>
              <p:spPr bwMode="auto">
                <a:xfrm>
                  <a:off x="3272771" y="3164311"/>
                  <a:ext cx="472326" cy="472326"/>
                </a:xfrm>
                <a:prstGeom prst="ellipse">
                  <a:avLst/>
                </a:prstGeom>
                <a:noFill/>
                <a:ln w="9525" cap="rnd">
                  <a:solidFill>
                    <a:srgbClr val="F7F7F7">
                      <a:alpha val="76000"/>
                    </a:srgb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" name="Oval 61"/>
                <p:cNvSpPr>
                  <a:spLocks noChangeArrowheads="1"/>
                </p:cNvSpPr>
                <p:nvPr/>
              </p:nvSpPr>
              <p:spPr bwMode="auto">
                <a:xfrm>
                  <a:off x="3478602" y="3369058"/>
                  <a:ext cx="61749" cy="61749"/>
                </a:xfrm>
                <a:prstGeom prst="ellipse">
                  <a:avLst/>
                </a:prstGeom>
                <a:noFill/>
                <a:ln w="9525" cap="rnd">
                  <a:solidFill>
                    <a:srgbClr val="F7F7F7">
                      <a:alpha val="76000"/>
                    </a:srgb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" name="Oval 62"/>
                <p:cNvSpPr>
                  <a:spLocks noChangeArrowheads="1"/>
                </p:cNvSpPr>
                <p:nvPr/>
              </p:nvSpPr>
              <p:spPr bwMode="auto">
                <a:xfrm>
                  <a:off x="3416853" y="3451390"/>
                  <a:ext cx="41166" cy="41166"/>
                </a:xfrm>
                <a:prstGeom prst="ellipse">
                  <a:avLst/>
                </a:prstGeom>
                <a:noFill/>
                <a:ln w="9525" cap="rnd">
                  <a:solidFill>
                    <a:srgbClr val="F7F7F7">
                      <a:alpha val="76000"/>
                    </a:srgb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3531684" y="3287809"/>
                  <a:ext cx="89915" cy="89915"/>
                </a:xfrm>
                <a:prstGeom prst="line">
                  <a:avLst/>
                </a:prstGeom>
                <a:noFill/>
                <a:ln w="9525" cap="rnd">
                  <a:solidFill>
                    <a:srgbClr val="F7F7F7">
                      <a:alpha val="76000"/>
                    </a:srgb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2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3458019" y="3421057"/>
                  <a:ext cx="30333" cy="30333"/>
                </a:xfrm>
                <a:prstGeom prst="line">
                  <a:avLst/>
                </a:prstGeom>
                <a:noFill/>
                <a:ln w="9525" cap="rnd">
                  <a:solidFill>
                    <a:srgbClr val="F7F7F7">
                      <a:alpha val="76000"/>
                    </a:srgb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3" name="Freeform 65"/>
                <p:cNvSpPr/>
                <p:nvPr/>
              </p:nvSpPr>
              <p:spPr bwMode="auto">
                <a:xfrm>
                  <a:off x="3488352" y="3226060"/>
                  <a:ext cx="41166" cy="20583"/>
                </a:xfrm>
                <a:custGeom>
                  <a:avLst/>
                  <a:gdLst>
                    <a:gd name="T0" fmla="*/ 38 w 38"/>
                    <a:gd name="T1" fmla="*/ 19 h 19"/>
                    <a:gd name="T2" fmla="*/ 19 w 38"/>
                    <a:gd name="T3" fmla="*/ 0 h 19"/>
                    <a:gd name="T4" fmla="*/ 0 w 38"/>
                    <a:gd name="T5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" h="19">
                      <a:moveTo>
                        <a:pt x="38" y="19"/>
                      </a:moveTo>
                      <a:lnTo>
                        <a:pt x="19" y="0"/>
                      </a:lnTo>
                      <a:lnTo>
                        <a:pt x="0" y="19"/>
                      </a:lnTo>
                    </a:path>
                  </a:pathLst>
                </a:custGeom>
                <a:noFill/>
                <a:ln w="9525" cap="rnd">
                  <a:solidFill>
                    <a:srgbClr val="F7F7F7">
                      <a:alpha val="76000"/>
                    </a:srgb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4" name="Freeform 66"/>
                <p:cNvSpPr/>
                <p:nvPr/>
              </p:nvSpPr>
              <p:spPr bwMode="auto">
                <a:xfrm>
                  <a:off x="3488352" y="3554305"/>
                  <a:ext cx="41166" cy="20583"/>
                </a:xfrm>
                <a:custGeom>
                  <a:avLst/>
                  <a:gdLst>
                    <a:gd name="T0" fmla="*/ 0 w 38"/>
                    <a:gd name="T1" fmla="*/ 0 h 19"/>
                    <a:gd name="T2" fmla="*/ 19 w 38"/>
                    <a:gd name="T3" fmla="*/ 19 h 19"/>
                    <a:gd name="T4" fmla="*/ 38 w 38"/>
                    <a:gd name="T5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" h="19">
                      <a:moveTo>
                        <a:pt x="0" y="0"/>
                      </a:moveTo>
                      <a:lnTo>
                        <a:pt x="19" y="19"/>
                      </a:lnTo>
                      <a:lnTo>
                        <a:pt x="38" y="0"/>
                      </a:lnTo>
                    </a:path>
                  </a:pathLst>
                </a:custGeom>
                <a:noFill/>
                <a:ln w="9525" cap="rnd">
                  <a:solidFill>
                    <a:srgbClr val="F7F7F7">
                      <a:alpha val="76000"/>
                    </a:srgb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5" name="Freeform 67"/>
                <p:cNvSpPr/>
                <p:nvPr/>
              </p:nvSpPr>
              <p:spPr bwMode="auto">
                <a:xfrm>
                  <a:off x="3662766" y="3379891"/>
                  <a:ext cx="20583" cy="41166"/>
                </a:xfrm>
                <a:custGeom>
                  <a:avLst/>
                  <a:gdLst>
                    <a:gd name="T0" fmla="*/ 0 w 19"/>
                    <a:gd name="T1" fmla="*/ 38 h 38"/>
                    <a:gd name="T2" fmla="*/ 19 w 19"/>
                    <a:gd name="T3" fmla="*/ 19 h 38"/>
                    <a:gd name="T4" fmla="*/ 0 w 19"/>
                    <a:gd name="T5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" h="38">
                      <a:moveTo>
                        <a:pt x="0" y="38"/>
                      </a:moveTo>
                      <a:lnTo>
                        <a:pt x="19" y="19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>
                  <a:solidFill>
                    <a:srgbClr val="F7F7F7">
                      <a:alpha val="76000"/>
                    </a:srgb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" name="Freeform 68"/>
                <p:cNvSpPr/>
                <p:nvPr/>
              </p:nvSpPr>
              <p:spPr bwMode="auto">
                <a:xfrm>
                  <a:off x="3334521" y="3379891"/>
                  <a:ext cx="20583" cy="41166"/>
                </a:xfrm>
                <a:custGeom>
                  <a:avLst/>
                  <a:gdLst>
                    <a:gd name="T0" fmla="*/ 19 w 19"/>
                    <a:gd name="T1" fmla="*/ 0 h 38"/>
                    <a:gd name="T2" fmla="*/ 0 w 19"/>
                    <a:gd name="T3" fmla="*/ 19 h 38"/>
                    <a:gd name="T4" fmla="*/ 19 w 19"/>
                    <a:gd name="T5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" h="38">
                      <a:moveTo>
                        <a:pt x="19" y="0"/>
                      </a:moveTo>
                      <a:lnTo>
                        <a:pt x="0" y="19"/>
                      </a:lnTo>
                      <a:lnTo>
                        <a:pt x="19" y="38"/>
                      </a:lnTo>
                    </a:path>
                  </a:pathLst>
                </a:custGeom>
                <a:noFill/>
                <a:ln w="9525" cap="rnd">
                  <a:solidFill>
                    <a:srgbClr val="F7F7F7">
                      <a:alpha val="76000"/>
                    </a:srgbClr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7620000" y="4187429"/>
                <a:ext cx="1482504" cy="1482504"/>
                <a:chOff x="3005741" y="1793113"/>
                <a:chExt cx="1482504" cy="1482504"/>
              </a:xfrm>
            </p:grpSpPr>
            <p:grpSp>
              <p:nvGrpSpPr>
                <p:cNvPr id="104" name="组合 103"/>
                <p:cNvGrpSpPr/>
                <p:nvPr/>
              </p:nvGrpSpPr>
              <p:grpSpPr>
                <a:xfrm>
                  <a:off x="3005741" y="1793113"/>
                  <a:ext cx="1482504" cy="1482504"/>
                  <a:chOff x="864640" y="383935"/>
                  <a:chExt cx="3024258" cy="3024258"/>
                </a:xfrm>
              </p:grpSpPr>
              <p:sp>
                <p:nvSpPr>
                  <p:cNvPr id="106" name="椭圆 105"/>
                  <p:cNvSpPr/>
                  <p:nvPr/>
                </p:nvSpPr>
                <p:spPr>
                  <a:xfrm>
                    <a:off x="864640" y="383935"/>
                    <a:ext cx="3024258" cy="3024258"/>
                  </a:xfrm>
                  <a:prstGeom prst="ellipse">
                    <a:avLst/>
                  </a:prstGeom>
                  <a:solidFill>
                    <a:srgbClr val="FAFAFA">
                      <a:alpha val="6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" name="椭圆 106"/>
                  <p:cNvSpPr>
                    <a:spLocks noChangeAspect="1"/>
                  </p:cNvSpPr>
                  <p:nvPr/>
                </p:nvSpPr>
                <p:spPr>
                  <a:xfrm rot="19135071">
                    <a:off x="1091590" y="610885"/>
                    <a:ext cx="2570357" cy="257035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16000"/>
                        </a:schemeClr>
                      </a:gs>
                      <a:gs pos="31000">
                        <a:srgbClr val="F6F6F6">
                          <a:alpha val="8000"/>
                        </a:srgbClr>
                      </a:gs>
                      <a:gs pos="68000">
                        <a:srgbClr val="F5F5F5">
                          <a:alpha val="0"/>
                        </a:srgbClr>
                      </a:gs>
                      <a:gs pos="100000">
                        <a:srgbClr val="F7F7F7">
                          <a:alpha val="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05" name="椭圆 104"/>
                <p:cNvSpPr>
                  <a:spLocks noChangeAspect="1"/>
                </p:cNvSpPr>
                <p:nvPr/>
              </p:nvSpPr>
              <p:spPr>
                <a:xfrm>
                  <a:off x="3044993" y="1832365"/>
                  <a:ext cx="1404000" cy="1404000"/>
                </a:xfrm>
                <a:prstGeom prst="ellipse">
                  <a:avLst/>
                </a:prstGeom>
                <a:noFill/>
                <a:ln w="3175">
                  <a:solidFill>
                    <a:srgbClr val="F9F9F9">
                      <a:alpha val="31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00" name="矩形 99"/>
            <p:cNvSpPr/>
            <p:nvPr/>
          </p:nvSpPr>
          <p:spPr>
            <a:xfrm>
              <a:off x="5265671" y="4415099"/>
              <a:ext cx="20337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 smtClean="0">
                  <a:solidFill>
                    <a:srgbClr val="FCFCFC"/>
                  </a:solidFill>
                  <a:latin typeface="方正细倩简体" panose="03000509000000000000" pitchFamily="65" charset="-122"/>
                  <a:ea typeface="方正细倩简体" panose="03000509000000000000" pitchFamily="65" charset="-122"/>
                </a:rPr>
                <a:t>小组收获</a:t>
              </a:r>
              <a:endParaRPr lang="zh-CN" altLang="en-US" sz="2000" b="1" dirty="0">
                <a:solidFill>
                  <a:srgbClr val="FCFCFC"/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endParaRPr>
            </a:p>
          </p:txBody>
        </p:sp>
      </p:grpSp>
      <p:sp>
        <p:nvSpPr>
          <p:cNvPr id="117" name="文本框 7"/>
          <p:cNvSpPr txBox="1">
            <a:spLocks noChangeArrowheads="1"/>
          </p:cNvSpPr>
          <p:nvPr/>
        </p:nvSpPr>
        <p:spPr bwMode="auto">
          <a:xfrm>
            <a:off x="4577130" y="2630997"/>
            <a:ext cx="52112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此项目用时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天，目前已完成登录注册页面，主页页面，分页页面，个人信息页面以及数据库的全部编写。</a:t>
            </a:r>
            <a:endParaRPr lang="zh-CN" altLang="en-US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8" name="文本框 7"/>
          <p:cNvSpPr txBox="1">
            <a:spLocks noChangeArrowheads="1"/>
          </p:cNvSpPr>
          <p:nvPr/>
        </p:nvSpPr>
        <p:spPr bwMode="auto">
          <a:xfrm>
            <a:off x="2096388" y="4994113"/>
            <a:ext cx="521120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总的来说，收获很大，遇到不会的，可以看视频重温一遍，可以去百度，才有现在的团结一心的小组。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1079000" y="-1844824"/>
            <a:ext cx="10089352" cy="9683122"/>
          </a:xfrm>
          <a:prstGeom prst="ellipse">
            <a:avLst/>
          </a:prstGeom>
          <a:gradFill flip="none" rotWithShape="1">
            <a:gsLst>
              <a:gs pos="67000">
                <a:srgbClr val="F6F6F6">
                  <a:alpha val="0"/>
                </a:srgbClr>
              </a:gs>
              <a:gs pos="0">
                <a:srgbClr val="F7F7F7">
                  <a:alpha val="61000"/>
                </a:srgbClr>
              </a:gs>
              <a:gs pos="100000">
                <a:srgbClr val="F5F5F5">
                  <a:alpha val="0"/>
                </a:srgbClr>
              </a:gs>
            </a:gsLst>
            <a:lin ang="5400000" scaled="1"/>
            <a:tileRect/>
          </a:gra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189976" y="3171603"/>
            <a:ext cx="586740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 smtClean="0">
                <a:solidFill>
                  <a:srgbClr val="FAFAF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感谢在场各位的倾听</a:t>
            </a:r>
            <a:endParaRPr lang="en-US" altLang="zh-CN" sz="4400" dirty="0" smtClean="0">
              <a:solidFill>
                <a:srgbClr val="FAFAFA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54140" y="1475346"/>
            <a:ext cx="6083718" cy="186204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11500" dirty="0" smtClean="0">
                <a:solidFill>
                  <a:srgbClr val="FBFBF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谢谢观看</a:t>
            </a:r>
            <a:endParaRPr lang="en-US" altLang="zh-CN" sz="9600" dirty="0">
              <a:solidFill>
                <a:srgbClr val="FBFBF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745759" y="3175158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954195" y="3783653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1784732" y="2620510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1254545" y="1739130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316310" y="4818696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462792" y="636261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221129" y="5436632"/>
            <a:ext cx="1899042" cy="529922"/>
            <a:chOff x="4729435" y="4762989"/>
            <a:chExt cx="1899042" cy="529922"/>
          </a:xfrm>
        </p:grpSpPr>
        <p:sp>
          <p:nvSpPr>
            <p:cNvPr id="29" name="椭圆 28"/>
            <p:cNvSpPr/>
            <p:nvPr/>
          </p:nvSpPr>
          <p:spPr>
            <a:xfrm>
              <a:off x="6592477" y="5256911"/>
              <a:ext cx="36000" cy="3600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4729435" y="4762989"/>
              <a:ext cx="36000" cy="3600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椭圆 30"/>
          <p:cNvSpPr/>
          <p:nvPr/>
        </p:nvSpPr>
        <p:spPr>
          <a:xfrm>
            <a:off x="8621811" y="5777687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913671" y="4778561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129678" y="6299939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84154" y="1661802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846104" y="711663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 rot="19424663">
            <a:off x="3002846" y="2783877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1745759" y="3175158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954195" y="3783653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1784732" y="2620510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1254545" y="1739130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1316310" y="4818696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2462792" y="636261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93963" y="1576546"/>
            <a:ext cx="2921325" cy="3000092"/>
            <a:chOff x="3495113" y="1130623"/>
            <a:chExt cx="4858494" cy="4989493"/>
          </a:xfrm>
        </p:grpSpPr>
        <p:sp>
          <p:nvSpPr>
            <p:cNvPr id="38" name="椭圆 37"/>
            <p:cNvSpPr/>
            <p:nvPr/>
          </p:nvSpPr>
          <p:spPr>
            <a:xfrm>
              <a:off x="3495113" y="1130623"/>
              <a:ext cx="4858494" cy="4989493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  <a:alpha val="5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818419" y="1472143"/>
              <a:ext cx="4216443" cy="4330130"/>
            </a:xfrm>
            <a:prstGeom prst="ellipse">
              <a:avLst/>
            </a:prstGeom>
            <a:noFill/>
            <a:ln>
              <a:solidFill>
                <a:schemeClr val="bg1">
                  <a:alpha val="5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230809" y="1886300"/>
              <a:ext cx="3444178" cy="3444178"/>
            </a:xfrm>
            <a:prstGeom prst="ellipse">
              <a:avLst/>
            </a:prstGeom>
            <a:noFill/>
            <a:ln w="44450">
              <a:solidFill>
                <a:schemeClr val="bg1">
                  <a:alpha val="66000"/>
                </a:schemeClr>
              </a:solidFill>
            </a:ln>
            <a:effectLst>
              <a:glow rad="228600">
                <a:schemeClr val="bg1">
                  <a:alpha val="1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221129" y="5436632"/>
            <a:ext cx="1899042" cy="529922"/>
            <a:chOff x="4729435" y="4762989"/>
            <a:chExt cx="1899042" cy="529922"/>
          </a:xfrm>
        </p:grpSpPr>
        <p:sp>
          <p:nvSpPr>
            <p:cNvPr id="49" name="椭圆 48"/>
            <p:cNvSpPr/>
            <p:nvPr/>
          </p:nvSpPr>
          <p:spPr>
            <a:xfrm>
              <a:off x="6592477" y="5256911"/>
              <a:ext cx="36000" cy="3600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4729435" y="4762989"/>
              <a:ext cx="36000" cy="3600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椭圆 50"/>
          <p:cNvSpPr/>
          <p:nvPr/>
        </p:nvSpPr>
        <p:spPr>
          <a:xfrm>
            <a:off x="8621811" y="5777687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8913671" y="4778561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129678" y="6299939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84154" y="1661802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46104" y="711663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3" name="椭圆 102"/>
          <p:cNvSpPr/>
          <p:nvPr/>
        </p:nvSpPr>
        <p:spPr>
          <a:xfrm rot="19424663">
            <a:off x="3002846" y="2783877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1" name="椭圆 150"/>
          <p:cNvSpPr/>
          <p:nvPr/>
        </p:nvSpPr>
        <p:spPr>
          <a:xfrm rot="19424663">
            <a:off x="6805883" y="3396345"/>
            <a:ext cx="36000" cy="36000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5547356" y="2483545"/>
            <a:ext cx="898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01</a:t>
            </a:r>
            <a:endParaRPr lang="zh-CN" altLang="en-US" sz="7200" dirty="0">
              <a:solidFill>
                <a:schemeClr val="bg1"/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4939320" y="5029262"/>
            <a:ext cx="232049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rgbClr val="FAFAF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小组</a:t>
            </a:r>
            <a:r>
              <a:rPr lang="zh-CN" altLang="en-US" sz="2400" dirty="0" smtClean="0">
                <a:solidFill>
                  <a:srgbClr val="FAFAF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介绍</a:t>
            </a:r>
            <a:endParaRPr lang="en-US" altLang="zh-CN" sz="2400" dirty="0" smtClean="0">
              <a:solidFill>
                <a:srgbClr val="FAFAFA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612 0.05717 C -0.25612 -0.13612 -0.16667 -0.29352 -0.05625 -0.29352 C 0.05416 -0.29352 0.14388 -0.13612 0.14388 0.05717 C 0.14388 0.25046 0.05416 0.40671 -0.05625 0.40671 C -0.16667 0.40671 -0.25612 0.25046 -0.25612 0.05717 Z " pathEditMode="relative" rAng="16200000" ptsTypes="AAAAA">
                                      <p:cBhvr>
                                        <p:cTn id="6" dur="15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027273" y="2672741"/>
            <a:ext cx="1186772" cy="1198024"/>
            <a:chOff x="3908283" y="2679513"/>
            <a:chExt cx="1186772" cy="1198024"/>
          </a:xfrm>
        </p:grpSpPr>
        <p:grpSp>
          <p:nvGrpSpPr>
            <p:cNvPr id="8" name="组合 7"/>
            <p:cNvGrpSpPr>
              <a:grpSpLocks noChangeAspect="1"/>
            </p:cNvGrpSpPr>
            <p:nvPr/>
          </p:nvGrpSpPr>
          <p:grpSpPr>
            <a:xfrm rot="19015182">
              <a:off x="4287712" y="2888538"/>
              <a:ext cx="409526" cy="792000"/>
              <a:chOff x="2609175" y="4476002"/>
              <a:chExt cx="279222" cy="540000"/>
            </a:xfrm>
          </p:grpSpPr>
          <p:sp>
            <p:nvSpPr>
              <p:cNvPr id="12" name="Freeform 23"/>
              <p:cNvSpPr/>
              <p:nvPr/>
            </p:nvSpPr>
            <p:spPr bwMode="auto">
              <a:xfrm>
                <a:off x="2609175" y="4476002"/>
                <a:ext cx="279222" cy="540000"/>
              </a:xfrm>
              <a:custGeom>
                <a:avLst/>
                <a:gdLst>
                  <a:gd name="T0" fmla="*/ 1112 w 1112"/>
                  <a:gd name="T1" fmla="*/ 556 h 2154"/>
                  <a:gd name="T2" fmla="*/ 556 w 1112"/>
                  <a:gd name="T3" fmla="*/ 0 h 2154"/>
                  <a:gd name="T4" fmla="*/ 0 w 1112"/>
                  <a:gd name="T5" fmla="*/ 556 h 2154"/>
                  <a:gd name="T6" fmla="*/ 0 w 1112"/>
                  <a:gd name="T7" fmla="*/ 1598 h 2154"/>
                  <a:gd name="T8" fmla="*/ 556 w 1112"/>
                  <a:gd name="T9" fmla="*/ 2154 h 2154"/>
                  <a:gd name="T10" fmla="*/ 1112 w 1112"/>
                  <a:gd name="T11" fmla="*/ 1598 h 2154"/>
                  <a:gd name="T12" fmla="*/ 1112 w 1112"/>
                  <a:gd name="T13" fmla="*/ 556 h 2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2" h="2154">
                    <a:moveTo>
                      <a:pt x="1112" y="556"/>
                    </a:moveTo>
                    <a:cubicBezTo>
                      <a:pt x="1112" y="249"/>
                      <a:pt x="863" y="0"/>
                      <a:pt x="556" y="0"/>
                    </a:cubicBezTo>
                    <a:cubicBezTo>
                      <a:pt x="249" y="0"/>
                      <a:pt x="0" y="249"/>
                      <a:pt x="0" y="556"/>
                    </a:cubicBezTo>
                    <a:cubicBezTo>
                      <a:pt x="0" y="1598"/>
                      <a:pt x="0" y="1598"/>
                      <a:pt x="0" y="1598"/>
                    </a:cubicBezTo>
                    <a:cubicBezTo>
                      <a:pt x="0" y="1905"/>
                      <a:pt x="249" y="2154"/>
                      <a:pt x="556" y="2154"/>
                    </a:cubicBezTo>
                    <a:cubicBezTo>
                      <a:pt x="863" y="2154"/>
                      <a:pt x="1112" y="1905"/>
                      <a:pt x="1112" y="1598"/>
                    </a:cubicBezTo>
                    <a:lnTo>
                      <a:pt x="1112" y="556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FCFCFC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Line 24"/>
              <p:cNvSpPr>
                <a:spLocks noChangeShapeType="1"/>
              </p:cNvSpPr>
              <p:nvPr/>
            </p:nvSpPr>
            <p:spPr bwMode="auto">
              <a:xfrm>
                <a:off x="2748786" y="4554447"/>
                <a:ext cx="0" cy="69647"/>
              </a:xfrm>
              <a:prstGeom prst="line">
                <a:avLst/>
              </a:prstGeom>
              <a:noFill/>
              <a:ln w="30163" cap="flat">
                <a:solidFill>
                  <a:srgbClr val="FCFCFC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908283" y="2679513"/>
              <a:ext cx="1186772" cy="1198024"/>
              <a:chOff x="958110" y="2663436"/>
              <a:chExt cx="1186772" cy="1198024"/>
            </a:xfrm>
          </p:grpSpPr>
          <p:sp>
            <p:nvSpPr>
              <p:cNvPr id="10" name="椭圆 9"/>
              <p:cNvSpPr/>
              <p:nvPr/>
            </p:nvSpPr>
            <p:spPr>
              <a:xfrm rot="19940152" flipH="1">
                <a:off x="958110" y="2689374"/>
                <a:ext cx="1168384" cy="1172086"/>
              </a:xfrm>
              <a:prstGeom prst="ellipse">
                <a:avLst/>
              </a:prstGeom>
              <a:gradFill flip="none" rotWithShape="1">
                <a:gsLst>
                  <a:gs pos="49000">
                    <a:srgbClr val="F6F6F6">
                      <a:alpha val="13000"/>
                    </a:srgbClr>
                  </a:gs>
                  <a:gs pos="0">
                    <a:srgbClr val="F7F7F7">
                      <a:alpha val="58000"/>
                    </a:srgbClr>
                  </a:gs>
                  <a:gs pos="100000">
                    <a:srgbClr val="F5F5F5">
                      <a:alpha val="0"/>
                    </a:srgbClr>
                  </a:gs>
                </a:gsLst>
                <a:lin ang="540000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991602" y="2663436"/>
                <a:ext cx="1153280" cy="116194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0"/>
                      <a:lumOff val="100000"/>
                      <a:alpha val="70000"/>
                    </a:schemeClr>
                  </a:gs>
                  <a:gs pos="53000">
                    <a:srgbClr val="FFFFFF">
                      <a:alpha val="0"/>
                    </a:srgb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6992288" y="2684767"/>
            <a:ext cx="1168384" cy="1185998"/>
            <a:chOff x="6417120" y="2691539"/>
            <a:chExt cx="1168384" cy="1185998"/>
          </a:xfrm>
        </p:grpSpPr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6801724" y="2898670"/>
              <a:ext cx="399176" cy="771736"/>
            </a:xfrm>
            <a:custGeom>
              <a:avLst/>
              <a:gdLst>
                <a:gd name="T0" fmla="*/ 132 w 132"/>
                <a:gd name="T1" fmla="*/ 33 h 256"/>
                <a:gd name="T2" fmla="*/ 127 w 132"/>
                <a:gd name="T3" fmla="*/ 11 h 256"/>
                <a:gd name="T4" fmla="*/ 112 w 132"/>
                <a:gd name="T5" fmla="*/ 4 h 256"/>
                <a:gd name="T6" fmla="*/ 83 w 132"/>
                <a:gd name="T7" fmla="*/ 1 h 256"/>
                <a:gd name="T8" fmla="*/ 65 w 132"/>
                <a:gd name="T9" fmla="*/ 0 h 256"/>
                <a:gd name="T10" fmla="*/ 51 w 132"/>
                <a:gd name="T11" fmla="*/ 0 h 256"/>
                <a:gd name="T12" fmla="*/ 48 w 132"/>
                <a:gd name="T13" fmla="*/ 0 h 256"/>
                <a:gd name="T14" fmla="*/ 27 w 132"/>
                <a:gd name="T15" fmla="*/ 2 h 256"/>
                <a:gd name="T16" fmla="*/ 25 w 132"/>
                <a:gd name="T17" fmla="*/ 2 h 256"/>
                <a:gd name="T18" fmla="*/ 23 w 132"/>
                <a:gd name="T19" fmla="*/ 3 h 256"/>
                <a:gd name="T20" fmla="*/ 23 w 132"/>
                <a:gd name="T21" fmla="*/ 3 h 256"/>
                <a:gd name="T22" fmla="*/ 14 w 132"/>
                <a:gd name="T23" fmla="*/ 5 h 256"/>
                <a:gd name="T24" fmla="*/ 3 w 132"/>
                <a:gd name="T25" fmla="*/ 13 h 256"/>
                <a:gd name="T26" fmla="*/ 0 w 132"/>
                <a:gd name="T27" fmla="*/ 25 h 256"/>
                <a:gd name="T28" fmla="*/ 0 w 132"/>
                <a:gd name="T29" fmla="*/ 26 h 256"/>
                <a:gd name="T30" fmla="*/ 0 w 132"/>
                <a:gd name="T31" fmla="*/ 208 h 256"/>
                <a:gd name="T32" fmla="*/ 1 w 132"/>
                <a:gd name="T33" fmla="*/ 225 h 256"/>
                <a:gd name="T34" fmla="*/ 7 w 132"/>
                <a:gd name="T35" fmla="*/ 246 h 256"/>
                <a:gd name="T36" fmla="*/ 20 w 132"/>
                <a:gd name="T37" fmla="*/ 253 h 256"/>
                <a:gd name="T38" fmla="*/ 22 w 132"/>
                <a:gd name="T39" fmla="*/ 253 h 256"/>
                <a:gd name="T40" fmla="*/ 43 w 132"/>
                <a:gd name="T41" fmla="*/ 255 h 256"/>
                <a:gd name="T42" fmla="*/ 46 w 132"/>
                <a:gd name="T43" fmla="*/ 255 h 256"/>
                <a:gd name="T44" fmla="*/ 64 w 132"/>
                <a:gd name="T45" fmla="*/ 256 h 256"/>
                <a:gd name="T46" fmla="*/ 81 w 132"/>
                <a:gd name="T47" fmla="*/ 256 h 256"/>
                <a:gd name="T48" fmla="*/ 122 w 132"/>
                <a:gd name="T49" fmla="*/ 248 h 256"/>
                <a:gd name="T50" fmla="*/ 131 w 132"/>
                <a:gd name="T51" fmla="*/ 232 h 256"/>
                <a:gd name="T52" fmla="*/ 131 w 132"/>
                <a:gd name="T53" fmla="*/ 232 h 256"/>
                <a:gd name="T54" fmla="*/ 132 w 132"/>
                <a:gd name="T55" fmla="*/ 211 h 256"/>
                <a:gd name="T56" fmla="*/ 132 w 132"/>
                <a:gd name="T57" fmla="*/ 33 h 256"/>
                <a:gd name="T58" fmla="*/ 66 w 132"/>
                <a:gd name="T59" fmla="*/ 243 h 256"/>
                <a:gd name="T60" fmla="*/ 59 w 132"/>
                <a:gd name="T61" fmla="*/ 236 h 256"/>
                <a:gd name="T62" fmla="*/ 66 w 132"/>
                <a:gd name="T63" fmla="*/ 229 h 256"/>
                <a:gd name="T64" fmla="*/ 73 w 132"/>
                <a:gd name="T65" fmla="*/ 236 h 256"/>
                <a:gd name="T66" fmla="*/ 66 w 132"/>
                <a:gd name="T67" fmla="*/ 243 h 256"/>
                <a:gd name="T68" fmla="*/ 121 w 132"/>
                <a:gd name="T69" fmla="*/ 206 h 256"/>
                <a:gd name="T70" fmla="*/ 11 w 132"/>
                <a:gd name="T71" fmla="*/ 206 h 256"/>
                <a:gd name="T72" fmla="*/ 11 w 132"/>
                <a:gd name="T73" fmla="*/ 30 h 256"/>
                <a:gd name="T74" fmla="*/ 121 w 132"/>
                <a:gd name="T75" fmla="*/ 30 h 256"/>
                <a:gd name="T76" fmla="*/ 121 w 132"/>
                <a:gd name="T77" fmla="*/ 20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2" h="256">
                  <a:moveTo>
                    <a:pt x="132" y="33"/>
                  </a:moveTo>
                  <a:cubicBezTo>
                    <a:pt x="132" y="33"/>
                    <a:pt x="131" y="16"/>
                    <a:pt x="127" y="11"/>
                  </a:cubicBezTo>
                  <a:cubicBezTo>
                    <a:pt x="122" y="6"/>
                    <a:pt x="116" y="5"/>
                    <a:pt x="112" y="4"/>
                  </a:cubicBezTo>
                  <a:cubicBezTo>
                    <a:pt x="107" y="3"/>
                    <a:pt x="98" y="1"/>
                    <a:pt x="83" y="1"/>
                  </a:cubicBezTo>
                  <a:cubicBezTo>
                    <a:pt x="76" y="0"/>
                    <a:pt x="71" y="0"/>
                    <a:pt x="65" y="0"/>
                  </a:cubicBezTo>
                  <a:cubicBezTo>
                    <a:pt x="61" y="0"/>
                    <a:pt x="56" y="0"/>
                    <a:pt x="5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8" y="1"/>
                    <a:pt x="30" y="1"/>
                    <a:pt x="27" y="2"/>
                  </a:cubicBezTo>
                  <a:cubicBezTo>
                    <a:pt x="26" y="2"/>
                    <a:pt x="25" y="2"/>
                    <a:pt x="25" y="2"/>
                  </a:cubicBezTo>
                  <a:cubicBezTo>
                    <a:pt x="25" y="2"/>
                    <a:pt x="24" y="2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17" y="4"/>
                    <a:pt x="14" y="5"/>
                  </a:cubicBezTo>
                  <a:cubicBezTo>
                    <a:pt x="9" y="7"/>
                    <a:pt x="6" y="9"/>
                    <a:pt x="3" y="13"/>
                  </a:cubicBezTo>
                  <a:cubicBezTo>
                    <a:pt x="1" y="17"/>
                    <a:pt x="1" y="23"/>
                    <a:pt x="0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1" y="225"/>
                    <a:pt x="4" y="242"/>
                    <a:pt x="7" y="246"/>
                  </a:cubicBezTo>
                  <a:cubicBezTo>
                    <a:pt x="10" y="249"/>
                    <a:pt x="14" y="251"/>
                    <a:pt x="20" y="253"/>
                  </a:cubicBezTo>
                  <a:cubicBezTo>
                    <a:pt x="21" y="253"/>
                    <a:pt x="22" y="253"/>
                    <a:pt x="22" y="253"/>
                  </a:cubicBezTo>
                  <a:cubicBezTo>
                    <a:pt x="27" y="254"/>
                    <a:pt x="30" y="255"/>
                    <a:pt x="43" y="255"/>
                  </a:cubicBezTo>
                  <a:cubicBezTo>
                    <a:pt x="44" y="255"/>
                    <a:pt x="45" y="255"/>
                    <a:pt x="46" y="255"/>
                  </a:cubicBezTo>
                  <a:cubicBezTo>
                    <a:pt x="52" y="256"/>
                    <a:pt x="57" y="256"/>
                    <a:pt x="64" y="256"/>
                  </a:cubicBezTo>
                  <a:cubicBezTo>
                    <a:pt x="69" y="256"/>
                    <a:pt x="75" y="256"/>
                    <a:pt x="81" y="256"/>
                  </a:cubicBezTo>
                  <a:cubicBezTo>
                    <a:pt x="104" y="254"/>
                    <a:pt x="115" y="253"/>
                    <a:pt x="122" y="248"/>
                  </a:cubicBezTo>
                  <a:cubicBezTo>
                    <a:pt x="128" y="244"/>
                    <a:pt x="130" y="237"/>
                    <a:pt x="131" y="232"/>
                  </a:cubicBezTo>
                  <a:cubicBezTo>
                    <a:pt x="131" y="232"/>
                    <a:pt x="131" y="232"/>
                    <a:pt x="131" y="232"/>
                  </a:cubicBezTo>
                  <a:cubicBezTo>
                    <a:pt x="132" y="226"/>
                    <a:pt x="132" y="211"/>
                    <a:pt x="132" y="211"/>
                  </a:cubicBezTo>
                  <a:lnTo>
                    <a:pt x="132" y="33"/>
                  </a:lnTo>
                  <a:close/>
                  <a:moveTo>
                    <a:pt x="66" y="243"/>
                  </a:moveTo>
                  <a:cubicBezTo>
                    <a:pt x="62" y="243"/>
                    <a:pt x="59" y="240"/>
                    <a:pt x="59" y="236"/>
                  </a:cubicBezTo>
                  <a:cubicBezTo>
                    <a:pt x="59" y="232"/>
                    <a:pt x="62" y="229"/>
                    <a:pt x="66" y="229"/>
                  </a:cubicBezTo>
                  <a:cubicBezTo>
                    <a:pt x="70" y="229"/>
                    <a:pt x="73" y="232"/>
                    <a:pt x="73" y="236"/>
                  </a:cubicBezTo>
                  <a:cubicBezTo>
                    <a:pt x="73" y="240"/>
                    <a:pt x="70" y="243"/>
                    <a:pt x="66" y="243"/>
                  </a:cubicBezTo>
                  <a:close/>
                  <a:moveTo>
                    <a:pt x="121" y="206"/>
                  </a:moveTo>
                  <a:cubicBezTo>
                    <a:pt x="11" y="206"/>
                    <a:pt x="11" y="206"/>
                    <a:pt x="11" y="206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21" y="30"/>
                    <a:pt x="121" y="30"/>
                    <a:pt x="121" y="30"/>
                  </a:cubicBezTo>
                  <a:lnTo>
                    <a:pt x="121" y="206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6417120" y="2691539"/>
              <a:ext cx="1168384" cy="1185998"/>
              <a:chOff x="958110" y="2675462"/>
              <a:chExt cx="1168384" cy="1185998"/>
            </a:xfrm>
          </p:grpSpPr>
          <p:sp>
            <p:nvSpPr>
              <p:cNvPr id="18" name="椭圆 17"/>
              <p:cNvSpPr/>
              <p:nvPr/>
            </p:nvSpPr>
            <p:spPr>
              <a:xfrm rot="19940152" flipH="1">
                <a:off x="958110" y="2689374"/>
                <a:ext cx="1168384" cy="1172086"/>
              </a:xfrm>
              <a:prstGeom prst="ellipse">
                <a:avLst/>
              </a:prstGeom>
              <a:gradFill flip="none" rotWithShape="1">
                <a:gsLst>
                  <a:gs pos="49000">
                    <a:srgbClr val="F6F6F6">
                      <a:alpha val="13000"/>
                    </a:srgbClr>
                  </a:gs>
                  <a:gs pos="0">
                    <a:srgbClr val="F7F7F7">
                      <a:alpha val="58000"/>
                    </a:srgbClr>
                  </a:gs>
                  <a:gs pos="100000">
                    <a:srgbClr val="F5F5F5">
                      <a:alpha val="0"/>
                    </a:srgbClr>
                  </a:gs>
                </a:gsLst>
                <a:lin ang="540000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965662" y="2675462"/>
                <a:ext cx="1153280" cy="116194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0"/>
                      <a:lumOff val="100000"/>
                      <a:alpha val="70000"/>
                    </a:schemeClr>
                  </a:gs>
                  <a:gs pos="53000">
                    <a:srgbClr val="FFFFFF">
                      <a:alpha val="0"/>
                    </a:srgb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9957303" y="2684767"/>
            <a:ext cx="1168384" cy="1185998"/>
            <a:chOff x="9957303" y="2684767"/>
            <a:chExt cx="1168384" cy="1185998"/>
          </a:xfrm>
        </p:grpSpPr>
        <p:sp>
          <p:nvSpPr>
            <p:cNvPr id="24" name="Freeform 84"/>
            <p:cNvSpPr/>
            <p:nvPr/>
          </p:nvSpPr>
          <p:spPr bwMode="auto">
            <a:xfrm>
              <a:off x="10167886" y="2904158"/>
              <a:ext cx="747218" cy="747216"/>
            </a:xfrm>
            <a:custGeom>
              <a:avLst/>
              <a:gdLst>
                <a:gd name="T0" fmla="*/ 273 w 276"/>
                <a:gd name="T1" fmla="*/ 223 h 276"/>
                <a:gd name="T2" fmla="*/ 272 w 276"/>
                <a:gd name="T3" fmla="*/ 209 h 276"/>
                <a:gd name="T4" fmla="*/ 270 w 276"/>
                <a:gd name="T5" fmla="*/ 208 h 276"/>
                <a:gd name="T6" fmla="*/ 270 w 276"/>
                <a:gd name="T7" fmla="*/ 208 h 276"/>
                <a:gd name="T8" fmla="*/ 212 w 276"/>
                <a:gd name="T9" fmla="*/ 167 h 276"/>
                <a:gd name="T10" fmla="*/ 212 w 276"/>
                <a:gd name="T11" fmla="*/ 167 h 276"/>
                <a:gd name="T12" fmla="*/ 199 w 276"/>
                <a:gd name="T13" fmla="*/ 168 h 276"/>
                <a:gd name="T14" fmla="*/ 198 w 276"/>
                <a:gd name="T15" fmla="*/ 169 h 276"/>
                <a:gd name="T16" fmla="*/ 198 w 276"/>
                <a:gd name="T17" fmla="*/ 169 h 276"/>
                <a:gd name="T18" fmla="*/ 198 w 276"/>
                <a:gd name="T19" fmla="*/ 170 h 276"/>
                <a:gd name="T20" fmla="*/ 191 w 276"/>
                <a:gd name="T21" fmla="*/ 181 h 276"/>
                <a:gd name="T22" fmla="*/ 176 w 276"/>
                <a:gd name="T23" fmla="*/ 211 h 276"/>
                <a:gd name="T24" fmla="*/ 108 w 276"/>
                <a:gd name="T25" fmla="*/ 168 h 276"/>
                <a:gd name="T26" fmla="*/ 65 w 276"/>
                <a:gd name="T27" fmla="*/ 100 h 276"/>
                <a:gd name="T28" fmla="*/ 95 w 276"/>
                <a:gd name="T29" fmla="*/ 85 h 276"/>
                <a:gd name="T30" fmla="*/ 107 w 276"/>
                <a:gd name="T31" fmla="*/ 78 h 276"/>
                <a:gd name="T32" fmla="*/ 107 w 276"/>
                <a:gd name="T33" fmla="*/ 78 h 276"/>
                <a:gd name="T34" fmla="*/ 107 w 276"/>
                <a:gd name="T35" fmla="*/ 78 h 276"/>
                <a:gd name="T36" fmla="*/ 108 w 276"/>
                <a:gd name="T37" fmla="*/ 77 h 276"/>
                <a:gd name="T38" fmla="*/ 109 w 276"/>
                <a:gd name="T39" fmla="*/ 64 h 276"/>
                <a:gd name="T40" fmla="*/ 109 w 276"/>
                <a:gd name="T41" fmla="*/ 64 h 276"/>
                <a:gd name="T42" fmla="*/ 68 w 276"/>
                <a:gd name="T43" fmla="*/ 6 h 276"/>
                <a:gd name="T44" fmla="*/ 68 w 276"/>
                <a:gd name="T45" fmla="*/ 6 h 276"/>
                <a:gd name="T46" fmla="*/ 67 w 276"/>
                <a:gd name="T47" fmla="*/ 4 h 276"/>
                <a:gd name="T48" fmla="*/ 53 w 276"/>
                <a:gd name="T49" fmla="*/ 3 h 276"/>
                <a:gd name="T50" fmla="*/ 4 w 276"/>
                <a:gd name="T51" fmla="*/ 68 h 276"/>
                <a:gd name="T52" fmla="*/ 81 w 276"/>
                <a:gd name="T53" fmla="*/ 195 h 276"/>
                <a:gd name="T54" fmla="*/ 208 w 276"/>
                <a:gd name="T55" fmla="*/ 272 h 276"/>
                <a:gd name="T56" fmla="*/ 273 w 276"/>
                <a:gd name="T57" fmla="*/ 22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276">
                  <a:moveTo>
                    <a:pt x="273" y="223"/>
                  </a:moveTo>
                  <a:cubicBezTo>
                    <a:pt x="276" y="219"/>
                    <a:pt x="275" y="213"/>
                    <a:pt x="272" y="209"/>
                  </a:cubicBezTo>
                  <a:cubicBezTo>
                    <a:pt x="271" y="209"/>
                    <a:pt x="271" y="209"/>
                    <a:pt x="270" y="208"/>
                  </a:cubicBezTo>
                  <a:cubicBezTo>
                    <a:pt x="270" y="208"/>
                    <a:pt x="270" y="208"/>
                    <a:pt x="270" y="208"/>
                  </a:cubicBezTo>
                  <a:cubicBezTo>
                    <a:pt x="212" y="167"/>
                    <a:pt x="212" y="167"/>
                    <a:pt x="212" y="167"/>
                  </a:cubicBezTo>
                  <a:cubicBezTo>
                    <a:pt x="212" y="167"/>
                    <a:pt x="212" y="167"/>
                    <a:pt x="212" y="167"/>
                  </a:cubicBezTo>
                  <a:cubicBezTo>
                    <a:pt x="208" y="164"/>
                    <a:pt x="203" y="164"/>
                    <a:pt x="199" y="168"/>
                  </a:cubicBezTo>
                  <a:cubicBezTo>
                    <a:pt x="199" y="168"/>
                    <a:pt x="199" y="168"/>
                    <a:pt x="198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198" y="169"/>
                    <a:pt x="198" y="169"/>
                    <a:pt x="198" y="170"/>
                  </a:cubicBezTo>
                  <a:cubicBezTo>
                    <a:pt x="194" y="175"/>
                    <a:pt x="194" y="176"/>
                    <a:pt x="191" y="181"/>
                  </a:cubicBezTo>
                  <a:cubicBezTo>
                    <a:pt x="186" y="188"/>
                    <a:pt x="181" y="199"/>
                    <a:pt x="176" y="211"/>
                  </a:cubicBezTo>
                  <a:cubicBezTo>
                    <a:pt x="160" y="208"/>
                    <a:pt x="135" y="194"/>
                    <a:pt x="108" y="168"/>
                  </a:cubicBezTo>
                  <a:cubicBezTo>
                    <a:pt x="82" y="141"/>
                    <a:pt x="68" y="116"/>
                    <a:pt x="65" y="100"/>
                  </a:cubicBezTo>
                  <a:cubicBezTo>
                    <a:pt x="77" y="95"/>
                    <a:pt x="88" y="90"/>
                    <a:pt x="95" y="85"/>
                  </a:cubicBezTo>
                  <a:cubicBezTo>
                    <a:pt x="100" y="82"/>
                    <a:pt x="101" y="82"/>
                    <a:pt x="107" y="78"/>
                  </a:cubicBezTo>
                  <a:cubicBezTo>
                    <a:pt x="107" y="78"/>
                    <a:pt x="107" y="78"/>
                    <a:pt x="107" y="78"/>
                  </a:cubicBezTo>
                  <a:cubicBezTo>
                    <a:pt x="107" y="78"/>
                    <a:pt x="107" y="78"/>
                    <a:pt x="107" y="78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12" y="73"/>
                    <a:pt x="112" y="68"/>
                    <a:pt x="109" y="64"/>
                  </a:cubicBezTo>
                  <a:cubicBezTo>
                    <a:pt x="109" y="64"/>
                    <a:pt x="109" y="64"/>
                    <a:pt x="109" y="64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7" y="5"/>
                    <a:pt x="67" y="5"/>
                    <a:pt x="67" y="4"/>
                  </a:cubicBezTo>
                  <a:cubicBezTo>
                    <a:pt x="63" y="1"/>
                    <a:pt x="57" y="0"/>
                    <a:pt x="53" y="3"/>
                  </a:cubicBezTo>
                  <a:cubicBezTo>
                    <a:pt x="26" y="23"/>
                    <a:pt x="0" y="44"/>
                    <a:pt x="4" y="68"/>
                  </a:cubicBezTo>
                  <a:cubicBezTo>
                    <a:pt x="7" y="95"/>
                    <a:pt x="39" y="154"/>
                    <a:pt x="81" y="195"/>
                  </a:cubicBezTo>
                  <a:cubicBezTo>
                    <a:pt x="122" y="237"/>
                    <a:pt x="181" y="269"/>
                    <a:pt x="208" y="272"/>
                  </a:cubicBezTo>
                  <a:cubicBezTo>
                    <a:pt x="233" y="276"/>
                    <a:pt x="254" y="250"/>
                    <a:pt x="273" y="22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9957303" y="2684767"/>
              <a:ext cx="1168384" cy="1185998"/>
              <a:chOff x="958110" y="2675462"/>
              <a:chExt cx="1168384" cy="1185998"/>
            </a:xfrm>
          </p:grpSpPr>
          <p:sp>
            <p:nvSpPr>
              <p:cNvPr id="26" name="椭圆 25"/>
              <p:cNvSpPr/>
              <p:nvPr/>
            </p:nvSpPr>
            <p:spPr>
              <a:xfrm rot="19940152" flipH="1">
                <a:off x="958110" y="2689374"/>
                <a:ext cx="1168384" cy="1172086"/>
              </a:xfrm>
              <a:prstGeom prst="ellipse">
                <a:avLst/>
              </a:prstGeom>
              <a:gradFill flip="none" rotWithShape="1">
                <a:gsLst>
                  <a:gs pos="49000">
                    <a:srgbClr val="F6F6F6">
                      <a:alpha val="13000"/>
                    </a:srgbClr>
                  </a:gs>
                  <a:gs pos="0">
                    <a:srgbClr val="F7F7F7">
                      <a:alpha val="58000"/>
                    </a:srgbClr>
                  </a:gs>
                  <a:gs pos="100000">
                    <a:srgbClr val="F5F5F5">
                      <a:alpha val="0"/>
                    </a:srgbClr>
                  </a:gs>
                </a:gsLst>
                <a:lin ang="540000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965662" y="2675462"/>
                <a:ext cx="1153280" cy="116194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0"/>
                      <a:lumOff val="100000"/>
                      <a:alpha val="70000"/>
                    </a:schemeClr>
                  </a:gs>
                  <a:gs pos="53000">
                    <a:srgbClr val="FFFFFF">
                      <a:alpha val="0"/>
                    </a:srgb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1114138" y="2660715"/>
            <a:ext cx="1168384" cy="1185998"/>
            <a:chOff x="431761" y="2760149"/>
            <a:chExt cx="1168384" cy="1185998"/>
          </a:xfrm>
        </p:grpSpPr>
        <p:sp>
          <p:nvSpPr>
            <p:cNvPr id="29" name="Freeform 34"/>
            <p:cNvSpPr/>
            <p:nvPr/>
          </p:nvSpPr>
          <p:spPr bwMode="auto">
            <a:xfrm>
              <a:off x="632921" y="3107858"/>
              <a:ext cx="766064" cy="490581"/>
            </a:xfrm>
            <a:custGeom>
              <a:avLst/>
              <a:gdLst>
                <a:gd name="T0" fmla="*/ 763 w 1182"/>
                <a:gd name="T1" fmla="*/ 686 h 686"/>
                <a:gd name="T2" fmla="*/ 1029 w 1182"/>
                <a:gd name="T3" fmla="*/ 686 h 686"/>
                <a:gd name="T4" fmla="*/ 1182 w 1182"/>
                <a:gd name="T5" fmla="*/ 534 h 686"/>
                <a:gd name="T6" fmla="*/ 1029 w 1182"/>
                <a:gd name="T7" fmla="*/ 381 h 686"/>
                <a:gd name="T8" fmla="*/ 630 w 1182"/>
                <a:gd name="T9" fmla="*/ 0 h 686"/>
                <a:gd name="T10" fmla="*/ 229 w 1182"/>
                <a:gd name="T11" fmla="*/ 305 h 686"/>
                <a:gd name="T12" fmla="*/ 197 w 1182"/>
                <a:gd name="T13" fmla="*/ 305 h 686"/>
                <a:gd name="T14" fmla="*/ 0 w 1182"/>
                <a:gd name="T15" fmla="*/ 496 h 686"/>
                <a:gd name="T16" fmla="*/ 191 w 1182"/>
                <a:gd name="T17" fmla="*/ 686 h 686"/>
                <a:gd name="T18" fmla="*/ 763 w 1182"/>
                <a:gd name="T19" fmla="*/ 686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2" h="686">
                  <a:moveTo>
                    <a:pt x="763" y="686"/>
                  </a:moveTo>
                  <a:cubicBezTo>
                    <a:pt x="1029" y="686"/>
                    <a:pt x="1029" y="686"/>
                    <a:pt x="1029" y="686"/>
                  </a:cubicBezTo>
                  <a:cubicBezTo>
                    <a:pt x="1116" y="686"/>
                    <a:pt x="1182" y="618"/>
                    <a:pt x="1182" y="534"/>
                  </a:cubicBezTo>
                  <a:cubicBezTo>
                    <a:pt x="1182" y="449"/>
                    <a:pt x="1116" y="381"/>
                    <a:pt x="1029" y="381"/>
                  </a:cubicBezTo>
                  <a:cubicBezTo>
                    <a:pt x="1029" y="171"/>
                    <a:pt x="848" y="0"/>
                    <a:pt x="630" y="0"/>
                  </a:cubicBezTo>
                  <a:cubicBezTo>
                    <a:pt x="438" y="0"/>
                    <a:pt x="263" y="128"/>
                    <a:pt x="229" y="305"/>
                  </a:cubicBezTo>
                  <a:cubicBezTo>
                    <a:pt x="229" y="305"/>
                    <a:pt x="213" y="305"/>
                    <a:pt x="197" y="305"/>
                  </a:cubicBezTo>
                  <a:cubicBezTo>
                    <a:pt x="88" y="305"/>
                    <a:pt x="0" y="390"/>
                    <a:pt x="0" y="496"/>
                  </a:cubicBezTo>
                  <a:cubicBezTo>
                    <a:pt x="0" y="601"/>
                    <a:pt x="82" y="686"/>
                    <a:pt x="191" y="686"/>
                  </a:cubicBezTo>
                  <a:cubicBezTo>
                    <a:pt x="763" y="686"/>
                    <a:pt x="763" y="686"/>
                    <a:pt x="763" y="686"/>
                  </a:cubicBezTo>
                </a:path>
              </a:pathLst>
            </a:custGeom>
            <a:noFill/>
            <a:ln w="3175" cap="flat">
              <a:solidFill>
                <a:srgbClr val="F2F2F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431761" y="2760149"/>
              <a:ext cx="1168384" cy="1185998"/>
              <a:chOff x="958110" y="2675462"/>
              <a:chExt cx="1168384" cy="1185998"/>
            </a:xfrm>
          </p:grpSpPr>
          <p:sp>
            <p:nvSpPr>
              <p:cNvPr id="31" name="椭圆 30"/>
              <p:cNvSpPr/>
              <p:nvPr/>
            </p:nvSpPr>
            <p:spPr>
              <a:xfrm rot="19940152" flipH="1">
                <a:off x="958110" y="2689374"/>
                <a:ext cx="1168384" cy="1172086"/>
              </a:xfrm>
              <a:prstGeom prst="ellipse">
                <a:avLst/>
              </a:prstGeom>
              <a:gradFill flip="none" rotWithShape="1">
                <a:gsLst>
                  <a:gs pos="49000">
                    <a:srgbClr val="F6F6F6">
                      <a:alpha val="13000"/>
                    </a:srgbClr>
                  </a:gs>
                  <a:gs pos="0">
                    <a:srgbClr val="F7F7F7">
                      <a:alpha val="58000"/>
                    </a:srgbClr>
                  </a:gs>
                  <a:gs pos="100000">
                    <a:srgbClr val="F5F5F5">
                      <a:alpha val="0"/>
                    </a:srgbClr>
                  </a:gs>
                </a:gsLst>
                <a:lin ang="540000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65662" y="2675462"/>
                <a:ext cx="1153280" cy="116194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0"/>
                      <a:lumOff val="100000"/>
                      <a:alpha val="70000"/>
                    </a:schemeClr>
                  </a:gs>
                  <a:gs pos="53000">
                    <a:srgbClr val="FFFFFF">
                      <a:alpha val="0"/>
                    </a:srgb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3" name="矩形 32"/>
          <p:cNvSpPr/>
          <p:nvPr/>
        </p:nvSpPr>
        <p:spPr>
          <a:xfrm>
            <a:off x="4901602" y="1151255"/>
            <a:ext cx="2388795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BFBF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成员介绍</a:t>
            </a:r>
            <a:r>
              <a:rPr lang="en-US" altLang="zh-CN" sz="4000" dirty="0" smtClean="0">
                <a:solidFill>
                  <a:srgbClr val="FBFBF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4000" dirty="0">
              <a:solidFill>
                <a:srgbClr val="FBFBF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3330" y="3981949"/>
            <a:ext cx="126999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srgbClr val="FAFAF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张仁朵</a:t>
            </a:r>
            <a:endParaRPr lang="en-US" altLang="zh-CN" sz="2400" dirty="0" smtClean="0">
              <a:solidFill>
                <a:srgbClr val="FAFAFA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249072" y="3981949"/>
            <a:ext cx="87689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srgbClr val="FAFAF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潘娅</a:t>
            </a:r>
            <a:endParaRPr lang="en-US" altLang="zh-CN" sz="2400" dirty="0" smtClean="0">
              <a:solidFill>
                <a:srgbClr val="FAFAFA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966859" y="3947564"/>
            <a:ext cx="1244918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srgbClr val="FAFAF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沈芳倩</a:t>
            </a:r>
            <a:endParaRPr lang="en-US" altLang="zh-CN" sz="2400" dirty="0" smtClean="0">
              <a:solidFill>
                <a:srgbClr val="FAFAFA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dist"/>
            <a:endParaRPr lang="en-US" altLang="zh-CN" sz="2400" dirty="0" smtClean="0">
              <a:solidFill>
                <a:srgbClr val="FAFAFA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034498" y="3981948"/>
            <a:ext cx="123609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rgbClr val="FAFAF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邓浩然</a:t>
            </a:r>
            <a:endParaRPr lang="en-US" altLang="zh-CN" sz="2400" dirty="0" smtClean="0">
              <a:solidFill>
                <a:srgbClr val="FAFAFA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745759" y="3175158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954195" y="3783653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1784732" y="2620510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1254545" y="1739130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1316310" y="4818696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462792" y="636261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221129" y="5436632"/>
            <a:ext cx="1899042" cy="529922"/>
            <a:chOff x="4729435" y="4762989"/>
            <a:chExt cx="1899042" cy="529922"/>
          </a:xfrm>
        </p:grpSpPr>
        <p:sp>
          <p:nvSpPr>
            <p:cNvPr id="45" name="椭圆 44"/>
            <p:cNvSpPr/>
            <p:nvPr/>
          </p:nvSpPr>
          <p:spPr>
            <a:xfrm>
              <a:off x="6592477" y="5256911"/>
              <a:ext cx="36000" cy="3600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729435" y="4762989"/>
              <a:ext cx="36000" cy="3600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椭圆 46"/>
          <p:cNvSpPr/>
          <p:nvPr/>
        </p:nvSpPr>
        <p:spPr>
          <a:xfrm>
            <a:off x="8621811" y="5777687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913671" y="4778561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5129678" y="6299939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484154" y="1661802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846104" y="711663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 rot="19424663">
            <a:off x="3002846" y="2783877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8392" y="153515"/>
            <a:ext cx="5314276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BFBF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小组名称：银河星小组</a:t>
            </a:r>
            <a:endParaRPr lang="en-US" altLang="zh-CN" sz="4000" dirty="0">
              <a:solidFill>
                <a:srgbClr val="FBFBF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9462" y="4376159"/>
            <a:ext cx="2876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负责编写主页面与接口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数据库编写，数据的获取，项目整合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28282" y="4389324"/>
            <a:ext cx="26381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负责编写静态子页面与实现静态页面交互效果及轮播图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74999" y="4380288"/>
            <a:ext cx="2031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负责编写动画效果与页面设计，登录注册编写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684897" y="4380339"/>
            <a:ext cx="1888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负责编写数据库与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PPT</a:t>
            </a:r>
            <a:r>
              <a:rPr lang="zh-CN" altLang="en-US" sz="2000" dirty="0" smtClean="0">
                <a:solidFill>
                  <a:schemeClr val="bg1"/>
                </a:solidFill>
              </a:rPr>
              <a:t>制作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 animBg="1"/>
      <p:bldP spid="39" grpId="0" animBg="1"/>
      <p:bldP spid="41" grpId="0" animBg="1"/>
      <p:bldP spid="42" grpId="0" animBg="1"/>
      <p:bldP spid="47" grpId="0" animBg="1"/>
      <p:bldP spid="48" grpId="0" animBg="1"/>
      <p:bldP spid="52" grpId="0" animBg="1"/>
      <p:bldP spid="2" grpId="0"/>
      <p:bldP spid="3" grpId="0"/>
      <p:bldP spid="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15862" y="177989"/>
            <a:ext cx="203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CFCFC"/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rPr>
              <a:t>汇报项目</a:t>
            </a:r>
            <a:endParaRPr lang="zh-CN" altLang="en-US" sz="2000" b="1" dirty="0">
              <a:solidFill>
                <a:srgbClr val="FCFCFC"/>
              </a:solidFill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0" y="1803400"/>
            <a:ext cx="12192000" cy="571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0" y="5441950"/>
            <a:ext cx="12192000" cy="571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>
            <a:spLocks noChangeArrowheads="1"/>
          </p:cNvSpPr>
          <p:nvPr/>
        </p:nvSpPr>
        <p:spPr bwMode="auto">
          <a:xfrm>
            <a:off x="6534871" y="960394"/>
            <a:ext cx="4289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" name="文本框 7"/>
          <p:cNvSpPr txBox="1">
            <a:spLocks noChangeArrowheads="1"/>
          </p:cNvSpPr>
          <p:nvPr/>
        </p:nvSpPr>
        <p:spPr bwMode="auto">
          <a:xfrm>
            <a:off x="6430368" y="2683875"/>
            <a:ext cx="47831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关于项目制作的流程与分工，为大家展示我们小组的团队项目，伯乐招聘，小组</a:t>
            </a:r>
            <a:r>
              <a:rPr lang="en-US" altLang="zh-CN" sz="1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logo</a:t>
            </a:r>
            <a:r>
              <a:rPr lang="zh-CN" altLang="en-US" sz="1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也是为我们的</a:t>
            </a:r>
            <a:r>
              <a:rPr lang="en-US" altLang="zh-CN" sz="18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ui</a:t>
            </a:r>
            <a:r>
              <a:rPr lang="zh-CN" altLang="en-US" sz="1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设计外援制作的，是我们小组独一无二的</a:t>
            </a:r>
            <a:r>
              <a:rPr lang="en-US" altLang="zh-CN" sz="1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logo</a:t>
            </a:r>
            <a:r>
              <a:rPr lang="zh-CN" altLang="en-US" sz="18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en-US" sz="1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" t="27617" r="1307" b="17190"/>
          <a:stretch>
            <a:fillRect/>
          </a:stretch>
        </p:blipFill>
        <p:spPr>
          <a:xfrm>
            <a:off x="-270878" y="1860550"/>
            <a:ext cx="6836229" cy="3596821"/>
          </a:xfrm>
          <a:prstGeom prst="rect">
            <a:avLst/>
          </a:prstGeom>
        </p:spPr>
      </p:pic>
      <p:sp>
        <p:nvSpPr>
          <p:cNvPr id="41" name="任意多边形 40"/>
          <p:cNvSpPr/>
          <p:nvPr/>
        </p:nvSpPr>
        <p:spPr>
          <a:xfrm rot="6677412">
            <a:off x="-420597" y="249450"/>
            <a:ext cx="81917" cy="4255931"/>
          </a:xfrm>
          <a:custGeom>
            <a:avLst/>
            <a:gdLst>
              <a:gd name="connsiteX0" fmla="*/ 236384 w 2070348"/>
              <a:gd name="connsiteY0" fmla="*/ 504167 h 1639153"/>
              <a:gd name="connsiteX1" fmla="*/ 1035174 w 2070348"/>
              <a:gd name="connsiteY1" fmla="*/ 0 h 1639153"/>
              <a:gd name="connsiteX2" fmla="*/ 2070348 w 2070348"/>
              <a:gd name="connsiteY2" fmla="*/ 1385427 h 1639153"/>
              <a:gd name="connsiteX3" fmla="*/ 2066725 w 2070348"/>
              <a:gd name="connsiteY3" fmla="*/ 1481456 h 1639153"/>
              <a:gd name="connsiteX4" fmla="*/ 18125 w 2070348"/>
              <a:gd name="connsiteY4" fmla="*/ 1639153 h 1639153"/>
              <a:gd name="connsiteX5" fmla="*/ 5345 w 2070348"/>
              <a:gd name="connsiteY5" fmla="*/ 1527079 h 1639153"/>
              <a:gd name="connsiteX6" fmla="*/ 0 w 2070348"/>
              <a:gd name="connsiteY6" fmla="*/ 1385427 h 1639153"/>
              <a:gd name="connsiteX7" fmla="*/ 236384 w 2070348"/>
              <a:gd name="connsiteY7" fmla="*/ 504167 h 163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0348" h="1639153">
                <a:moveTo>
                  <a:pt x="236384" y="504167"/>
                </a:moveTo>
                <a:cubicBezTo>
                  <a:pt x="426250" y="196259"/>
                  <a:pt x="713587" y="-1"/>
                  <a:pt x="1035174" y="0"/>
                </a:cubicBezTo>
                <a:cubicBezTo>
                  <a:pt x="1606885" y="0"/>
                  <a:pt x="2070348" y="620277"/>
                  <a:pt x="2070348" y="1385427"/>
                </a:cubicBezTo>
                <a:lnTo>
                  <a:pt x="2066725" y="1481456"/>
                </a:lnTo>
                <a:lnTo>
                  <a:pt x="18125" y="1639153"/>
                </a:lnTo>
                <a:lnTo>
                  <a:pt x="5345" y="1527079"/>
                </a:lnTo>
                <a:cubicBezTo>
                  <a:pt x="1811" y="1480505"/>
                  <a:pt x="0" y="1433249"/>
                  <a:pt x="0" y="1385427"/>
                </a:cubicBezTo>
                <a:cubicBezTo>
                  <a:pt x="0" y="1050674"/>
                  <a:pt x="88710" y="743651"/>
                  <a:pt x="236384" y="504167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58000"/>
                  <a:alpha val="22000"/>
                </a:schemeClr>
              </a:gs>
              <a:gs pos="96330">
                <a:schemeClr val="bg1">
                  <a:alpha val="0"/>
                  <a:lumMod val="0"/>
                </a:schemeClr>
              </a:gs>
              <a:gs pos="63000">
                <a:schemeClr val="bg1">
                  <a:lumMod val="33000"/>
                  <a:alpha val="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任意多边形 41"/>
          <p:cNvSpPr/>
          <p:nvPr/>
        </p:nvSpPr>
        <p:spPr>
          <a:xfrm rot="6677412">
            <a:off x="9306647" y="3534759"/>
            <a:ext cx="81917" cy="4255931"/>
          </a:xfrm>
          <a:custGeom>
            <a:avLst/>
            <a:gdLst>
              <a:gd name="connsiteX0" fmla="*/ 236384 w 2070348"/>
              <a:gd name="connsiteY0" fmla="*/ 504167 h 1639153"/>
              <a:gd name="connsiteX1" fmla="*/ 1035174 w 2070348"/>
              <a:gd name="connsiteY1" fmla="*/ 0 h 1639153"/>
              <a:gd name="connsiteX2" fmla="*/ 2070348 w 2070348"/>
              <a:gd name="connsiteY2" fmla="*/ 1385427 h 1639153"/>
              <a:gd name="connsiteX3" fmla="*/ 2066725 w 2070348"/>
              <a:gd name="connsiteY3" fmla="*/ 1481456 h 1639153"/>
              <a:gd name="connsiteX4" fmla="*/ 18125 w 2070348"/>
              <a:gd name="connsiteY4" fmla="*/ 1639153 h 1639153"/>
              <a:gd name="connsiteX5" fmla="*/ 5345 w 2070348"/>
              <a:gd name="connsiteY5" fmla="*/ 1527079 h 1639153"/>
              <a:gd name="connsiteX6" fmla="*/ 0 w 2070348"/>
              <a:gd name="connsiteY6" fmla="*/ 1385427 h 1639153"/>
              <a:gd name="connsiteX7" fmla="*/ 236384 w 2070348"/>
              <a:gd name="connsiteY7" fmla="*/ 504167 h 163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0348" h="1639153">
                <a:moveTo>
                  <a:pt x="236384" y="504167"/>
                </a:moveTo>
                <a:cubicBezTo>
                  <a:pt x="426250" y="196259"/>
                  <a:pt x="713587" y="-1"/>
                  <a:pt x="1035174" y="0"/>
                </a:cubicBezTo>
                <a:cubicBezTo>
                  <a:pt x="1606885" y="0"/>
                  <a:pt x="2070348" y="620277"/>
                  <a:pt x="2070348" y="1385427"/>
                </a:cubicBezTo>
                <a:lnTo>
                  <a:pt x="2066725" y="1481456"/>
                </a:lnTo>
                <a:lnTo>
                  <a:pt x="18125" y="1639153"/>
                </a:lnTo>
                <a:lnTo>
                  <a:pt x="5345" y="1527079"/>
                </a:lnTo>
                <a:cubicBezTo>
                  <a:pt x="1811" y="1480505"/>
                  <a:pt x="0" y="1433249"/>
                  <a:pt x="0" y="1385427"/>
                </a:cubicBezTo>
                <a:cubicBezTo>
                  <a:pt x="0" y="1050674"/>
                  <a:pt x="88710" y="743651"/>
                  <a:pt x="236384" y="504167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58000"/>
                  <a:alpha val="22000"/>
                </a:schemeClr>
              </a:gs>
              <a:gs pos="96330">
                <a:schemeClr val="bg1">
                  <a:alpha val="0"/>
                  <a:lumMod val="0"/>
                </a:schemeClr>
              </a:gs>
              <a:gs pos="63000">
                <a:schemeClr val="bg1">
                  <a:lumMod val="33000"/>
                  <a:alpha val="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任意多边形 42"/>
          <p:cNvSpPr/>
          <p:nvPr/>
        </p:nvSpPr>
        <p:spPr>
          <a:xfrm rot="6677412">
            <a:off x="8607026" y="-1618854"/>
            <a:ext cx="81917" cy="4255931"/>
          </a:xfrm>
          <a:custGeom>
            <a:avLst/>
            <a:gdLst>
              <a:gd name="connsiteX0" fmla="*/ 236384 w 2070348"/>
              <a:gd name="connsiteY0" fmla="*/ 504167 h 1639153"/>
              <a:gd name="connsiteX1" fmla="*/ 1035174 w 2070348"/>
              <a:gd name="connsiteY1" fmla="*/ 0 h 1639153"/>
              <a:gd name="connsiteX2" fmla="*/ 2070348 w 2070348"/>
              <a:gd name="connsiteY2" fmla="*/ 1385427 h 1639153"/>
              <a:gd name="connsiteX3" fmla="*/ 2066725 w 2070348"/>
              <a:gd name="connsiteY3" fmla="*/ 1481456 h 1639153"/>
              <a:gd name="connsiteX4" fmla="*/ 18125 w 2070348"/>
              <a:gd name="connsiteY4" fmla="*/ 1639153 h 1639153"/>
              <a:gd name="connsiteX5" fmla="*/ 5345 w 2070348"/>
              <a:gd name="connsiteY5" fmla="*/ 1527079 h 1639153"/>
              <a:gd name="connsiteX6" fmla="*/ 0 w 2070348"/>
              <a:gd name="connsiteY6" fmla="*/ 1385427 h 1639153"/>
              <a:gd name="connsiteX7" fmla="*/ 236384 w 2070348"/>
              <a:gd name="connsiteY7" fmla="*/ 504167 h 163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0348" h="1639153">
                <a:moveTo>
                  <a:pt x="236384" y="504167"/>
                </a:moveTo>
                <a:cubicBezTo>
                  <a:pt x="426250" y="196259"/>
                  <a:pt x="713587" y="-1"/>
                  <a:pt x="1035174" y="0"/>
                </a:cubicBezTo>
                <a:cubicBezTo>
                  <a:pt x="1606885" y="0"/>
                  <a:pt x="2070348" y="620277"/>
                  <a:pt x="2070348" y="1385427"/>
                </a:cubicBezTo>
                <a:lnTo>
                  <a:pt x="2066725" y="1481456"/>
                </a:lnTo>
                <a:lnTo>
                  <a:pt x="18125" y="1639153"/>
                </a:lnTo>
                <a:lnTo>
                  <a:pt x="5345" y="1527079"/>
                </a:lnTo>
                <a:cubicBezTo>
                  <a:pt x="1811" y="1480505"/>
                  <a:pt x="0" y="1433249"/>
                  <a:pt x="0" y="1385427"/>
                </a:cubicBezTo>
                <a:cubicBezTo>
                  <a:pt x="0" y="1050674"/>
                  <a:pt x="88710" y="743651"/>
                  <a:pt x="236384" y="504167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58000"/>
                  <a:alpha val="22000"/>
                </a:schemeClr>
              </a:gs>
              <a:gs pos="96330">
                <a:schemeClr val="bg1">
                  <a:alpha val="0"/>
                  <a:lumMod val="0"/>
                </a:schemeClr>
              </a:gs>
              <a:gs pos="63000">
                <a:schemeClr val="bg1">
                  <a:lumMod val="33000"/>
                  <a:alpha val="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1745759" y="3175158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954195" y="3783653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1784732" y="2620510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1254545" y="1739130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1316310" y="4818696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2462792" y="636261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93963" y="1576546"/>
            <a:ext cx="2921325" cy="3000092"/>
            <a:chOff x="3495113" y="1130623"/>
            <a:chExt cx="4858494" cy="4989493"/>
          </a:xfrm>
        </p:grpSpPr>
        <p:sp>
          <p:nvSpPr>
            <p:cNvPr id="38" name="椭圆 37"/>
            <p:cNvSpPr/>
            <p:nvPr/>
          </p:nvSpPr>
          <p:spPr>
            <a:xfrm>
              <a:off x="3495113" y="1130623"/>
              <a:ext cx="4858494" cy="4989493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  <a:alpha val="5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818419" y="1472143"/>
              <a:ext cx="4216443" cy="4330130"/>
            </a:xfrm>
            <a:prstGeom prst="ellipse">
              <a:avLst/>
            </a:prstGeom>
            <a:noFill/>
            <a:ln>
              <a:solidFill>
                <a:schemeClr val="bg1">
                  <a:alpha val="5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230809" y="1886300"/>
              <a:ext cx="3444178" cy="3444178"/>
            </a:xfrm>
            <a:prstGeom prst="ellipse">
              <a:avLst/>
            </a:prstGeom>
            <a:noFill/>
            <a:ln w="44450">
              <a:solidFill>
                <a:schemeClr val="bg1">
                  <a:alpha val="66000"/>
                </a:schemeClr>
              </a:solidFill>
            </a:ln>
            <a:effectLst>
              <a:glow rad="228600">
                <a:schemeClr val="bg1">
                  <a:alpha val="1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221129" y="5436632"/>
            <a:ext cx="1899042" cy="529922"/>
            <a:chOff x="4729435" y="4762989"/>
            <a:chExt cx="1899042" cy="529922"/>
          </a:xfrm>
        </p:grpSpPr>
        <p:sp>
          <p:nvSpPr>
            <p:cNvPr id="49" name="椭圆 48"/>
            <p:cNvSpPr/>
            <p:nvPr/>
          </p:nvSpPr>
          <p:spPr>
            <a:xfrm>
              <a:off x="6592477" y="5256911"/>
              <a:ext cx="36000" cy="3600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4729435" y="4762989"/>
              <a:ext cx="36000" cy="3600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椭圆 50"/>
          <p:cNvSpPr/>
          <p:nvPr/>
        </p:nvSpPr>
        <p:spPr>
          <a:xfrm>
            <a:off x="8621811" y="5777687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8913671" y="4778561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129678" y="6299939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84154" y="1661802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46104" y="711663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3" name="椭圆 102"/>
          <p:cNvSpPr/>
          <p:nvPr/>
        </p:nvSpPr>
        <p:spPr>
          <a:xfrm rot="19424663">
            <a:off x="3002846" y="2783877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1" name="椭圆 150"/>
          <p:cNvSpPr/>
          <p:nvPr/>
        </p:nvSpPr>
        <p:spPr>
          <a:xfrm rot="19424663">
            <a:off x="6805883" y="3396345"/>
            <a:ext cx="36000" cy="36000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5547356" y="2483545"/>
            <a:ext cx="993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02</a:t>
            </a:r>
            <a:endParaRPr lang="zh-CN" altLang="en-US" sz="7200" dirty="0">
              <a:solidFill>
                <a:schemeClr val="bg1"/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4939320" y="5029262"/>
            <a:ext cx="232049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srgbClr val="FAFAF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项目介绍</a:t>
            </a:r>
            <a:endParaRPr lang="en-US" altLang="zh-CN" sz="2400" dirty="0" smtClean="0">
              <a:solidFill>
                <a:srgbClr val="FAFAFA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612 0.05717 C -0.25612 -0.13612 -0.16667 -0.29352 -0.05625 -0.29352 C 0.05416 -0.29352 0.14388 -0.13612 0.14388 0.05717 C 0.14388 0.25046 0.05416 0.40671 -0.05625 0.40671 C -0.16667 0.40671 -0.25612 0.25046 -0.25612 0.05717 Z " pathEditMode="relative" rAng="16200000" ptsTypes="AAAAA">
                                      <p:cBhvr>
                                        <p:cTn id="6" dur="15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>
            <a:hlinkClick r:id="rId1" action="ppaction://hlinkfile"/>
          </p:cNvPr>
          <p:cNvSpPr/>
          <p:nvPr/>
        </p:nvSpPr>
        <p:spPr>
          <a:xfrm>
            <a:off x="4600390" y="3315671"/>
            <a:ext cx="6292200" cy="1112114"/>
          </a:xfrm>
          <a:prstGeom prst="rect">
            <a:avLst/>
          </a:prstGeom>
          <a:gradFill flip="none" rotWithShape="1">
            <a:gsLst>
              <a:gs pos="0">
                <a:srgbClr val="F9F9F9">
                  <a:alpha val="3000"/>
                </a:srgbClr>
              </a:gs>
              <a:gs pos="54000">
                <a:srgbClr val="F7F7F7">
                  <a:alpha val="22000"/>
                </a:srgbClr>
              </a:gs>
              <a:gs pos="100000">
                <a:srgbClr val="F7F7F7">
                  <a:alpha val="3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754365" y="1224148"/>
            <a:ext cx="2823854" cy="5031603"/>
            <a:chOff x="1665681" y="991883"/>
            <a:chExt cx="2823854" cy="5031603"/>
          </a:xfrm>
        </p:grpSpPr>
        <p:sp>
          <p:nvSpPr>
            <p:cNvPr id="27" name="矩形 26"/>
            <p:cNvSpPr/>
            <p:nvPr/>
          </p:nvSpPr>
          <p:spPr>
            <a:xfrm>
              <a:off x="1878213" y="1637527"/>
              <a:ext cx="2385606" cy="3648259"/>
            </a:xfrm>
            <a:prstGeom prst="rect">
              <a:avLst/>
            </a:prstGeom>
            <a:noFill/>
            <a:ln w="6350">
              <a:solidFill>
                <a:srgbClr val="F8F8F8">
                  <a:alpha val="4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1665681" y="991883"/>
              <a:ext cx="2823854" cy="5031603"/>
              <a:chOff x="9055058" y="1960790"/>
              <a:chExt cx="2003510" cy="3569894"/>
            </a:xfrm>
          </p:grpSpPr>
          <p:sp>
            <p:nvSpPr>
              <p:cNvPr id="29" name="圆角矩形 28"/>
              <p:cNvSpPr/>
              <p:nvPr/>
            </p:nvSpPr>
            <p:spPr>
              <a:xfrm>
                <a:off x="9055058" y="1960790"/>
                <a:ext cx="2003510" cy="3569894"/>
              </a:xfrm>
              <a:prstGeom prst="roundRect">
                <a:avLst>
                  <a:gd name="adj" fmla="val 12613"/>
                </a:avLst>
              </a:prstGeom>
              <a:noFill/>
              <a:ln w="3175">
                <a:solidFill>
                  <a:srgbClr val="FAFAFA">
                    <a:alpha val="6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9914280" y="5099928"/>
                <a:ext cx="285066" cy="285066"/>
              </a:xfrm>
              <a:prstGeom prst="ellipse">
                <a:avLst/>
              </a:prstGeom>
              <a:gradFill flip="none" rotWithShape="1">
                <a:gsLst>
                  <a:gs pos="19000">
                    <a:srgbClr val="F7F7F7">
                      <a:alpha val="34000"/>
                    </a:srgbClr>
                  </a:gs>
                  <a:gs pos="0">
                    <a:srgbClr val="F6F6F6"/>
                  </a:gs>
                  <a:gs pos="61000">
                    <a:srgbClr val="F7F7F7">
                      <a:alpha val="0"/>
                    </a:srgbClr>
                  </a:gs>
                </a:gsLst>
                <a:lin ang="13500000" scaled="1"/>
                <a:tileRect/>
              </a:gradFill>
              <a:ln w="3175">
                <a:solidFill>
                  <a:srgbClr val="FAFAFA">
                    <a:alpha val="6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9750994" y="2142701"/>
                <a:ext cx="611638" cy="119487"/>
              </a:xfrm>
              <a:prstGeom prst="rect">
                <a:avLst/>
              </a:prstGeom>
              <a:noFill/>
              <a:ln w="3175">
                <a:solidFill>
                  <a:srgbClr val="FAFAFA">
                    <a:alpha val="6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9055058" y="1990243"/>
                <a:ext cx="304915" cy="30491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4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8" name="矩形 57"/>
          <p:cNvSpPr/>
          <p:nvPr/>
        </p:nvSpPr>
        <p:spPr>
          <a:xfrm>
            <a:off x="4600390" y="1771144"/>
            <a:ext cx="6292200" cy="1112114"/>
          </a:xfrm>
          <a:prstGeom prst="rect">
            <a:avLst/>
          </a:prstGeom>
          <a:gradFill flip="none" rotWithShape="1">
            <a:gsLst>
              <a:gs pos="0">
                <a:srgbClr val="F9F9F9">
                  <a:alpha val="3000"/>
                </a:srgbClr>
              </a:gs>
              <a:gs pos="54000">
                <a:srgbClr val="F7F7F7">
                  <a:alpha val="22000"/>
                </a:srgbClr>
              </a:gs>
              <a:gs pos="100000">
                <a:srgbClr val="F7F7F7">
                  <a:alpha val="3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hlinkClick r:id="rId2" action="ppaction://hlinkfile"/>
              </a:rPr>
              <a:t>文档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600390" y="4982480"/>
            <a:ext cx="6292200" cy="1112114"/>
          </a:xfrm>
          <a:prstGeom prst="rect">
            <a:avLst/>
          </a:prstGeom>
          <a:gradFill flip="none" rotWithShape="1">
            <a:gsLst>
              <a:gs pos="0">
                <a:srgbClr val="F9F9F9">
                  <a:alpha val="3000"/>
                </a:srgbClr>
              </a:gs>
              <a:gs pos="54000">
                <a:srgbClr val="F7F7F7">
                  <a:alpha val="22000"/>
                </a:srgbClr>
              </a:gs>
              <a:gs pos="100000">
                <a:srgbClr val="F7F7F7">
                  <a:alpha val="3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5535555" y="5307329"/>
            <a:ext cx="513596" cy="430580"/>
            <a:chOff x="2598738" y="2355851"/>
            <a:chExt cx="2281238" cy="2143125"/>
          </a:xfrm>
        </p:grpSpPr>
        <p:sp>
          <p:nvSpPr>
            <p:cNvPr id="62" name="Line 20"/>
            <p:cNvSpPr>
              <a:spLocks noChangeShapeType="1"/>
            </p:cNvSpPr>
            <p:nvPr/>
          </p:nvSpPr>
          <p:spPr bwMode="auto">
            <a:xfrm>
              <a:off x="3371850" y="2984501"/>
              <a:ext cx="698500" cy="704850"/>
            </a:xfrm>
            <a:prstGeom prst="line">
              <a:avLst/>
            </a:prstGeom>
            <a:noFill/>
            <a:ln w="9525" cap="flat">
              <a:solidFill>
                <a:srgbClr val="FDFDF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3" name="Freeform 21"/>
            <p:cNvSpPr/>
            <p:nvPr/>
          </p:nvSpPr>
          <p:spPr bwMode="auto">
            <a:xfrm>
              <a:off x="3960813" y="3576638"/>
              <a:ext cx="919163" cy="922338"/>
            </a:xfrm>
            <a:custGeom>
              <a:avLst/>
              <a:gdLst>
                <a:gd name="T0" fmla="*/ 0 w 579"/>
                <a:gd name="T1" fmla="*/ 140 h 581"/>
                <a:gd name="T2" fmla="*/ 140 w 579"/>
                <a:gd name="T3" fmla="*/ 0 h 581"/>
                <a:gd name="T4" fmla="*/ 579 w 579"/>
                <a:gd name="T5" fmla="*/ 443 h 581"/>
                <a:gd name="T6" fmla="*/ 440 w 579"/>
                <a:gd name="T7" fmla="*/ 581 h 581"/>
                <a:gd name="T8" fmla="*/ 0 w 579"/>
                <a:gd name="T9" fmla="*/ 14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9" h="581">
                  <a:moveTo>
                    <a:pt x="0" y="140"/>
                  </a:moveTo>
                  <a:lnTo>
                    <a:pt x="140" y="0"/>
                  </a:lnTo>
                  <a:lnTo>
                    <a:pt x="579" y="443"/>
                  </a:lnTo>
                  <a:lnTo>
                    <a:pt x="440" y="581"/>
                  </a:lnTo>
                  <a:lnTo>
                    <a:pt x="0" y="140"/>
                  </a:lnTo>
                  <a:close/>
                </a:path>
              </a:pathLst>
            </a:custGeom>
            <a:noFill/>
            <a:ln w="9525" cap="flat">
              <a:solidFill>
                <a:srgbClr val="FDFDF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4" name="Freeform 22"/>
            <p:cNvSpPr/>
            <p:nvPr/>
          </p:nvSpPr>
          <p:spPr bwMode="auto">
            <a:xfrm>
              <a:off x="2598738" y="2355851"/>
              <a:ext cx="1216025" cy="998538"/>
            </a:xfrm>
            <a:custGeom>
              <a:avLst/>
              <a:gdLst>
                <a:gd name="T0" fmla="*/ 0 w 324"/>
                <a:gd name="T1" fmla="*/ 157 h 265"/>
                <a:gd name="T2" fmla="*/ 157 w 324"/>
                <a:gd name="T3" fmla="*/ 0 h 265"/>
                <a:gd name="T4" fmla="*/ 284 w 324"/>
                <a:gd name="T5" fmla="*/ 10 h 265"/>
                <a:gd name="T6" fmla="*/ 324 w 324"/>
                <a:gd name="T7" fmla="*/ 49 h 265"/>
                <a:gd name="T8" fmla="*/ 108 w 324"/>
                <a:gd name="T9" fmla="*/ 265 h 265"/>
                <a:gd name="T10" fmla="*/ 0 w 324"/>
                <a:gd name="T11" fmla="*/ 157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4" h="265">
                  <a:moveTo>
                    <a:pt x="0" y="157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216" y="59"/>
                    <a:pt x="284" y="10"/>
                    <a:pt x="284" y="10"/>
                  </a:cubicBezTo>
                  <a:cubicBezTo>
                    <a:pt x="324" y="49"/>
                    <a:pt x="324" y="49"/>
                    <a:pt x="324" y="49"/>
                  </a:cubicBezTo>
                  <a:cubicBezTo>
                    <a:pt x="108" y="265"/>
                    <a:pt x="108" y="265"/>
                    <a:pt x="108" y="265"/>
                  </a:cubicBezTo>
                  <a:lnTo>
                    <a:pt x="0" y="157"/>
                  </a:lnTo>
                  <a:close/>
                </a:path>
              </a:pathLst>
            </a:custGeom>
            <a:noFill/>
            <a:ln w="9525" cap="flat">
              <a:solidFill>
                <a:srgbClr val="FDFDF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540824" y="3681898"/>
            <a:ext cx="503058" cy="451168"/>
            <a:chOff x="1387392" y="2223628"/>
            <a:chExt cx="825130" cy="740019"/>
          </a:xfrm>
        </p:grpSpPr>
        <p:sp>
          <p:nvSpPr>
            <p:cNvPr id="66" name="Freeform 13"/>
            <p:cNvSpPr/>
            <p:nvPr/>
          </p:nvSpPr>
          <p:spPr bwMode="auto">
            <a:xfrm>
              <a:off x="1387392" y="2223628"/>
              <a:ext cx="825130" cy="740019"/>
            </a:xfrm>
            <a:custGeom>
              <a:avLst/>
              <a:gdLst>
                <a:gd name="T0" fmla="*/ 718 w 1437"/>
                <a:gd name="T1" fmla="*/ 0 h 1442"/>
                <a:gd name="T2" fmla="*/ 579 w 1437"/>
                <a:gd name="T3" fmla="*/ 0 h 1442"/>
                <a:gd name="T4" fmla="*/ 579 w 1437"/>
                <a:gd name="T5" fmla="*/ 209 h 1442"/>
                <a:gd name="T6" fmla="*/ 440 w 1437"/>
                <a:gd name="T7" fmla="*/ 256 h 1442"/>
                <a:gd name="T8" fmla="*/ 303 w 1437"/>
                <a:gd name="T9" fmla="*/ 116 h 1442"/>
                <a:gd name="T10" fmla="*/ 116 w 1437"/>
                <a:gd name="T11" fmla="*/ 301 h 1442"/>
                <a:gd name="T12" fmla="*/ 255 w 1437"/>
                <a:gd name="T13" fmla="*/ 441 h 1442"/>
                <a:gd name="T14" fmla="*/ 208 w 1437"/>
                <a:gd name="T15" fmla="*/ 581 h 1442"/>
                <a:gd name="T16" fmla="*/ 0 w 1437"/>
                <a:gd name="T17" fmla="*/ 581 h 1442"/>
                <a:gd name="T18" fmla="*/ 0 w 1437"/>
                <a:gd name="T19" fmla="*/ 861 h 1442"/>
                <a:gd name="T20" fmla="*/ 208 w 1437"/>
                <a:gd name="T21" fmla="*/ 861 h 1442"/>
                <a:gd name="T22" fmla="*/ 255 w 1437"/>
                <a:gd name="T23" fmla="*/ 1001 h 1442"/>
                <a:gd name="T24" fmla="*/ 116 w 1437"/>
                <a:gd name="T25" fmla="*/ 1139 h 1442"/>
                <a:gd name="T26" fmla="*/ 303 w 1437"/>
                <a:gd name="T27" fmla="*/ 1326 h 1442"/>
                <a:gd name="T28" fmla="*/ 440 w 1437"/>
                <a:gd name="T29" fmla="*/ 1186 h 1442"/>
                <a:gd name="T30" fmla="*/ 579 w 1437"/>
                <a:gd name="T31" fmla="*/ 1233 h 1442"/>
                <a:gd name="T32" fmla="*/ 579 w 1437"/>
                <a:gd name="T33" fmla="*/ 1442 h 1442"/>
                <a:gd name="T34" fmla="*/ 718 w 1437"/>
                <a:gd name="T35" fmla="*/ 1442 h 1442"/>
                <a:gd name="T36" fmla="*/ 858 w 1437"/>
                <a:gd name="T37" fmla="*/ 1442 h 1442"/>
                <a:gd name="T38" fmla="*/ 858 w 1437"/>
                <a:gd name="T39" fmla="*/ 1233 h 1442"/>
                <a:gd name="T40" fmla="*/ 997 w 1437"/>
                <a:gd name="T41" fmla="*/ 1186 h 1442"/>
                <a:gd name="T42" fmla="*/ 1137 w 1437"/>
                <a:gd name="T43" fmla="*/ 1326 h 1442"/>
                <a:gd name="T44" fmla="*/ 1321 w 1437"/>
                <a:gd name="T45" fmla="*/ 1139 h 1442"/>
                <a:gd name="T46" fmla="*/ 1182 w 1437"/>
                <a:gd name="T47" fmla="*/ 1001 h 1442"/>
                <a:gd name="T48" fmla="*/ 1229 w 1437"/>
                <a:gd name="T49" fmla="*/ 861 h 1442"/>
                <a:gd name="T50" fmla="*/ 1437 w 1437"/>
                <a:gd name="T51" fmla="*/ 861 h 1442"/>
                <a:gd name="T52" fmla="*/ 1437 w 1437"/>
                <a:gd name="T53" fmla="*/ 581 h 1442"/>
                <a:gd name="T54" fmla="*/ 1229 w 1437"/>
                <a:gd name="T55" fmla="*/ 581 h 1442"/>
                <a:gd name="T56" fmla="*/ 1182 w 1437"/>
                <a:gd name="T57" fmla="*/ 441 h 1442"/>
                <a:gd name="T58" fmla="*/ 1321 w 1437"/>
                <a:gd name="T59" fmla="*/ 301 h 1442"/>
                <a:gd name="T60" fmla="*/ 1137 w 1437"/>
                <a:gd name="T61" fmla="*/ 116 h 1442"/>
                <a:gd name="T62" fmla="*/ 997 w 1437"/>
                <a:gd name="T63" fmla="*/ 256 h 1442"/>
                <a:gd name="T64" fmla="*/ 858 w 1437"/>
                <a:gd name="T65" fmla="*/ 209 h 1442"/>
                <a:gd name="T66" fmla="*/ 858 w 1437"/>
                <a:gd name="T67" fmla="*/ 0 h 1442"/>
                <a:gd name="T68" fmla="*/ 718 w 1437"/>
                <a:gd name="T69" fmla="*/ 0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442">
                  <a:moveTo>
                    <a:pt x="718" y="0"/>
                  </a:moveTo>
                  <a:lnTo>
                    <a:pt x="579" y="0"/>
                  </a:lnTo>
                  <a:lnTo>
                    <a:pt x="579" y="209"/>
                  </a:lnTo>
                  <a:lnTo>
                    <a:pt x="440" y="256"/>
                  </a:lnTo>
                  <a:lnTo>
                    <a:pt x="303" y="116"/>
                  </a:lnTo>
                  <a:lnTo>
                    <a:pt x="116" y="301"/>
                  </a:lnTo>
                  <a:lnTo>
                    <a:pt x="255" y="441"/>
                  </a:lnTo>
                  <a:lnTo>
                    <a:pt x="208" y="581"/>
                  </a:lnTo>
                  <a:lnTo>
                    <a:pt x="0" y="581"/>
                  </a:lnTo>
                  <a:lnTo>
                    <a:pt x="0" y="861"/>
                  </a:lnTo>
                  <a:lnTo>
                    <a:pt x="208" y="861"/>
                  </a:lnTo>
                  <a:lnTo>
                    <a:pt x="255" y="1001"/>
                  </a:lnTo>
                  <a:lnTo>
                    <a:pt x="116" y="1139"/>
                  </a:lnTo>
                  <a:lnTo>
                    <a:pt x="303" y="1326"/>
                  </a:lnTo>
                  <a:lnTo>
                    <a:pt x="440" y="1186"/>
                  </a:lnTo>
                  <a:lnTo>
                    <a:pt x="579" y="1233"/>
                  </a:lnTo>
                  <a:lnTo>
                    <a:pt x="579" y="1442"/>
                  </a:lnTo>
                  <a:lnTo>
                    <a:pt x="718" y="1442"/>
                  </a:lnTo>
                  <a:lnTo>
                    <a:pt x="858" y="1442"/>
                  </a:lnTo>
                  <a:lnTo>
                    <a:pt x="858" y="1233"/>
                  </a:lnTo>
                  <a:lnTo>
                    <a:pt x="997" y="1186"/>
                  </a:lnTo>
                  <a:lnTo>
                    <a:pt x="1137" y="1326"/>
                  </a:lnTo>
                  <a:lnTo>
                    <a:pt x="1321" y="1139"/>
                  </a:lnTo>
                  <a:lnTo>
                    <a:pt x="1182" y="1001"/>
                  </a:lnTo>
                  <a:lnTo>
                    <a:pt x="1229" y="861"/>
                  </a:lnTo>
                  <a:lnTo>
                    <a:pt x="1437" y="861"/>
                  </a:lnTo>
                  <a:lnTo>
                    <a:pt x="1437" y="581"/>
                  </a:lnTo>
                  <a:lnTo>
                    <a:pt x="1229" y="581"/>
                  </a:lnTo>
                  <a:lnTo>
                    <a:pt x="1182" y="441"/>
                  </a:lnTo>
                  <a:lnTo>
                    <a:pt x="1321" y="301"/>
                  </a:lnTo>
                  <a:lnTo>
                    <a:pt x="1137" y="116"/>
                  </a:lnTo>
                  <a:lnTo>
                    <a:pt x="997" y="256"/>
                  </a:lnTo>
                  <a:lnTo>
                    <a:pt x="858" y="209"/>
                  </a:lnTo>
                  <a:lnTo>
                    <a:pt x="858" y="0"/>
                  </a:lnTo>
                  <a:lnTo>
                    <a:pt x="718" y="0"/>
                  </a:lnTo>
                  <a:close/>
                </a:path>
              </a:pathLst>
            </a:custGeom>
            <a:noFill/>
            <a:ln w="6350" cap="flat">
              <a:solidFill>
                <a:srgbClr val="FDFDF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7" name="Oval 14"/>
            <p:cNvSpPr>
              <a:spLocks noChangeArrowheads="1"/>
            </p:cNvSpPr>
            <p:nvPr/>
          </p:nvSpPr>
          <p:spPr bwMode="auto">
            <a:xfrm>
              <a:off x="1719856" y="2521791"/>
              <a:ext cx="160203" cy="143693"/>
            </a:xfrm>
            <a:prstGeom prst="ellipse">
              <a:avLst/>
            </a:prstGeom>
            <a:noFill/>
            <a:ln w="6350" cap="flat">
              <a:solidFill>
                <a:srgbClr val="FDFDF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477548" y="2096624"/>
            <a:ext cx="516384" cy="430312"/>
            <a:chOff x="-2085975" y="2393951"/>
            <a:chExt cx="2254250" cy="2105025"/>
          </a:xfrm>
        </p:grpSpPr>
        <p:sp>
          <p:nvSpPr>
            <p:cNvPr id="69" name="Line 15"/>
            <p:cNvSpPr>
              <a:spLocks noChangeShapeType="1"/>
            </p:cNvSpPr>
            <p:nvPr/>
          </p:nvSpPr>
          <p:spPr bwMode="auto">
            <a:xfrm>
              <a:off x="-825500" y="3500438"/>
              <a:ext cx="184150" cy="188913"/>
            </a:xfrm>
            <a:prstGeom prst="line">
              <a:avLst/>
            </a:prstGeom>
            <a:noFill/>
            <a:ln w="6350" cap="flat">
              <a:solidFill>
                <a:srgbClr val="FDFDF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0" name="Freeform 16"/>
            <p:cNvSpPr/>
            <p:nvPr/>
          </p:nvSpPr>
          <p:spPr bwMode="auto">
            <a:xfrm>
              <a:off x="-750888" y="3576638"/>
              <a:ext cx="919163" cy="922338"/>
            </a:xfrm>
            <a:custGeom>
              <a:avLst/>
              <a:gdLst>
                <a:gd name="T0" fmla="*/ 0 w 579"/>
                <a:gd name="T1" fmla="*/ 140 h 581"/>
                <a:gd name="T2" fmla="*/ 140 w 579"/>
                <a:gd name="T3" fmla="*/ 0 h 581"/>
                <a:gd name="T4" fmla="*/ 579 w 579"/>
                <a:gd name="T5" fmla="*/ 443 h 581"/>
                <a:gd name="T6" fmla="*/ 440 w 579"/>
                <a:gd name="T7" fmla="*/ 581 h 581"/>
                <a:gd name="T8" fmla="*/ 0 w 579"/>
                <a:gd name="T9" fmla="*/ 14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9" h="581">
                  <a:moveTo>
                    <a:pt x="0" y="140"/>
                  </a:moveTo>
                  <a:lnTo>
                    <a:pt x="140" y="0"/>
                  </a:lnTo>
                  <a:lnTo>
                    <a:pt x="579" y="443"/>
                  </a:lnTo>
                  <a:lnTo>
                    <a:pt x="440" y="581"/>
                  </a:lnTo>
                  <a:lnTo>
                    <a:pt x="0" y="140"/>
                  </a:lnTo>
                  <a:close/>
                </a:path>
              </a:pathLst>
            </a:custGeom>
            <a:noFill/>
            <a:ln w="6350" cap="flat">
              <a:solidFill>
                <a:srgbClr val="FDFDF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1" name="Freeform 17"/>
            <p:cNvSpPr/>
            <p:nvPr/>
          </p:nvSpPr>
          <p:spPr bwMode="auto">
            <a:xfrm>
              <a:off x="-1928813" y="2393951"/>
              <a:ext cx="442913" cy="444500"/>
            </a:xfrm>
            <a:custGeom>
              <a:avLst/>
              <a:gdLst>
                <a:gd name="T0" fmla="*/ 139 w 279"/>
                <a:gd name="T1" fmla="*/ 280 h 280"/>
                <a:gd name="T2" fmla="*/ 279 w 279"/>
                <a:gd name="T3" fmla="*/ 140 h 280"/>
                <a:gd name="T4" fmla="*/ 47 w 279"/>
                <a:gd name="T5" fmla="*/ 0 h 280"/>
                <a:gd name="T6" fmla="*/ 0 w 279"/>
                <a:gd name="T7" fmla="*/ 47 h 280"/>
                <a:gd name="T8" fmla="*/ 139 w 279"/>
                <a:gd name="T9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280">
                  <a:moveTo>
                    <a:pt x="139" y="280"/>
                  </a:moveTo>
                  <a:lnTo>
                    <a:pt x="279" y="140"/>
                  </a:lnTo>
                  <a:lnTo>
                    <a:pt x="47" y="0"/>
                  </a:lnTo>
                  <a:lnTo>
                    <a:pt x="0" y="47"/>
                  </a:lnTo>
                  <a:lnTo>
                    <a:pt x="139" y="280"/>
                  </a:lnTo>
                  <a:close/>
                </a:path>
              </a:pathLst>
            </a:custGeom>
            <a:noFill/>
            <a:ln w="6350" cap="flat">
              <a:solidFill>
                <a:srgbClr val="FDFDF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2" name="Line 18"/>
            <p:cNvSpPr>
              <a:spLocks noChangeShapeType="1"/>
            </p:cNvSpPr>
            <p:nvPr/>
          </p:nvSpPr>
          <p:spPr bwMode="auto">
            <a:xfrm flipH="1" flipV="1">
              <a:off x="-1598613" y="2724151"/>
              <a:ext cx="481013" cy="482600"/>
            </a:xfrm>
            <a:prstGeom prst="line">
              <a:avLst/>
            </a:prstGeom>
            <a:noFill/>
            <a:ln w="6350" cap="flat">
              <a:solidFill>
                <a:srgbClr val="FDFDF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3" name="Freeform 19"/>
            <p:cNvSpPr/>
            <p:nvPr/>
          </p:nvSpPr>
          <p:spPr bwMode="auto">
            <a:xfrm>
              <a:off x="-2085975" y="2397126"/>
              <a:ext cx="2070100" cy="2066925"/>
            </a:xfrm>
            <a:custGeom>
              <a:avLst/>
              <a:gdLst>
                <a:gd name="T0" fmla="*/ 552 w 552"/>
                <a:gd name="T1" fmla="*/ 83 h 549"/>
                <a:gd name="T2" fmla="*/ 474 w 552"/>
                <a:gd name="T3" fmla="*/ 119 h 549"/>
                <a:gd name="T4" fmla="*/ 434 w 552"/>
                <a:gd name="T5" fmla="*/ 79 h 549"/>
                <a:gd name="T6" fmla="*/ 469 w 552"/>
                <a:gd name="T7" fmla="*/ 0 h 549"/>
                <a:gd name="T8" fmla="*/ 469 w 552"/>
                <a:gd name="T9" fmla="*/ 0 h 549"/>
                <a:gd name="T10" fmla="*/ 346 w 552"/>
                <a:gd name="T11" fmla="*/ 97 h 549"/>
                <a:gd name="T12" fmla="*/ 346 w 552"/>
                <a:gd name="T13" fmla="*/ 136 h 549"/>
                <a:gd name="T14" fmla="*/ 17 w 552"/>
                <a:gd name="T15" fmla="*/ 470 h 549"/>
                <a:gd name="T16" fmla="*/ 0 w 552"/>
                <a:gd name="T17" fmla="*/ 529 h 549"/>
                <a:gd name="T18" fmla="*/ 21 w 552"/>
                <a:gd name="T19" fmla="*/ 549 h 549"/>
                <a:gd name="T20" fmla="*/ 81 w 552"/>
                <a:gd name="T21" fmla="*/ 534 h 549"/>
                <a:gd name="T22" fmla="*/ 415 w 552"/>
                <a:gd name="T23" fmla="*/ 205 h 549"/>
                <a:gd name="T24" fmla="*/ 454 w 552"/>
                <a:gd name="T25" fmla="*/ 205 h 549"/>
                <a:gd name="T26" fmla="*/ 552 w 552"/>
                <a:gd name="T27" fmla="*/ 83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2" h="549">
                  <a:moveTo>
                    <a:pt x="552" y="83"/>
                  </a:moveTo>
                  <a:cubicBezTo>
                    <a:pt x="474" y="119"/>
                    <a:pt x="474" y="119"/>
                    <a:pt x="474" y="119"/>
                  </a:cubicBezTo>
                  <a:cubicBezTo>
                    <a:pt x="434" y="79"/>
                    <a:pt x="434" y="79"/>
                    <a:pt x="434" y="79"/>
                  </a:cubicBezTo>
                  <a:cubicBezTo>
                    <a:pt x="469" y="0"/>
                    <a:pt x="469" y="0"/>
                    <a:pt x="469" y="0"/>
                  </a:cubicBezTo>
                  <a:cubicBezTo>
                    <a:pt x="469" y="0"/>
                    <a:pt x="469" y="0"/>
                    <a:pt x="469" y="0"/>
                  </a:cubicBezTo>
                  <a:cubicBezTo>
                    <a:pt x="371" y="0"/>
                    <a:pt x="346" y="48"/>
                    <a:pt x="346" y="97"/>
                  </a:cubicBezTo>
                  <a:cubicBezTo>
                    <a:pt x="346" y="136"/>
                    <a:pt x="346" y="136"/>
                    <a:pt x="346" y="136"/>
                  </a:cubicBezTo>
                  <a:cubicBezTo>
                    <a:pt x="17" y="470"/>
                    <a:pt x="17" y="470"/>
                    <a:pt x="17" y="470"/>
                  </a:cubicBezTo>
                  <a:cubicBezTo>
                    <a:pt x="0" y="529"/>
                    <a:pt x="0" y="529"/>
                    <a:pt x="0" y="529"/>
                  </a:cubicBezTo>
                  <a:cubicBezTo>
                    <a:pt x="21" y="549"/>
                    <a:pt x="21" y="549"/>
                    <a:pt x="21" y="549"/>
                  </a:cubicBezTo>
                  <a:cubicBezTo>
                    <a:pt x="81" y="534"/>
                    <a:pt x="81" y="534"/>
                    <a:pt x="81" y="534"/>
                  </a:cubicBezTo>
                  <a:cubicBezTo>
                    <a:pt x="415" y="205"/>
                    <a:pt x="415" y="205"/>
                    <a:pt x="415" y="205"/>
                  </a:cubicBezTo>
                  <a:cubicBezTo>
                    <a:pt x="454" y="205"/>
                    <a:pt x="454" y="205"/>
                    <a:pt x="454" y="205"/>
                  </a:cubicBezTo>
                  <a:cubicBezTo>
                    <a:pt x="503" y="205"/>
                    <a:pt x="552" y="181"/>
                    <a:pt x="552" y="83"/>
                  </a:cubicBezTo>
                  <a:close/>
                </a:path>
              </a:pathLst>
            </a:custGeom>
            <a:noFill/>
            <a:ln w="6350" cap="flat">
              <a:solidFill>
                <a:srgbClr val="FDFDF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1" name="矩形 80"/>
          <p:cNvSpPr/>
          <p:nvPr/>
        </p:nvSpPr>
        <p:spPr>
          <a:xfrm>
            <a:off x="6918553" y="5304383"/>
            <a:ext cx="203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CFCFC"/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  <a:hlinkClick r:id="rId3" action="ppaction://hlinkfile"/>
              </a:rPr>
              <a:t>标签选择</a:t>
            </a:r>
            <a:endParaRPr lang="zh-CN" altLang="en-US" sz="2000" b="1" dirty="0">
              <a:solidFill>
                <a:srgbClr val="FCFCFC"/>
              </a:solidFill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1754367" y="1224148"/>
            <a:ext cx="2839360" cy="3247744"/>
          </a:xfrm>
          <a:prstGeom prst="roundRect">
            <a:avLst>
              <a:gd name="adj" fmla="val 12637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54000"/>
                </a:schemeClr>
              </a:gs>
              <a:gs pos="67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15862" y="177989"/>
            <a:ext cx="203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CFCFC"/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rPr>
              <a:t>项目展示</a:t>
            </a:r>
            <a:endParaRPr lang="zh-CN" altLang="en-US" sz="2000" b="1" dirty="0">
              <a:solidFill>
                <a:srgbClr val="FCFCFC"/>
              </a:solidFill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42836" y="3375423"/>
            <a:ext cx="203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CFCFC"/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rPr>
              <a:t>项目</a:t>
            </a:r>
            <a:r>
              <a:rPr lang="zh-CN" altLang="en-US" sz="2000" b="1" dirty="0" smtClean="0">
                <a:solidFill>
                  <a:srgbClr val="FCFCFC"/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rPr>
              <a:t>演示</a:t>
            </a:r>
            <a:endParaRPr lang="zh-CN" altLang="en-US" sz="2000" b="1" dirty="0">
              <a:solidFill>
                <a:srgbClr val="FCFCFC"/>
              </a:solidFill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  <p:sp>
        <p:nvSpPr>
          <p:cNvPr id="36" name="任意多边形 35"/>
          <p:cNvSpPr/>
          <p:nvPr/>
        </p:nvSpPr>
        <p:spPr>
          <a:xfrm rot="6677412">
            <a:off x="-420597" y="249450"/>
            <a:ext cx="81917" cy="4255931"/>
          </a:xfrm>
          <a:custGeom>
            <a:avLst/>
            <a:gdLst>
              <a:gd name="connsiteX0" fmla="*/ 236384 w 2070348"/>
              <a:gd name="connsiteY0" fmla="*/ 504167 h 1639153"/>
              <a:gd name="connsiteX1" fmla="*/ 1035174 w 2070348"/>
              <a:gd name="connsiteY1" fmla="*/ 0 h 1639153"/>
              <a:gd name="connsiteX2" fmla="*/ 2070348 w 2070348"/>
              <a:gd name="connsiteY2" fmla="*/ 1385427 h 1639153"/>
              <a:gd name="connsiteX3" fmla="*/ 2066725 w 2070348"/>
              <a:gd name="connsiteY3" fmla="*/ 1481456 h 1639153"/>
              <a:gd name="connsiteX4" fmla="*/ 18125 w 2070348"/>
              <a:gd name="connsiteY4" fmla="*/ 1639153 h 1639153"/>
              <a:gd name="connsiteX5" fmla="*/ 5345 w 2070348"/>
              <a:gd name="connsiteY5" fmla="*/ 1527079 h 1639153"/>
              <a:gd name="connsiteX6" fmla="*/ 0 w 2070348"/>
              <a:gd name="connsiteY6" fmla="*/ 1385427 h 1639153"/>
              <a:gd name="connsiteX7" fmla="*/ 236384 w 2070348"/>
              <a:gd name="connsiteY7" fmla="*/ 504167 h 163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0348" h="1639153">
                <a:moveTo>
                  <a:pt x="236384" y="504167"/>
                </a:moveTo>
                <a:cubicBezTo>
                  <a:pt x="426250" y="196259"/>
                  <a:pt x="713587" y="-1"/>
                  <a:pt x="1035174" y="0"/>
                </a:cubicBezTo>
                <a:cubicBezTo>
                  <a:pt x="1606885" y="0"/>
                  <a:pt x="2070348" y="620277"/>
                  <a:pt x="2070348" y="1385427"/>
                </a:cubicBezTo>
                <a:lnTo>
                  <a:pt x="2066725" y="1481456"/>
                </a:lnTo>
                <a:lnTo>
                  <a:pt x="18125" y="1639153"/>
                </a:lnTo>
                <a:lnTo>
                  <a:pt x="5345" y="1527079"/>
                </a:lnTo>
                <a:cubicBezTo>
                  <a:pt x="1811" y="1480505"/>
                  <a:pt x="0" y="1433249"/>
                  <a:pt x="0" y="1385427"/>
                </a:cubicBezTo>
                <a:cubicBezTo>
                  <a:pt x="0" y="1050674"/>
                  <a:pt x="88710" y="743651"/>
                  <a:pt x="236384" y="504167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58000"/>
                  <a:alpha val="22000"/>
                </a:schemeClr>
              </a:gs>
              <a:gs pos="96330">
                <a:schemeClr val="bg1">
                  <a:alpha val="0"/>
                  <a:lumMod val="0"/>
                </a:schemeClr>
              </a:gs>
              <a:gs pos="63000">
                <a:schemeClr val="bg1">
                  <a:lumMod val="33000"/>
                  <a:alpha val="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任意多边形 36"/>
          <p:cNvSpPr/>
          <p:nvPr/>
        </p:nvSpPr>
        <p:spPr>
          <a:xfrm rot="6677412">
            <a:off x="9306647" y="3534759"/>
            <a:ext cx="81917" cy="4255931"/>
          </a:xfrm>
          <a:custGeom>
            <a:avLst/>
            <a:gdLst>
              <a:gd name="connsiteX0" fmla="*/ 236384 w 2070348"/>
              <a:gd name="connsiteY0" fmla="*/ 504167 h 1639153"/>
              <a:gd name="connsiteX1" fmla="*/ 1035174 w 2070348"/>
              <a:gd name="connsiteY1" fmla="*/ 0 h 1639153"/>
              <a:gd name="connsiteX2" fmla="*/ 2070348 w 2070348"/>
              <a:gd name="connsiteY2" fmla="*/ 1385427 h 1639153"/>
              <a:gd name="connsiteX3" fmla="*/ 2066725 w 2070348"/>
              <a:gd name="connsiteY3" fmla="*/ 1481456 h 1639153"/>
              <a:gd name="connsiteX4" fmla="*/ 18125 w 2070348"/>
              <a:gd name="connsiteY4" fmla="*/ 1639153 h 1639153"/>
              <a:gd name="connsiteX5" fmla="*/ 5345 w 2070348"/>
              <a:gd name="connsiteY5" fmla="*/ 1527079 h 1639153"/>
              <a:gd name="connsiteX6" fmla="*/ 0 w 2070348"/>
              <a:gd name="connsiteY6" fmla="*/ 1385427 h 1639153"/>
              <a:gd name="connsiteX7" fmla="*/ 236384 w 2070348"/>
              <a:gd name="connsiteY7" fmla="*/ 504167 h 163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0348" h="1639153">
                <a:moveTo>
                  <a:pt x="236384" y="504167"/>
                </a:moveTo>
                <a:cubicBezTo>
                  <a:pt x="426250" y="196259"/>
                  <a:pt x="713587" y="-1"/>
                  <a:pt x="1035174" y="0"/>
                </a:cubicBezTo>
                <a:cubicBezTo>
                  <a:pt x="1606885" y="0"/>
                  <a:pt x="2070348" y="620277"/>
                  <a:pt x="2070348" y="1385427"/>
                </a:cubicBezTo>
                <a:lnTo>
                  <a:pt x="2066725" y="1481456"/>
                </a:lnTo>
                <a:lnTo>
                  <a:pt x="18125" y="1639153"/>
                </a:lnTo>
                <a:lnTo>
                  <a:pt x="5345" y="1527079"/>
                </a:lnTo>
                <a:cubicBezTo>
                  <a:pt x="1811" y="1480505"/>
                  <a:pt x="0" y="1433249"/>
                  <a:pt x="0" y="1385427"/>
                </a:cubicBezTo>
                <a:cubicBezTo>
                  <a:pt x="0" y="1050674"/>
                  <a:pt x="88710" y="743651"/>
                  <a:pt x="236384" y="504167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58000"/>
                  <a:alpha val="22000"/>
                </a:schemeClr>
              </a:gs>
              <a:gs pos="96330">
                <a:schemeClr val="bg1">
                  <a:alpha val="0"/>
                  <a:lumMod val="0"/>
                </a:schemeClr>
              </a:gs>
              <a:gs pos="63000">
                <a:schemeClr val="bg1">
                  <a:lumMod val="33000"/>
                  <a:alpha val="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任意多边形 37"/>
          <p:cNvSpPr/>
          <p:nvPr/>
        </p:nvSpPr>
        <p:spPr>
          <a:xfrm rot="6677412">
            <a:off x="8607026" y="-1618854"/>
            <a:ext cx="81917" cy="4255931"/>
          </a:xfrm>
          <a:custGeom>
            <a:avLst/>
            <a:gdLst>
              <a:gd name="connsiteX0" fmla="*/ 236384 w 2070348"/>
              <a:gd name="connsiteY0" fmla="*/ 504167 h 1639153"/>
              <a:gd name="connsiteX1" fmla="*/ 1035174 w 2070348"/>
              <a:gd name="connsiteY1" fmla="*/ 0 h 1639153"/>
              <a:gd name="connsiteX2" fmla="*/ 2070348 w 2070348"/>
              <a:gd name="connsiteY2" fmla="*/ 1385427 h 1639153"/>
              <a:gd name="connsiteX3" fmla="*/ 2066725 w 2070348"/>
              <a:gd name="connsiteY3" fmla="*/ 1481456 h 1639153"/>
              <a:gd name="connsiteX4" fmla="*/ 18125 w 2070348"/>
              <a:gd name="connsiteY4" fmla="*/ 1639153 h 1639153"/>
              <a:gd name="connsiteX5" fmla="*/ 5345 w 2070348"/>
              <a:gd name="connsiteY5" fmla="*/ 1527079 h 1639153"/>
              <a:gd name="connsiteX6" fmla="*/ 0 w 2070348"/>
              <a:gd name="connsiteY6" fmla="*/ 1385427 h 1639153"/>
              <a:gd name="connsiteX7" fmla="*/ 236384 w 2070348"/>
              <a:gd name="connsiteY7" fmla="*/ 504167 h 163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0348" h="1639153">
                <a:moveTo>
                  <a:pt x="236384" y="504167"/>
                </a:moveTo>
                <a:cubicBezTo>
                  <a:pt x="426250" y="196259"/>
                  <a:pt x="713587" y="-1"/>
                  <a:pt x="1035174" y="0"/>
                </a:cubicBezTo>
                <a:cubicBezTo>
                  <a:pt x="1606885" y="0"/>
                  <a:pt x="2070348" y="620277"/>
                  <a:pt x="2070348" y="1385427"/>
                </a:cubicBezTo>
                <a:lnTo>
                  <a:pt x="2066725" y="1481456"/>
                </a:lnTo>
                <a:lnTo>
                  <a:pt x="18125" y="1639153"/>
                </a:lnTo>
                <a:lnTo>
                  <a:pt x="5345" y="1527079"/>
                </a:lnTo>
                <a:cubicBezTo>
                  <a:pt x="1811" y="1480505"/>
                  <a:pt x="0" y="1433249"/>
                  <a:pt x="0" y="1385427"/>
                </a:cubicBezTo>
                <a:cubicBezTo>
                  <a:pt x="0" y="1050674"/>
                  <a:pt x="88710" y="743651"/>
                  <a:pt x="236384" y="504167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58000"/>
                  <a:alpha val="22000"/>
                </a:schemeClr>
              </a:gs>
              <a:gs pos="96330">
                <a:schemeClr val="bg1">
                  <a:alpha val="0"/>
                  <a:lumMod val="0"/>
                </a:schemeClr>
              </a:gs>
              <a:gs pos="63000">
                <a:schemeClr val="bg1">
                  <a:lumMod val="33000"/>
                  <a:alpha val="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41608" y="3631028"/>
            <a:ext cx="303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1" action="ppaction://hlinkfile"/>
              </a:rPr>
              <a:t>主页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1745759" y="3175158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954195" y="3783653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1784732" y="2620510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1254545" y="1739130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1316310" y="4818696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2462792" y="636261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93963" y="1576546"/>
            <a:ext cx="2921325" cy="3000092"/>
            <a:chOff x="3495113" y="1130623"/>
            <a:chExt cx="4858494" cy="4989493"/>
          </a:xfrm>
        </p:grpSpPr>
        <p:sp>
          <p:nvSpPr>
            <p:cNvPr id="38" name="椭圆 37"/>
            <p:cNvSpPr/>
            <p:nvPr/>
          </p:nvSpPr>
          <p:spPr>
            <a:xfrm>
              <a:off x="3495113" y="1130623"/>
              <a:ext cx="4858494" cy="4989493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  <a:alpha val="5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818419" y="1472143"/>
              <a:ext cx="4216443" cy="4330130"/>
            </a:xfrm>
            <a:prstGeom prst="ellipse">
              <a:avLst/>
            </a:prstGeom>
            <a:noFill/>
            <a:ln>
              <a:solidFill>
                <a:schemeClr val="bg1">
                  <a:alpha val="5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230809" y="1886300"/>
              <a:ext cx="3444178" cy="3444178"/>
            </a:xfrm>
            <a:prstGeom prst="ellipse">
              <a:avLst/>
            </a:prstGeom>
            <a:noFill/>
            <a:ln w="44450">
              <a:solidFill>
                <a:schemeClr val="bg1">
                  <a:alpha val="66000"/>
                </a:schemeClr>
              </a:solidFill>
            </a:ln>
            <a:effectLst>
              <a:glow rad="228600">
                <a:schemeClr val="bg1">
                  <a:alpha val="1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221129" y="5436632"/>
            <a:ext cx="1899042" cy="529922"/>
            <a:chOff x="4729435" y="4762989"/>
            <a:chExt cx="1899042" cy="529922"/>
          </a:xfrm>
        </p:grpSpPr>
        <p:sp>
          <p:nvSpPr>
            <p:cNvPr id="49" name="椭圆 48"/>
            <p:cNvSpPr/>
            <p:nvPr/>
          </p:nvSpPr>
          <p:spPr>
            <a:xfrm>
              <a:off x="6592477" y="5256911"/>
              <a:ext cx="36000" cy="3600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4729435" y="4762989"/>
              <a:ext cx="36000" cy="3600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椭圆 50"/>
          <p:cNvSpPr/>
          <p:nvPr/>
        </p:nvSpPr>
        <p:spPr>
          <a:xfrm>
            <a:off x="8621811" y="5777687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8913671" y="4778561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129678" y="6299939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84154" y="1661802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46104" y="711663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3" name="椭圆 102"/>
          <p:cNvSpPr/>
          <p:nvPr/>
        </p:nvSpPr>
        <p:spPr>
          <a:xfrm rot="19424663">
            <a:off x="3002846" y="2783877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1" name="椭圆 150"/>
          <p:cNvSpPr/>
          <p:nvPr/>
        </p:nvSpPr>
        <p:spPr>
          <a:xfrm rot="19424663">
            <a:off x="6805883" y="3396345"/>
            <a:ext cx="36000" cy="36000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5547356" y="2483545"/>
            <a:ext cx="993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03</a:t>
            </a:r>
            <a:endParaRPr lang="zh-CN" altLang="en-US" sz="7200" dirty="0">
              <a:solidFill>
                <a:schemeClr val="bg1"/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4939320" y="5029262"/>
            <a:ext cx="232049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srgbClr val="FAFAF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</a:t>
            </a:r>
            <a:r>
              <a:rPr lang="zh-CN" altLang="en-US" sz="2400" dirty="0">
                <a:solidFill>
                  <a:srgbClr val="FAFAF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难点</a:t>
            </a:r>
            <a:endParaRPr lang="en-US" altLang="zh-CN" sz="2400" dirty="0" smtClean="0">
              <a:solidFill>
                <a:srgbClr val="FAFAFA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612 0.05717 C -0.25612 -0.13612 -0.16667 -0.29352 -0.05625 -0.29352 C 0.05416 -0.29352 0.14388 -0.13612 0.14388 0.05717 C 0.14388 0.25046 0.05416 0.40671 -0.05625 0.40671 C -0.16667 0.40671 -0.25612 0.25046 -0.25612 0.05717 Z " pathEditMode="relative" rAng="16200000" ptsTypes="AAAAA">
                                      <p:cBhvr>
                                        <p:cTn id="6" dur="15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15862" y="177989"/>
            <a:ext cx="203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CFCFC"/>
                </a:solidFill>
                <a:latin typeface="方正细倩简体" panose="03000509000000000000" pitchFamily="65" charset="-122"/>
                <a:ea typeface="方正细倩简体" panose="03000509000000000000" pitchFamily="65" charset="-122"/>
              </a:rPr>
              <a:t>项目难点</a:t>
            </a:r>
            <a:endParaRPr lang="zh-CN" altLang="en-US" sz="2000" b="1" dirty="0">
              <a:solidFill>
                <a:srgbClr val="FCFCFC"/>
              </a:solidFill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 rot="6677412">
            <a:off x="-420597" y="249450"/>
            <a:ext cx="81917" cy="4255931"/>
          </a:xfrm>
          <a:custGeom>
            <a:avLst/>
            <a:gdLst>
              <a:gd name="connsiteX0" fmla="*/ 236384 w 2070348"/>
              <a:gd name="connsiteY0" fmla="*/ 504167 h 1639153"/>
              <a:gd name="connsiteX1" fmla="*/ 1035174 w 2070348"/>
              <a:gd name="connsiteY1" fmla="*/ 0 h 1639153"/>
              <a:gd name="connsiteX2" fmla="*/ 2070348 w 2070348"/>
              <a:gd name="connsiteY2" fmla="*/ 1385427 h 1639153"/>
              <a:gd name="connsiteX3" fmla="*/ 2066725 w 2070348"/>
              <a:gd name="connsiteY3" fmla="*/ 1481456 h 1639153"/>
              <a:gd name="connsiteX4" fmla="*/ 18125 w 2070348"/>
              <a:gd name="connsiteY4" fmla="*/ 1639153 h 1639153"/>
              <a:gd name="connsiteX5" fmla="*/ 5345 w 2070348"/>
              <a:gd name="connsiteY5" fmla="*/ 1527079 h 1639153"/>
              <a:gd name="connsiteX6" fmla="*/ 0 w 2070348"/>
              <a:gd name="connsiteY6" fmla="*/ 1385427 h 1639153"/>
              <a:gd name="connsiteX7" fmla="*/ 236384 w 2070348"/>
              <a:gd name="connsiteY7" fmla="*/ 504167 h 163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0348" h="1639153">
                <a:moveTo>
                  <a:pt x="236384" y="504167"/>
                </a:moveTo>
                <a:cubicBezTo>
                  <a:pt x="426250" y="196259"/>
                  <a:pt x="713587" y="-1"/>
                  <a:pt x="1035174" y="0"/>
                </a:cubicBezTo>
                <a:cubicBezTo>
                  <a:pt x="1606885" y="0"/>
                  <a:pt x="2070348" y="620277"/>
                  <a:pt x="2070348" y="1385427"/>
                </a:cubicBezTo>
                <a:lnTo>
                  <a:pt x="2066725" y="1481456"/>
                </a:lnTo>
                <a:lnTo>
                  <a:pt x="18125" y="1639153"/>
                </a:lnTo>
                <a:lnTo>
                  <a:pt x="5345" y="1527079"/>
                </a:lnTo>
                <a:cubicBezTo>
                  <a:pt x="1811" y="1480505"/>
                  <a:pt x="0" y="1433249"/>
                  <a:pt x="0" y="1385427"/>
                </a:cubicBezTo>
                <a:cubicBezTo>
                  <a:pt x="0" y="1050674"/>
                  <a:pt x="88710" y="743651"/>
                  <a:pt x="236384" y="504167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58000"/>
                  <a:alpha val="22000"/>
                </a:schemeClr>
              </a:gs>
              <a:gs pos="96330">
                <a:schemeClr val="bg1">
                  <a:alpha val="0"/>
                  <a:lumMod val="0"/>
                </a:schemeClr>
              </a:gs>
              <a:gs pos="63000">
                <a:schemeClr val="bg1">
                  <a:lumMod val="33000"/>
                  <a:alpha val="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 rot="6677412">
            <a:off x="8607026" y="-1618854"/>
            <a:ext cx="81917" cy="4255931"/>
          </a:xfrm>
          <a:custGeom>
            <a:avLst/>
            <a:gdLst>
              <a:gd name="connsiteX0" fmla="*/ 236384 w 2070348"/>
              <a:gd name="connsiteY0" fmla="*/ 504167 h 1639153"/>
              <a:gd name="connsiteX1" fmla="*/ 1035174 w 2070348"/>
              <a:gd name="connsiteY1" fmla="*/ 0 h 1639153"/>
              <a:gd name="connsiteX2" fmla="*/ 2070348 w 2070348"/>
              <a:gd name="connsiteY2" fmla="*/ 1385427 h 1639153"/>
              <a:gd name="connsiteX3" fmla="*/ 2066725 w 2070348"/>
              <a:gd name="connsiteY3" fmla="*/ 1481456 h 1639153"/>
              <a:gd name="connsiteX4" fmla="*/ 18125 w 2070348"/>
              <a:gd name="connsiteY4" fmla="*/ 1639153 h 1639153"/>
              <a:gd name="connsiteX5" fmla="*/ 5345 w 2070348"/>
              <a:gd name="connsiteY5" fmla="*/ 1527079 h 1639153"/>
              <a:gd name="connsiteX6" fmla="*/ 0 w 2070348"/>
              <a:gd name="connsiteY6" fmla="*/ 1385427 h 1639153"/>
              <a:gd name="connsiteX7" fmla="*/ 236384 w 2070348"/>
              <a:gd name="connsiteY7" fmla="*/ 504167 h 163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0348" h="1639153">
                <a:moveTo>
                  <a:pt x="236384" y="504167"/>
                </a:moveTo>
                <a:cubicBezTo>
                  <a:pt x="426250" y="196259"/>
                  <a:pt x="713587" y="-1"/>
                  <a:pt x="1035174" y="0"/>
                </a:cubicBezTo>
                <a:cubicBezTo>
                  <a:pt x="1606885" y="0"/>
                  <a:pt x="2070348" y="620277"/>
                  <a:pt x="2070348" y="1385427"/>
                </a:cubicBezTo>
                <a:lnTo>
                  <a:pt x="2066725" y="1481456"/>
                </a:lnTo>
                <a:lnTo>
                  <a:pt x="18125" y="1639153"/>
                </a:lnTo>
                <a:lnTo>
                  <a:pt x="5345" y="1527079"/>
                </a:lnTo>
                <a:cubicBezTo>
                  <a:pt x="1811" y="1480505"/>
                  <a:pt x="0" y="1433249"/>
                  <a:pt x="0" y="1385427"/>
                </a:cubicBezTo>
                <a:cubicBezTo>
                  <a:pt x="0" y="1050674"/>
                  <a:pt x="88710" y="743651"/>
                  <a:pt x="236384" y="504167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58000"/>
                  <a:alpha val="22000"/>
                </a:schemeClr>
              </a:gs>
              <a:gs pos="96330">
                <a:schemeClr val="bg1">
                  <a:alpha val="0"/>
                  <a:lumMod val="0"/>
                </a:schemeClr>
              </a:gs>
              <a:gs pos="63000">
                <a:schemeClr val="bg1">
                  <a:lumMod val="33000"/>
                  <a:alpha val="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0" name="任意多边形 149"/>
          <p:cNvSpPr/>
          <p:nvPr/>
        </p:nvSpPr>
        <p:spPr>
          <a:xfrm rot="6677412">
            <a:off x="5030349" y="2119674"/>
            <a:ext cx="81917" cy="4255931"/>
          </a:xfrm>
          <a:custGeom>
            <a:avLst/>
            <a:gdLst>
              <a:gd name="connsiteX0" fmla="*/ 236384 w 2070348"/>
              <a:gd name="connsiteY0" fmla="*/ 504167 h 1639153"/>
              <a:gd name="connsiteX1" fmla="*/ 1035174 w 2070348"/>
              <a:gd name="connsiteY1" fmla="*/ 0 h 1639153"/>
              <a:gd name="connsiteX2" fmla="*/ 2070348 w 2070348"/>
              <a:gd name="connsiteY2" fmla="*/ 1385427 h 1639153"/>
              <a:gd name="connsiteX3" fmla="*/ 2066725 w 2070348"/>
              <a:gd name="connsiteY3" fmla="*/ 1481456 h 1639153"/>
              <a:gd name="connsiteX4" fmla="*/ 18125 w 2070348"/>
              <a:gd name="connsiteY4" fmla="*/ 1639153 h 1639153"/>
              <a:gd name="connsiteX5" fmla="*/ 5345 w 2070348"/>
              <a:gd name="connsiteY5" fmla="*/ 1527079 h 1639153"/>
              <a:gd name="connsiteX6" fmla="*/ 0 w 2070348"/>
              <a:gd name="connsiteY6" fmla="*/ 1385427 h 1639153"/>
              <a:gd name="connsiteX7" fmla="*/ 236384 w 2070348"/>
              <a:gd name="connsiteY7" fmla="*/ 504167 h 163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0348" h="1639153">
                <a:moveTo>
                  <a:pt x="236384" y="504167"/>
                </a:moveTo>
                <a:cubicBezTo>
                  <a:pt x="426250" y="196259"/>
                  <a:pt x="713587" y="-1"/>
                  <a:pt x="1035174" y="0"/>
                </a:cubicBezTo>
                <a:cubicBezTo>
                  <a:pt x="1606885" y="0"/>
                  <a:pt x="2070348" y="620277"/>
                  <a:pt x="2070348" y="1385427"/>
                </a:cubicBezTo>
                <a:lnTo>
                  <a:pt x="2066725" y="1481456"/>
                </a:lnTo>
                <a:lnTo>
                  <a:pt x="18125" y="1639153"/>
                </a:lnTo>
                <a:lnTo>
                  <a:pt x="5345" y="1527079"/>
                </a:lnTo>
                <a:cubicBezTo>
                  <a:pt x="1811" y="1480505"/>
                  <a:pt x="0" y="1433249"/>
                  <a:pt x="0" y="1385427"/>
                </a:cubicBezTo>
                <a:cubicBezTo>
                  <a:pt x="0" y="1050674"/>
                  <a:pt x="88710" y="743651"/>
                  <a:pt x="236384" y="504167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58000"/>
                  <a:alpha val="22000"/>
                </a:schemeClr>
              </a:gs>
              <a:gs pos="96330">
                <a:schemeClr val="bg1">
                  <a:alpha val="0"/>
                  <a:lumMod val="0"/>
                </a:schemeClr>
              </a:gs>
              <a:gs pos="63000">
                <a:schemeClr val="bg1">
                  <a:lumMod val="33000"/>
                  <a:alpha val="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8" name="等腰三角形 87"/>
          <p:cNvSpPr/>
          <p:nvPr/>
        </p:nvSpPr>
        <p:spPr>
          <a:xfrm rot="5400000">
            <a:off x="9242384" y="1342624"/>
            <a:ext cx="1540698" cy="1787869"/>
          </a:xfrm>
          <a:prstGeom prst="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/>
        </p:nvSpPr>
        <p:spPr>
          <a:xfrm>
            <a:off x="8638339" y="1763548"/>
            <a:ext cx="843365" cy="84336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38100">
            <a:solidFill>
              <a:srgbClr val="16205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等腰三角形 89"/>
          <p:cNvSpPr/>
          <p:nvPr/>
        </p:nvSpPr>
        <p:spPr>
          <a:xfrm rot="5400000">
            <a:off x="6608112" y="839119"/>
            <a:ext cx="1540698" cy="1787869"/>
          </a:xfrm>
          <a:prstGeom prst="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>
            <a:spLocks noChangeAspect="1"/>
          </p:cNvSpPr>
          <p:nvPr/>
        </p:nvSpPr>
        <p:spPr>
          <a:xfrm>
            <a:off x="6079329" y="1279679"/>
            <a:ext cx="843365" cy="84336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38100">
            <a:solidFill>
              <a:srgbClr val="16205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等腰三角形 91"/>
          <p:cNvSpPr/>
          <p:nvPr/>
        </p:nvSpPr>
        <p:spPr>
          <a:xfrm rot="5400000">
            <a:off x="4209961" y="1342624"/>
            <a:ext cx="1540698" cy="1787869"/>
          </a:xfrm>
          <a:prstGeom prst="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>
            <a:spLocks noChangeAspect="1"/>
          </p:cNvSpPr>
          <p:nvPr/>
        </p:nvSpPr>
        <p:spPr>
          <a:xfrm>
            <a:off x="3664693" y="1798397"/>
            <a:ext cx="843365" cy="84336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38100">
            <a:solidFill>
              <a:srgbClr val="16205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等腰三角形 93"/>
          <p:cNvSpPr/>
          <p:nvPr/>
        </p:nvSpPr>
        <p:spPr>
          <a:xfrm rot="5400000">
            <a:off x="1845227" y="839120"/>
            <a:ext cx="1540698" cy="1787869"/>
          </a:xfrm>
          <a:prstGeom prst="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>
            <a:spLocks noChangeAspect="1"/>
          </p:cNvSpPr>
          <p:nvPr/>
        </p:nvSpPr>
        <p:spPr>
          <a:xfrm>
            <a:off x="1299959" y="1294893"/>
            <a:ext cx="843365" cy="84336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38100">
            <a:solidFill>
              <a:srgbClr val="16205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/>
          <p:cNvGrpSpPr>
            <a:grpSpLocks noChangeAspect="1"/>
          </p:cNvGrpSpPr>
          <p:nvPr/>
        </p:nvGrpSpPr>
        <p:grpSpPr>
          <a:xfrm>
            <a:off x="1582205" y="1522000"/>
            <a:ext cx="347974" cy="389149"/>
            <a:chOff x="5999255" y="3275006"/>
            <a:chExt cx="402656" cy="450303"/>
          </a:xfrm>
          <a:solidFill>
            <a:srgbClr val="162055"/>
          </a:solidFill>
          <a:effectLst/>
        </p:grpSpPr>
        <p:sp>
          <p:nvSpPr>
            <p:cNvPr id="97" name="Freeform 108"/>
            <p:cNvSpPr>
              <a:spLocks noEditPoints="1"/>
            </p:cNvSpPr>
            <p:nvPr/>
          </p:nvSpPr>
          <p:spPr bwMode="auto">
            <a:xfrm>
              <a:off x="6068389" y="3442234"/>
              <a:ext cx="56988" cy="57923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13 w 26"/>
                <a:gd name="T11" fmla="*/ 23 h 26"/>
                <a:gd name="T12" fmla="*/ 3 w 26"/>
                <a:gd name="T13" fmla="*/ 13 h 26"/>
                <a:gd name="T14" fmla="*/ 13 w 26"/>
                <a:gd name="T15" fmla="*/ 3 h 26"/>
                <a:gd name="T16" fmla="*/ 23 w 26"/>
                <a:gd name="T17" fmla="*/ 13 h 26"/>
                <a:gd name="T18" fmla="*/ 13 w 26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109"/>
            <p:cNvSpPr>
              <a:spLocks noEditPoints="1"/>
            </p:cNvSpPr>
            <p:nvPr/>
          </p:nvSpPr>
          <p:spPr bwMode="auto">
            <a:xfrm>
              <a:off x="6196380" y="3404865"/>
              <a:ext cx="48580" cy="4858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22 w 22"/>
                <a:gd name="T7" fmla="*/ 11 h 22"/>
                <a:gd name="T8" fmla="*/ 11 w 22"/>
                <a:gd name="T9" fmla="*/ 0 h 22"/>
                <a:gd name="T10" fmla="*/ 11 w 22"/>
                <a:gd name="T11" fmla="*/ 17 h 22"/>
                <a:gd name="T12" fmla="*/ 5 w 22"/>
                <a:gd name="T13" fmla="*/ 11 h 22"/>
                <a:gd name="T14" fmla="*/ 11 w 22"/>
                <a:gd name="T15" fmla="*/ 5 h 22"/>
                <a:gd name="T16" fmla="*/ 17 w 22"/>
                <a:gd name="T17" fmla="*/ 11 h 22"/>
                <a:gd name="T18" fmla="*/ 11 w 22"/>
                <a:gd name="T1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110"/>
            <p:cNvSpPr>
              <a:spLocks noEditPoints="1"/>
            </p:cNvSpPr>
            <p:nvPr/>
          </p:nvSpPr>
          <p:spPr bwMode="auto">
            <a:xfrm>
              <a:off x="6081468" y="3456248"/>
              <a:ext cx="30829" cy="30829"/>
            </a:xfrm>
            <a:custGeom>
              <a:avLst/>
              <a:gdLst>
                <a:gd name="T0" fmla="*/ 7 w 14"/>
                <a:gd name="T1" fmla="*/ 0 h 14"/>
                <a:gd name="T2" fmla="*/ 0 w 14"/>
                <a:gd name="T3" fmla="*/ 7 h 14"/>
                <a:gd name="T4" fmla="*/ 7 w 14"/>
                <a:gd name="T5" fmla="*/ 14 h 14"/>
                <a:gd name="T6" fmla="*/ 14 w 14"/>
                <a:gd name="T7" fmla="*/ 7 h 14"/>
                <a:gd name="T8" fmla="*/ 7 w 14"/>
                <a:gd name="T9" fmla="*/ 0 h 14"/>
                <a:gd name="T10" fmla="*/ 7 w 14"/>
                <a:gd name="T11" fmla="*/ 10 h 14"/>
                <a:gd name="T12" fmla="*/ 4 w 14"/>
                <a:gd name="T13" fmla="*/ 7 h 14"/>
                <a:gd name="T14" fmla="*/ 7 w 14"/>
                <a:gd name="T15" fmla="*/ 3 h 14"/>
                <a:gd name="T16" fmla="*/ 11 w 14"/>
                <a:gd name="T17" fmla="*/ 7 h 14"/>
                <a:gd name="T18" fmla="*/ 7 w 14"/>
                <a:gd name="T1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111"/>
            <p:cNvSpPr>
              <a:spLocks noEditPoints="1"/>
            </p:cNvSpPr>
            <p:nvPr/>
          </p:nvSpPr>
          <p:spPr bwMode="auto">
            <a:xfrm>
              <a:off x="6172090" y="3380575"/>
              <a:ext cx="97161" cy="97160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9 h 44"/>
                <a:gd name="T12" fmla="*/ 5 w 44"/>
                <a:gd name="T13" fmla="*/ 22 h 44"/>
                <a:gd name="T14" fmla="*/ 22 w 44"/>
                <a:gd name="T15" fmla="*/ 6 h 44"/>
                <a:gd name="T16" fmla="*/ 39 w 44"/>
                <a:gd name="T17" fmla="*/ 22 h 44"/>
                <a:gd name="T18" fmla="*/ 22 w 44"/>
                <a:gd name="T1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112"/>
            <p:cNvSpPr>
              <a:spLocks noEditPoints="1"/>
            </p:cNvSpPr>
            <p:nvPr/>
          </p:nvSpPr>
          <p:spPr bwMode="auto">
            <a:xfrm>
              <a:off x="5999255" y="3275006"/>
              <a:ext cx="402656" cy="450303"/>
            </a:xfrm>
            <a:custGeom>
              <a:avLst/>
              <a:gdLst>
                <a:gd name="T0" fmla="*/ 157 w 182"/>
                <a:gd name="T1" fmla="*/ 96 h 204"/>
                <a:gd name="T2" fmla="*/ 153 w 182"/>
                <a:gd name="T3" fmla="*/ 48 h 204"/>
                <a:gd name="T4" fmla="*/ 78 w 182"/>
                <a:gd name="T5" fmla="*/ 0 h 204"/>
                <a:gd name="T6" fmla="*/ 1 w 182"/>
                <a:gd name="T7" fmla="*/ 79 h 204"/>
                <a:gd name="T8" fmla="*/ 0 w 182"/>
                <a:gd name="T9" fmla="*/ 204 h 204"/>
                <a:gd name="T10" fmla="*/ 113 w 182"/>
                <a:gd name="T11" fmla="*/ 176 h 204"/>
                <a:gd name="T12" fmla="*/ 147 w 182"/>
                <a:gd name="T13" fmla="*/ 176 h 204"/>
                <a:gd name="T14" fmla="*/ 147 w 182"/>
                <a:gd name="T15" fmla="*/ 176 h 204"/>
                <a:gd name="T16" fmla="*/ 156 w 182"/>
                <a:gd name="T17" fmla="*/ 151 h 204"/>
                <a:gd name="T18" fmla="*/ 146 w 182"/>
                <a:gd name="T19" fmla="*/ 145 h 204"/>
                <a:gd name="T20" fmla="*/ 156 w 182"/>
                <a:gd name="T21" fmla="*/ 140 h 204"/>
                <a:gd name="T22" fmla="*/ 155 w 182"/>
                <a:gd name="T23" fmla="*/ 138 h 204"/>
                <a:gd name="T24" fmla="*/ 170 w 182"/>
                <a:gd name="T25" fmla="*/ 111 h 204"/>
                <a:gd name="T26" fmla="*/ 62 w 182"/>
                <a:gd name="T27" fmla="*/ 93 h 204"/>
                <a:gd name="T28" fmla="*/ 62 w 182"/>
                <a:gd name="T29" fmla="*/ 102 h 204"/>
                <a:gd name="T30" fmla="*/ 54 w 182"/>
                <a:gd name="T31" fmla="*/ 105 h 204"/>
                <a:gd name="T32" fmla="*/ 48 w 182"/>
                <a:gd name="T33" fmla="*/ 110 h 204"/>
                <a:gd name="T34" fmla="*/ 40 w 182"/>
                <a:gd name="T35" fmla="*/ 107 h 204"/>
                <a:gd name="T36" fmla="*/ 32 w 182"/>
                <a:gd name="T37" fmla="*/ 107 h 204"/>
                <a:gd name="T38" fmla="*/ 28 w 182"/>
                <a:gd name="T39" fmla="*/ 99 h 204"/>
                <a:gd name="T40" fmla="*/ 22 w 182"/>
                <a:gd name="T41" fmla="*/ 93 h 204"/>
                <a:gd name="T42" fmla="*/ 26 w 182"/>
                <a:gd name="T43" fmla="*/ 85 h 204"/>
                <a:gd name="T44" fmla="*/ 26 w 182"/>
                <a:gd name="T45" fmla="*/ 76 h 204"/>
                <a:gd name="T46" fmla="*/ 34 w 182"/>
                <a:gd name="T47" fmla="*/ 73 h 204"/>
                <a:gd name="T48" fmla="*/ 40 w 182"/>
                <a:gd name="T49" fmla="*/ 68 h 204"/>
                <a:gd name="T50" fmla="*/ 48 w 182"/>
                <a:gd name="T51" fmla="*/ 71 h 204"/>
                <a:gd name="T52" fmla="*/ 57 w 182"/>
                <a:gd name="T53" fmla="*/ 71 h 204"/>
                <a:gd name="T54" fmla="*/ 60 w 182"/>
                <a:gd name="T55" fmla="*/ 79 h 204"/>
                <a:gd name="T56" fmla="*/ 66 w 182"/>
                <a:gd name="T57" fmla="*/ 85 h 204"/>
                <a:gd name="T58" fmla="*/ 136 w 182"/>
                <a:gd name="T59" fmla="*/ 77 h 204"/>
                <a:gd name="T60" fmla="*/ 126 w 182"/>
                <a:gd name="T61" fmla="*/ 87 h 204"/>
                <a:gd name="T62" fmla="*/ 121 w 182"/>
                <a:gd name="T63" fmla="*/ 100 h 204"/>
                <a:gd name="T64" fmla="*/ 107 w 182"/>
                <a:gd name="T65" fmla="*/ 100 h 204"/>
                <a:gd name="T66" fmla="*/ 94 w 182"/>
                <a:gd name="T67" fmla="*/ 105 h 204"/>
                <a:gd name="T68" fmla="*/ 83 w 182"/>
                <a:gd name="T69" fmla="*/ 96 h 204"/>
                <a:gd name="T70" fmla="*/ 70 w 182"/>
                <a:gd name="T71" fmla="*/ 91 h 204"/>
                <a:gd name="T72" fmla="*/ 70 w 182"/>
                <a:gd name="T73" fmla="*/ 77 h 204"/>
                <a:gd name="T74" fmla="*/ 64 w 182"/>
                <a:gd name="T75" fmla="*/ 64 h 204"/>
                <a:gd name="T76" fmla="*/ 74 w 182"/>
                <a:gd name="T77" fmla="*/ 53 h 204"/>
                <a:gd name="T78" fmla="*/ 79 w 182"/>
                <a:gd name="T79" fmla="*/ 40 h 204"/>
                <a:gd name="T80" fmla="*/ 94 w 182"/>
                <a:gd name="T81" fmla="*/ 40 h 204"/>
                <a:gd name="T82" fmla="*/ 107 w 182"/>
                <a:gd name="T83" fmla="*/ 35 h 204"/>
                <a:gd name="T84" fmla="*/ 117 w 182"/>
                <a:gd name="T85" fmla="*/ 44 h 204"/>
                <a:gd name="T86" fmla="*/ 130 w 182"/>
                <a:gd name="T87" fmla="*/ 49 h 204"/>
                <a:gd name="T88" fmla="*/ 130 w 182"/>
                <a:gd name="T89" fmla="*/ 64 h 204"/>
                <a:gd name="T90" fmla="*/ 136 w 182"/>
                <a:gd name="T91" fmla="*/ 7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8909056" y="1990321"/>
            <a:ext cx="339665" cy="336162"/>
            <a:chOff x="6967126" y="4092464"/>
            <a:chExt cx="453105" cy="448433"/>
          </a:xfrm>
          <a:solidFill>
            <a:srgbClr val="162055"/>
          </a:solidFill>
          <a:effectLst/>
        </p:grpSpPr>
        <p:sp>
          <p:nvSpPr>
            <p:cNvPr id="103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6335269" y="1473482"/>
            <a:ext cx="317228" cy="405698"/>
            <a:chOff x="1605186" y="572440"/>
            <a:chExt cx="563562" cy="720725"/>
          </a:xfrm>
          <a:solidFill>
            <a:srgbClr val="162055"/>
          </a:solidFill>
          <a:effectLst/>
        </p:grpSpPr>
        <p:sp>
          <p:nvSpPr>
            <p:cNvPr id="106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3916142" y="2071929"/>
            <a:ext cx="334312" cy="332704"/>
            <a:chOff x="-136302" y="1682102"/>
            <a:chExt cx="660401" cy="657225"/>
          </a:xfrm>
          <a:solidFill>
            <a:srgbClr val="162055"/>
          </a:solidFill>
          <a:effectLst/>
        </p:grpSpPr>
        <p:sp>
          <p:nvSpPr>
            <p:cNvPr id="110" name="Freeform 36"/>
            <p:cNvSpPr/>
            <p:nvPr/>
          </p:nvSpPr>
          <p:spPr bwMode="auto">
            <a:xfrm>
              <a:off x="214536" y="1682102"/>
              <a:ext cx="309563" cy="309563"/>
            </a:xfrm>
            <a:custGeom>
              <a:avLst/>
              <a:gdLst>
                <a:gd name="T0" fmla="*/ 0 w 138"/>
                <a:gd name="T1" fmla="*/ 0 h 138"/>
                <a:gd name="T2" fmla="*/ 0 w 138"/>
                <a:gd name="T3" fmla="*/ 138 h 138"/>
                <a:gd name="T4" fmla="*/ 138 w 138"/>
                <a:gd name="T5" fmla="*/ 138 h 138"/>
                <a:gd name="T6" fmla="*/ 0 w 138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138">
                  <a:moveTo>
                    <a:pt x="0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138" y="138"/>
                    <a:pt x="138" y="138"/>
                    <a:pt x="138" y="138"/>
                  </a:cubicBezTo>
                  <a:cubicBezTo>
                    <a:pt x="134" y="63"/>
                    <a:pt x="74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37"/>
            <p:cNvSpPr/>
            <p:nvPr/>
          </p:nvSpPr>
          <p:spPr bwMode="auto">
            <a:xfrm>
              <a:off x="-136302" y="1682102"/>
              <a:ext cx="660400" cy="657225"/>
            </a:xfrm>
            <a:custGeom>
              <a:avLst/>
              <a:gdLst>
                <a:gd name="T0" fmla="*/ 139 w 294"/>
                <a:gd name="T1" fmla="*/ 154 h 293"/>
                <a:gd name="T2" fmla="*/ 139 w 294"/>
                <a:gd name="T3" fmla="*/ 0 h 293"/>
                <a:gd name="T4" fmla="*/ 0 w 294"/>
                <a:gd name="T5" fmla="*/ 146 h 293"/>
                <a:gd name="T6" fmla="*/ 147 w 294"/>
                <a:gd name="T7" fmla="*/ 293 h 293"/>
                <a:gd name="T8" fmla="*/ 294 w 294"/>
                <a:gd name="T9" fmla="*/ 154 h 293"/>
                <a:gd name="T10" fmla="*/ 139 w 294"/>
                <a:gd name="T11" fmla="*/ 154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293">
                  <a:moveTo>
                    <a:pt x="139" y="154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61" y="4"/>
                    <a:pt x="0" y="68"/>
                    <a:pt x="0" y="146"/>
                  </a:cubicBezTo>
                  <a:cubicBezTo>
                    <a:pt x="0" y="227"/>
                    <a:pt x="66" y="293"/>
                    <a:pt x="147" y="293"/>
                  </a:cubicBezTo>
                  <a:cubicBezTo>
                    <a:pt x="226" y="293"/>
                    <a:pt x="289" y="232"/>
                    <a:pt x="294" y="154"/>
                  </a:cubicBezTo>
                  <a:lnTo>
                    <a:pt x="139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2" name="文本框 111"/>
          <p:cNvSpPr txBox="1"/>
          <p:nvPr/>
        </p:nvSpPr>
        <p:spPr>
          <a:xfrm>
            <a:off x="1159228" y="3231721"/>
            <a:ext cx="176918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数据定位无法一致解决方法：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234325" y="2880391"/>
            <a:ext cx="1839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数据定位一致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3793695" y="4038186"/>
            <a:ext cx="176918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公司招聘投放简历与下载求职者者简历。解决方法：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3793695" y="3642903"/>
            <a:ext cx="1478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投放简历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6131953" y="3522660"/>
            <a:ext cx="176918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短信验证无法发送短信。解决方法：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6228831" y="2839306"/>
            <a:ext cx="147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无法接收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8956901" y="4100835"/>
            <a:ext cx="176918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无法请求到数据库数据，解决方法：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9102182" y="3638076"/>
            <a:ext cx="1478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请求数据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1745759" y="3175158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954195" y="3783653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1784732" y="2620510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1254545" y="1739130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1316310" y="4818696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2462792" y="636261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93963" y="1576546"/>
            <a:ext cx="2921325" cy="3000092"/>
            <a:chOff x="3495113" y="1130623"/>
            <a:chExt cx="4858494" cy="4989493"/>
          </a:xfrm>
        </p:grpSpPr>
        <p:sp>
          <p:nvSpPr>
            <p:cNvPr id="38" name="椭圆 37"/>
            <p:cNvSpPr/>
            <p:nvPr/>
          </p:nvSpPr>
          <p:spPr>
            <a:xfrm>
              <a:off x="3495113" y="1130623"/>
              <a:ext cx="4858494" cy="4989493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  <a:alpha val="5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818419" y="1472143"/>
              <a:ext cx="4216443" cy="4330130"/>
            </a:xfrm>
            <a:prstGeom prst="ellipse">
              <a:avLst/>
            </a:prstGeom>
            <a:noFill/>
            <a:ln>
              <a:solidFill>
                <a:schemeClr val="bg1">
                  <a:alpha val="5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230809" y="1886300"/>
              <a:ext cx="3444178" cy="3444178"/>
            </a:xfrm>
            <a:prstGeom prst="ellipse">
              <a:avLst/>
            </a:prstGeom>
            <a:noFill/>
            <a:ln w="44450">
              <a:solidFill>
                <a:schemeClr val="bg1">
                  <a:alpha val="66000"/>
                </a:schemeClr>
              </a:solidFill>
            </a:ln>
            <a:effectLst>
              <a:glow rad="228600">
                <a:schemeClr val="bg1">
                  <a:alpha val="1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221129" y="5436632"/>
            <a:ext cx="1899042" cy="529922"/>
            <a:chOff x="4729435" y="4762989"/>
            <a:chExt cx="1899042" cy="529922"/>
          </a:xfrm>
        </p:grpSpPr>
        <p:sp>
          <p:nvSpPr>
            <p:cNvPr id="49" name="椭圆 48"/>
            <p:cNvSpPr/>
            <p:nvPr/>
          </p:nvSpPr>
          <p:spPr>
            <a:xfrm>
              <a:off x="6592477" y="5256911"/>
              <a:ext cx="36000" cy="3600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4729435" y="4762989"/>
              <a:ext cx="36000" cy="3600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椭圆 50"/>
          <p:cNvSpPr/>
          <p:nvPr/>
        </p:nvSpPr>
        <p:spPr>
          <a:xfrm>
            <a:off x="8621811" y="5777687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8913671" y="4778561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129678" y="6299939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84154" y="1661802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46104" y="711663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3" name="椭圆 102"/>
          <p:cNvSpPr/>
          <p:nvPr/>
        </p:nvSpPr>
        <p:spPr>
          <a:xfrm rot="19424663">
            <a:off x="3002846" y="2783877"/>
            <a:ext cx="36000" cy="36000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1" name="椭圆 150"/>
          <p:cNvSpPr/>
          <p:nvPr/>
        </p:nvSpPr>
        <p:spPr>
          <a:xfrm rot="19424663">
            <a:off x="6805883" y="3396345"/>
            <a:ext cx="36000" cy="36000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5547356" y="2483545"/>
            <a:ext cx="993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04</a:t>
            </a:r>
            <a:endParaRPr lang="zh-CN" altLang="en-US" sz="7200" dirty="0">
              <a:solidFill>
                <a:schemeClr val="bg1"/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4939320" y="5029262"/>
            <a:ext cx="232049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srgbClr val="FAFAF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项目后期计划</a:t>
            </a:r>
            <a:endParaRPr lang="en-US" altLang="zh-CN" sz="2400" dirty="0" smtClean="0">
              <a:solidFill>
                <a:srgbClr val="FAFAFA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612 0.05717 C -0.25612 -0.13612 -0.16667 -0.29352 -0.05625 -0.29352 C 0.05416 -0.29352 0.14388 -0.13612 0.14388 0.05717 C 0.14388 0.25046 0.05416 0.40671 -0.05625 0.40671 C -0.16667 0.40671 -0.25612 0.25046 -0.25612 0.05717 Z " pathEditMode="relative" rAng="16200000" ptsTypes="AAAAA">
                                      <p:cBhvr>
                                        <p:cTn id="6" dur="15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801</Words>
  <Application>WPS 演示</Application>
  <PresentationFormat>宽屏</PresentationFormat>
  <Paragraphs>145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微软雅黑 Light</vt:lpstr>
      <vt:lpstr>Agency FB</vt:lpstr>
      <vt:lpstr>方正细倩简体</vt:lpstr>
      <vt:lpstr>Calibri</vt:lpstr>
      <vt:lpstr>微软雅黑</vt:lpstr>
      <vt:lpstr>Arial Unicode MS</vt:lpstr>
      <vt:lpstr>Calibri Light</vt:lpstr>
      <vt:lpstr>Microsoft JhengHei UI</vt:lpstr>
      <vt:lpstr>造字工房悦黑 G0v1 细体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熊猫办公tukuppt.com</Company>
  <LinksUpToDate>false</LinksUpToDate>
  <SharedDoc>false</SharedDoc>
  <HyperlinksChanged>false</HyperlinksChanged>
  <AppVersion>14.0000</AppVersion>
  <Manager>熊猫办公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熊猫办公专注正版ppt</dc:title>
  <dc:creator/>
  <dc:description>熊猫办公</dc:description>
  <cp:lastModifiedBy>汐梓潼</cp:lastModifiedBy>
  <cp:revision>93</cp:revision>
  <dcterms:created xsi:type="dcterms:W3CDTF">2016-11-15T12:04:00Z</dcterms:created>
  <dcterms:modified xsi:type="dcterms:W3CDTF">2019-08-24T02:19:20Z</dcterms:modified>
  <cp:version>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