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5142-914C-5B79-D7ED-9C80E1C94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88DF6-82B8-42C9-F051-AF050D4BB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4493-0BCC-A40B-D9E1-7489590F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18F-ABAE-A648-BC04-C14D47E65A4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E72F1-902C-9026-13F1-76BCB73F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B188F-E970-3C4D-659D-777965FD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095-DC94-E246-BDE7-209120B2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7A88-033A-A99E-FDD7-8605F93F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4B232-00D6-E97E-1A0F-974224EA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92C2E-DFEA-B063-0128-D941280D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18F-ABAE-A648-BC04-C14D47E65A4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79809-C254-288F-0B07-2D2D08CD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298B-C991-0057-BD67-BA8BE979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095-DC94-E246-BDE7-209120B2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5BF42-E272-CCE7-9C5C-D7D62A764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CE10F-B938-2C8C-5060-4D42269BA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00D0A-68E0-ADD4-D8A7-99FCBE89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18F-ABAE-A648-BC04-C14D47E65A4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8B55B-69FF-ABD7-15D6-1EDA1FE2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5792-A556-01AB-D5D5-7721F9B1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095-DC94-E246-BDE7-209120B2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DB0A-AE45-3B97-0124-16CC8009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ED1F-B7AC-470D-07A4-52D9B63A2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1507-7089-2E56-A500-4D95F166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18F-ABAE-A648-BC04-C14D47E65A4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A560-6ADC-1621-425E-B7E1967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78571-C775-8B3B-CB87-0106A3A3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095-DC94-E246-BDE7-209120B2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7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3DFD-0ABD-C568-C622-F4C3EE91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4AE10-CC66-37D5-816D-9E894678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AAB9-2774-276F-23E0-7E76783E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18F-ABAE-A648-BC04-C14D47E65A4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9849-7D56-B9FD-9141-FBC3EFC3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72357-9707-0380-F349-939A8895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095-DC94-E246-BDE7-209120B2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20A6-0F84-6478-0454-B354D0BE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3674-EE21-C471-4D1E-6ACF266BC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A6FFF-CDC9-FC2F-AA83-AE3198F90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AFCA9-78A0-82F0-A3E2-1F29FB06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18F-ABAE-A648-BC04-C14D47E65A4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F180-456F-78F7-0641-4198E035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73E3B-F35F-B611-CDC1-0C78848C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095-DC94-E246-BDE7-209120B2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1BF6-FBF6-90BD-237F-99406830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500F9-1A60-011B-5E66-ECF63CF3D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1DF66-071E-2236-E75C-EFEAC7771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3090C-436B-D084-CDC5-4AAA2D2B7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15316-06DF-5F5D-61A9-D9A07603D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1F7D2-1301-F777-FA29-5390B567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18F-ABAE-A648-BC04-C14D47E65A4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A1B28-C1C7-07C9-6B98-7D720343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151A1-70F8-047A-7906-6AFF3EFB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095-DC94-E246-BDE7-209120B2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5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1B05-464A-2E3A-38CC-761ACFEC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4E63D-9B18-6919-95F5-187082B7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18F-ABAE-A648-BC04-C14D47E65A4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EE9A4-AC62-80A2-F53D-76100C43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BBC63-CDC4-65C7-AED4-2417757C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095-DC94-E246-BDE7-209120B2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24BC3-3BA3-74F4-2687-6E77ACEA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18F-ABAE-A648-BC04-C14D47E65A4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5BA61-9423-1647-A303-CF4E145D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BE4AB-00C1-AA13-9A87-5E189C80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095-DC94-E246-BDE7-209120B2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8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485D-EFF6-5345-B663-B3512456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FCE8-016A-7053-A567-A34167AF6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8CA57-B577-D95D-8E92-DEAD65BB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88084-7B9C-6F41-F614-5B58E7E5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18F-ABAE-A648-BC04-C14D47E65A4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F92D9-D616-B2C9-45CB-21DA11A9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ED98A-0AFF-4964-0B3A-952081FA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095-DC94-E246-BDE7-209120B2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EE42-7A75-7545-B4A2-D5C8E9F9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CECF5-0CEB-A04F-EB91-BDA4011A0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1E244-B550-3350-28C0-CB9715172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EC202-DE0F-1AEA-3432-A4BC378E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18F-ABAE-A648-BC04-C14D47E65A4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4D6EA-4477-CAF4-65DA-EF75A0BB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009F4-7504-3203-0E2A-96A255F2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095-DC94-E246-BDE7-209120B2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1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92684-4F41-FC22-6547-5779AF08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1905F-89BD-029E-739A-E9C3E8852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DCBA0-3270-6E52-88E5-28F0C4F3E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C18F-ABAE-A648-BC04-C14D47E65A4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76E3A-2CE5-1636-04B1-42C605E0A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4EFFC-11D1-E5EE-593B-BC8B90862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F095-DC94-E246-BDE7-209120B2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B8FB6A-791B-CD15-B4A5-576C50D3BA1B}"/>
              </a:ext>
            </a:extLst>
          </p:cNvPr>
          <p:cNvSpPr/>
          <p:nvPr/>
        </p:nvSpPr>
        <p:spPr>
          <a:xfrm>
            <a:off x="1371600" y="802888"/>
            <a:ext cx="735980" cy="36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93D5F-2731-09D2-1D98-B36A09424B3B}"/>
              </a:ext>
            </a:extLst>
          </p:cNvPr>
          <p:cNvSpPr txBox="1"/>
          <p:nvPr/>
        </p:nvSpPr>
        <p:spPr>
          <a:xfrm>
            <a:off x="2275306" y="815381"/>
            <a:ext cx="764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the URL that we send requests to – </a:t>
            </a:r>
            <a:r>
              <a:rPr lang="en-US" b="1" dirty="0"/>
              <a:t>Look up options in documentation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13125-7D2C-D74B-CFCE-73A43AE258DA}"/>
              </a:ext>
            </a:extLst>
          </p:cNvPr>
          <p:cNvSpPr txBox="1"/>
          <p:nvPr/>
        </p:nvSpPr>
        <p:spPr>
          <a:xfrm>
            <a:off x="190180" y="2316770"/>
            <a:ext cx="4118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Button:  Give me 3 tiers of mispriced bets </a:t>
            </a:r>
          </a:p>
          <a:p>
            <a:r>
              <a:rPr lang="en-US" b="1" dirty="0"/>
              <a:t>Sport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F3C07-9ECD-F5B5-1280-230E9D1D53F1}"/>
              </a:ext>
            </a:extLst>
          </p:cNvPr>
          <p:cNvCxnSpPr/>
          <p:nvPr/>
        </p:nvCxnSpPr>
        <p:spPr>
          <a:xfrm>
            <a:off x="2275306" y="3253935"/>
            <a:ext cx="0" cy="2388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56DC48-A3FF-8C82-D90E-5E6856FC6CDB}"/>
              </a:ext>
            </a:extLst>
          </p:cNvPr>
          <p:cNvCxnSpPr/>
          <p:nvPr/>
        </p:nvCxnSpPr>
        <p:spPr>
          <a:xfrm>
            <a:off x="3921512" y="3253935"/>
            <a:ext cx="0" cy="2388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BE682C-B1F4-C871-3BA7-C3AC61B9D101}"/>
              </a:ext>
            </a:extLst>
          </p:cNvPr>
          <p:cNvSpPr txBox="1"/>
          <p:nvPr/>
        </p:nvSpPr>
        <p:spPr>
          <a:xfrm>
            <a:off x="844588" y="306926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0 - 50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08F75-47E5-BE11-D573-A58239C98054}"/>
              </a:ext>
            </a:extLst>
          </p:cNvPr>
          <p:cNvSpPr txBox="1"/>
          <p:nvPr/>
        </p:nvSpPr>
        <p:spPr>
          <a:xfrm>
            <a:off x="2590296" y="306926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50 - 150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81BD26-987D-4E4A-8C59-3BDD0278E2FF}"/>
              </a:ext>
            </a:extLst>
          </p:cNvPr>
          <p:cNvSpPr txBox="1"/>
          <p:nvPr/>
        </p:nvSpPr>
        <p:spPr>
          <a:xfrm>
            <a:off x="4448525" y="306926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3B84E-A5BA-E05C-C8B6-8307CEE1FA2C}"/>
              </a:ext>
            </a:extLst>
          </p:cNvPr>
          <p:cNvSpPr txBox="1"/>
          <p:nvPr/>
        </p:nvSpPr>
        <p:spPr>
          <a:xfrm>
            <a:off x="0" y="360406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Game/Pick/Book (+ X)</a:t>
            </a:r>
          </a:p>
        </p:txBody>
      </p:sp>
    </p:spTree>
    <p:extLst>
      <p:ext uri="{BB962C8B-B14F-4D97-AF65-F5344CB8AC3E}">
        <p14:creationId xmlns:p14="http://schemas.microsoft.com/office/powerpoint/2010/main" val="95471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1DBF5A-0178-4D77-08EB-67A99072DFFA}"/>
              </a:ext>
            </a:extLst>
          </p:cNvPr>
          <p:cNvSpPr txBox="1"/>
          <p:nvPr/>
        </p:nvSpPr>
        <p:spPr>
          <a:xfrm>
            <a:off x="1345324" y="893379"/>
            <a:ext cx="559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through each game and grab the price on each book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0AB76-E2AF-6004-A93A-C7D203D32D20}"/>
              </a:ext>
            </a:extLst>
          </p:cNvPr>
          <p:cNvSpPr txBox="1"/>
          <p:nvPr/>
        </p:nvSpPr>
        <p:spPr>
          <a:xfrm>
            <a:off x="1534510" y="1912883"/>
            <a:ext cx="4455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Game1 – book1, book2, book3, book4, book5</a:t>
            </a:r>
          </a:p>
          <a:p>
            <a:r>
              <a:rPr lang="en-US" dirty="0"/>
              <a:t>Game2 – book1, book2, book3, book4, book5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8D9E8-23CB-2DB3-CA3E-30DF941A16FA}"/>
              </a:ext>
            </a:extLst>
          </p:cNvPr>
          <p:cNvSpPr txBox="1"/>
          <p:nvPr/>
        </p:nvSpPr>
        <p:spPr>
          <a:xfrm>
            <a:off x="1666198" y="3429000"/>
            <a:ext cx="442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me the best three prices for each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00716-F000-4654-C631-84D5EA7808B1}"/>
              </a:ext>
            </a:extLst>
          </p:cNvPr>
          <p:cNvSpPr txBox="1"/>
          <p:nvPr/>
        </p:nvSpPr>
        <p:spPr>
          <a:xfrm>
            <a:off x="7977352" y="1204222"/>
            <a:ext cx="3011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me the mispriced bets:  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CDE461-9FDB-3059-06CF-B132C7711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78189"/>
              </p:ext>
            </p:extLst>
          </p:nvPr>
        </p:nvGraphicFramePr>
        <p:xfrm>
          <a:off x="1666198" y="3988329"/>
          <a:ext cx="3731172" cy="190161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43724">
                  <a:extLst>
                    <a:ext uri="{9D8B030D-6E8A-4147-A177-3AD203B41FA5}">
                      <a16:colId xmlns:a16="http://schemas.microsoft.com/office/drawing/2014/main" val="428816304"/>
                    </a:ext>
                  </a:extLst>
                </a:gridCol>
                <a:gridCol w="1243724">
                  <a:extLst>
                    <a:ext uri="{9D8B030D-6E8A-4147-A177-3AD203B41FA5}">
                      <a16:colId xmlns:a16="http://schemas.microsoft.com/office/drawing/2014/main" val="1429911580"/>
                    </a:ext>
                  </a:extLst>
                </a:gridCol>
                <a:gridCol w="1243724">
                  <a:extLst>
                    <a:ext uri="{9D8B030D-6E8A-4147-A177-3AD203B41FA5}">
                      <a16:colId xmlns:a16="http://schemas.microsoft.com/office/drawing/2014/main" val="873948768"/>
                    </a:ext>
                  </a:extLst>
                </a:gridCol>
              </a:tblGrid>
              <a:tr h="420511">
                <a:tc>
                  <a:txBody>
                    <a:bodyPr/>
                    <a:lstStyle/>
                    <a:p>
                      <a:r>
                        <a:rPr lang="en-US" dirty="0"/>
                        <a:t>Game1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58174"/>
                  </a:ext>
                </a:extLst>
              </a:tr>
              <a:tr h="420511">
                <a:tc>
                  <a:txBody>
                    <a:bodyPr/>
                    <a:lstStyle/>
                    <a:p>
                      <a:r>
                        <a:rPr lang="en-US" dirty="0"/>
                        <a:t>Book/pick/price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90183"/>
                  </a:ext>
                </a:extLst>
              </a:tr>
              <a:tr h="4205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33351"/>
                  </a:ext>
                </a:extLst>
              </a:tr>
              <a:tr h="4205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887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C95FA6-43FC-C3AA-1359-556656D68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08837"/>
              </p:ext>
            </p:extLst>
          </p:nvPr>
        </p:nvGraphicFramePr>
        <p:xfrm>
          <a:off x="7977352" y="1724137"/>
          <a:ext cx="3731172" cy="126153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32793">
                  <a:extLst>
                    <a:ext uri="{9D8B030D-6E8A-4147-A177-3AD203B41FA5}">
                      <a16:colId xmlns:a16="http://schemas.microsoft.com/office/drawing/2014/main" val="428816304"/>
                    </a:ext>
                  </a:extLst>
                </a:gridCol>
                <a:gridCol w="932793">
                  <a:extLst>
                    <a:ext uri="{9D8B030D-6E8A-4147-A177-3AD203B41FA5}">
                      <a16:colId xmlns:a16="http://schemas.microsoft.com/office/drawing/2014/main" val="1429911580"/>
                    </a:ext>
                  </a:extLst>
                </a:gridCol>
                <a:gridCol w="932793">
                  <a:extLst>
                    <a:ext uri="{9D8B030D-6E8A-4147-A177-3AD203B41FA5}">
                      <a16:colId xmlns:a16="http://schemas.microsoft.com/office/drawing/2014/main" val="873948768"/>
                    </a:ext>
                  </a:extLst>
                </a:gridCol>
                <a:gridCol w="932793">
                  <a:extLst>
                    <a:ext uri="{9D8B030D-6E8A-4147-A177-3AD203B41FA5}">
                      <a16:colId xmlns:a16="http://schemas.microsoft.com/office/drawing/2014/main" val="2047371621"/>
                    </a:ext>
                  </a:extLst>
                </a:gridCol>
              </a:tblGrid>
              <a:tr h="420511">
                <a:tc gridSpan="4">
                  <a:txBody>
                    <a:bodyPr/>
                    <a:lstStyle/>
                    <a:p>
                      <a:r>
                        <a:rPr lang="en-US" dirty="0"/>
                        <a:t>Bucket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Game2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Game3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58174"/>
                  </a:ext>
                </a:extLst>
              </a:tr>
              <a:tr h="420511"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(+Val)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90183"/>
                  </a:ext>
                </a:extLst>
              </a:tr>
              <a:tr h="420511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Bucket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333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18F0BB-5087-DDCE-431C-45676849A8A9}"/>
              </a:ext>
            </a:extLst>
          </p:cNvPr>
          <p:cNvSpPr txBox="1"/>
          <p:nvPr/>
        </p:nvSpPr>
        <p:spPr>
          <a:xfrm>
            <a:off x="7977352" y="3272166"/>
            <a:ext cx="4014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each game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Price1-price2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Bucket the result if it’s positive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our buckets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A232B-EE45-E89E-6B29-3DF4FB3F0E9D}"/>
              </a:ext>
            </a:extLst>
          </p:cNvPr>
          <p:cNvSpPr txBox="1"/>
          <p:nvPr/>
        </p:nvSpPr>
        <p:spPr>
          <a:xfrm>
            <a:off x="7914290" y="525517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I </a:t>
            </a:r>
          </a:p>
        </p:txBody>
      </p:sp>
    </p:spTree>
    <p:extLst>
      <p:ext uri="{BB962C8B-B14F-4D97-AF65-F5344CB8AC3E}">
        <p14:creationId xmlns:p14="http://schemas.microsoft.com/office/powerpoint/2010/main" val="102927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F2EFF-D639-7369-F838-EFB249DBB76F}"/>
              </a:ext>
            </a:extLst>
          </p:cNvPr>
          <p:cNvSpPr txBox="1"/>
          <p:nvPr/>
        </p:nvSpPr>
        <p:spPr>
          <a:xfrm>
            <a:off x="1713186" y="2112579"/>
            <a:ext cx="540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Might be great to see median &amp; average with our prices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E93EB-2874-96C8-B482-9E3DD64165CA}"/>
              </a:ext>
            </a:extLst>
          </p:cNvPr>
          <p:cNvSpPr txBox="1"/>
          <p:nvPr/>
        </p:nvSpPr>
        <p:spPr>
          <a:xfrm>
            <a:off x="1734207" y="3636579"/>
            <a:ext cx="802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API requests you have left &amp; how many days until the first of next month</a:t>
            </a:r>
          </a:p>
        </p:txBody>
      </p:sp>
    </p:spTree>
    <p:extLst>
      <p:ext uri="{BB962C8B-B14F-4D97-AF65-F5344CB8AC3E}">
        <p14:creationId xmlns:p14="http://schemas.microsoft.com/office/powerpoint/2010/main" val="364968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155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Perpetua</dc:creator>
  <cp:lastModifiedBy>Anthony Perpetua</cp:lastModifiedBy>
  <cp:revision>5</cp:revision>
  <dcterms:created xsi:type="dcterms:W3CDTF">2023-06-20T17:22:57Z</dcterms:created>
  <dcterms:modified xsi:type="dcterms:W3CDTF">2023-06-22T02:39:29Z</dcterms:modified>
</cp:coreProperties>
</file>