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44917.0</c:v>
                </c:pt>
                <c:pt idx="1">
                  <c:v>44916.0</c:v>
                </c:pt>
                <c:pt idx="2">
                  <c:v>44915.0</c:v>
                </c:pt>
                <c:pt idx="3">
                  <c:v>44914.0</c:v>
                </c:pt>
                <c:pt idx="4">
                  <c:v>44913.0</c:v>
                </c:pt>
                <c:pt idx="5">
                  <c:v>44912.0</c:v>
                </c:pt>
                <c:pt idx="6">
                  <c:v>44911.0</c:v>
                </c:pt>
                <c:pt idx="7">
                  <c:v>44910.0</c:v>
                </c:pt>
                <c:pt idx="8">
                  <c:v>44909.0</c:v>
                </c:pt>
                <c:pt idx="9">
                  <c:v>44908.0</c:v>
                </c:pt>
                <c:pt idx="10">
                  <c:v>44907.0</c:v>
                </c:pt>
                <c:pt idx="11">
                  <c:v>44906.0</c:v>
                </c:pt>
                <c:pt idx="12">
                  <c:v>44905.0</c:v>
                </c:pt>
                <c:pt idx="13">
                  <c:v>44904.0</c:v>
                </c:pt>
                <c:pt idx="14">
                  <c:v>44903.0</c:v>
                </c:pt>
                <c:pt idx="15">
                  <c:v>44902.0</c:v>
                </c:pt>
                <c:pt idx="16">
                  <c:v>44901.0</c:v>
                </c:pt>
                <c:pt idx="17">
                  <c:v>44900.0</c:v>
                </c:pt>
                <c:pt idx="18">
                  <c:v>44899.0</c:v>
                </c:pt>
                <c:pt idx="19">
                  <c:v>44898.0</c:v>
                </c:pt>
                <c:pt idx="20">
                  <c:v>44897.0</c:v>
                </c:pt>
                <c:pt idx="21">
                  <c:v>44896.0</c:v>
                </c:pt>
                <c:pt idx="22">
                  <c:v>44895.0</c:v>
                </c:pt>
                <c:pt idx="23">
                  <c:v>44894.0</c:v>
                </c:pt>
                <c:pt idx="24">
                  <c:v>44893.0</c:v>
                </c:pt>
                <c:pt idx="25">
                  <c:v>44892.0</c:v>
                </c:pt>
                <c:pt idx="26">
                  <c:v>44891.0</c:v>
                </c:pt>
                <c:pt idx="27">
                  <c:v>44890.0</c:v>
                </c:pt>
                <c:pt idx="28">
                  <c:v>44889.0</c:v>
                </c:pt>
                <c:pt idx="29">
                  <c:v>44888.0</c:v>
                </c:pt>
                <c:pt idx="30">
                  <c:v>44887.0</c:v>
                </c:pt>
                <c:pt idx="31">
                  <c:v>44886.0</c:v>
                </c:pt>
                <c:pt idx="32">
                  <c:v>44885.0</c:v>
                </c:pt>
                <c:pt idx="33">
                  <c:v>44884.0</c:v>
                </c:pt>
                <c:pt idx="34">
                  <c:v>44883.0</c:v>
                </c:pt>
                <c:pt idx="35">
                  <c:v>44882.0</c:v>
                </c:pt>
                <c:pt idx="36">
                  <c:v>44881.0</c:v>
                </c:pt>
                <c:pt idx="37">
                  <c:v>44880.0</c:v>
                </c:pt>
                <c:pt idx="38">
                  <c:v>44879.0</c:v>
                </c:pt>
                <c:pt idx="39">
                  <c:v>44878.0</c:v>
                </c:pt>
                <c:pt idx="40">
                  <c:v>44877.0</c:v>
                </c:pt>
                <c:pt idx="41">
                  <c:v>44876.0</c:v>
                </c:pt>
                <c:pt idx="42">
                  <c:v>44875.0</c:v>
                </c:pt>
                <c:pt idx="43">
                  <c:v>44874.0</c:v>
                </c:pt>
                <c:pt idx="44">
                  <c:v>44873.0</c:v>
                </c:pt>
                <c:pt idx="45">
                  <c:v>44872.0</c:v>
                </c:pt>
                <c:pt idx="46">
                  <c:v>44871.0</c:v>
                </c:pt>
                <c:pt idx="47">
                  <c:v>44870.0</c:v>
                </c:pt>
                <c:pt idx="48">
                  <c:v>44869.0</c:v>
                </c:pt>
                <c:pt idx="49">
                  <c:v>44868.0</c:v>
                </c:pt>
                <c:pt idx="50">
                  <c:v>44867.0</c:v>
                </c:pt>
                <c:pt idx="51">
                  <c:v>44866.0</c:v>
                </c:pt>
                <c:pt idx="52">
                  <c:v>44865.0</c:v>
                </c:pt>
                <c:pt idx="53">
                  <c:v>44864.0</c:v>
                </c:pt>
                <c:pt idx="54">
                  <c:v>44863.0</c:v>
                </c:pt>
                <c:pt idx="55">
                  <c:v>44862.0</c:v>
                </c:pt>
                <c:pt idx="56">
                  <c:v>44861.0</c:v>
                </c:pt>
                <c:pt idx="57">
                  <c:v>44860.0</c:v>
                </c:pt>
                <c:pt idx="58">
                  <c:v>44859.0</c:v>
                </c:pt>
                <c:pt idx="59">
                  <c:v>44858.0</c:v>
                </c:pt>
                <c:pt idx="60">
                  <c:v>44857.0</c:v>
                </c:pt>
                <c:pt idx="61">
                  <c:v>44856.0</c:v>
                </c:pt>
                <c:pt idx="62">
                  <c:v>44855.0</c:v>
                </c:pt>
                <c:pt idx="63">
                  <c:v>44854.0</c:v>
                </c:pt>
                <c:pt idx="64">
                  <c:v>44853.0</c:v>
                </c:pt>
                <c:pt idx="65">
                  <c:v>44852.0</c:v>
                </c:pt>
                <c:pt idx="66">
                  <c:v>44851.0</c:v>
                </c:pt>
                <c:pt idx="67">
                  <c:v>44850.0</c:v>
                </c:pt>
                <c:pt idx="68">
                  <c:v>44849.0</c:v>
                </c:pt>
                <c:pt idx="69">
                  <c:v>44848.0</c:v>
                </c:pt>
                <c:pt idx="70">
                  <c:v>44847.0</c:v>
                </c:pt>
                <c:pt idx="71">
                  <c:v>44846.0</c:v>
                </c:pt>
                <c:pt idx="72">
                  <c:v>44845.0</c:v>
                </c:pt>
                <c:pt idx="73">
                  <c:v>44844.0</c:v>
                </c:pt>
                <c:pt idx="74">
                  <c:v>44843.0</c:v>
                </c:pt>
                <c:pt idx="75">
                  <c:v>44842.0</c:v>
                </c:pt>
                <c:pt idx="76">
                  <c:v>44841.0</c:v>
                </c:pt>
                <c:pt idx="77">
                  <c:v>44840.0</c:v>
                </c:pt>
                <c:pt idx="78">
                  <c:v>44839.0</c:v>
                </c:pt>
                <c:pt idx="79">
                  <c:v>44838.0</c:v>
                </c:pt>
                <c:pt idx="80">
                  <c:v>44837.0</c:v>
                </c:pt>
                <c:pt idx="81">
                  <c:v>44836.0</c:v>
                </c:pt>
                <c:pt idx="82">
                  <c:v>44835.0</c:v>
                </c:pt>
                <c:pt idx="83">
                  <c:v>44834.0</c:v>
                </c:pt>
                <c:pt idx="84">
                  <c:v>44833.0</c:v>
                </c:pt>
                <c:pt idx="85">
                  <c:v>44832.0</c:v>
                </c:pt>
                <c:pt idx="86">
                  <c:v>44831.0</c:v>
                </c:pt>
                <c:pt idx="87">
                  <c:v>44830.0</c:v>
                </c:pt>
                <c:pt idx="88">
                  <c:v>44829.0</c:v>
                </c:pt>
                <c:pt idx="89">
                  <c:v>44828.0</c:v>
                </c:pt>
                <c:pt idx="90">
                  <c:v>44827.0</c:v>
                </c:pt>
                <c:pt idx="91">
                  <c:v>44826.0</c:v>
                </c:pt>
                <c:pt idx="92">
                  <c:v>44825.0</c:v>
                </c:pt>
                <c:pt idx="93">
                  <c:v>44824.0</c:v>
                </c:pt>
                <c:pt idx="94">
                  <c:v>44823.0</c:v>
                </c:pt>
                <c:pt idx="95">
                  <c:v>44822.0</c:v>
                </c:pt>
                <c:pt idx="96">
                  <c:v>44821.0</c:v>
                </c:pt>
                <c:pt idx="97">
                  <c:v>44820.0</c:v>
                </c:pt>
                <c:pt idx="98">
                  <c:v>44819.0</c:v>
                </c:pt>
                <c:pt idx="99">
                  <c:v>44818.0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10.645005410383423</c:v>
                </c:pt>
                <c:pt idx="1">
                  <c:v>10.109850143629439</c:v>
                </c:pt>
                <c:pt idx="2">
                  <c:v>10.118282832997085</c:v>
                </c:pt>
                <c:pt idx="3">
                  <c:v>8.265675229291233</c:v>
                </c:pt>
                <c:pt idx="4">
                  <c:v>11.37992052377848</c:v>
                </c:pt>
                <c:pt idx="5">
                  <c:v>10.314132950776214</c:v>
                </c:pt>
                <c:pt idx="6">
                  <c:v>11.509455540328748</c:v>
                </c:pt>
                <c:pt idx="7">
                  <c:v>8.939525812469947</c:v>
                </c:pt>
                <c:pt idx="8">
                  <c:v>8.41977863626269</c:v>
                </c:pt>
                <c:pt idx="9">
                  <c:v>9.702165443310582</c:v>
                </c:pt>
                <c:pt idx="10">
                  <c:v>11.400676167312747</c:v>
                </c:pt>
                <c:pt idx="11">
                  <c:v>10.290816287161988</c:v>
                </c:pt>
                <c:pt idx="12">
                  <c:v>10.623739484291706</c:v>
                </c:pt>
                <c:pt idx="13">
                  <c:v>10.192632132769035</c:v>
                </c:pt>
                <c:pt idx="14">
                  <c:v>10.471198002111706</c:v>
                </c:pt>
                <c:pt idx="15">
                  <c:v>10.643357209479491</c:v>
                </c:pt>
                <c:pt idx="16">
                  <c:v>10.01132302357001</c:v>
                </c:pt>
                <c:pt idx="17">
                  <c:v>9.424994486073</c:v>
                </c:pt>
                <c:pt idx="18">
                  <c:v>10.149392235972075</c:v>
                </c:pt>
                <c:pt idx="19">
                  <c:v>10.5659162835074</c:v>
                </c:pt>
                <c:pt idx="20">
                  <c:v>11.168067391613377</c:v>
                </c:pt>
                <c:pt idx="21">
                  <c:v>8.278123294780528</c:v>
                </c:pt>
                <c:pt idx="22">
                  <c:v>10.670273701938026</c:v>
                </c:pt>
                <c:pt idx="23">
                  <c:v>9.438116461417811</c:v>
                </c:pt>
                <c:pt idx="24">
                  <c:v>9.792932223813283</c:v>
                </c:pt>
                <c:pt idx="25">
                  <c:v>9.430598319212399</c:v>
                </c:pt>
                <c:pt idx="26">
                  <c:v>10.055400886946112</c:v>
                </c:pt>
                <c:pt idx="27">
                  <c:v>9.789695139087383</c:v>
                </c:pt>
                <c:pt idx="28">
                  <c:v>12.976577258970305</c:v>
                </c:pt>
                <c:pt idx="29">
                  <c:v>8.947671981957727</c:v>
                </c:pt>
                <c:pt idx="30">
                  <c:v>10.596319597810263</c:v>
                </c:pt>
                <c:pt idx="31">
                  <c:v>9.671593124083218</c:v>
                </c:pt>
                <c:pt idx="32">
                  <c:v>10.78826762449002</c:v>
                </c:pt>
                <c:pt idx="33">
                  <c:v>8.811087705699357</c:v>
                </c:pt>
                <c:pt idx="34">
                  <c:v>8.615442659063897</c:v>
                </c:pt>
                <c:pt idx="35">
                  <c:v>8.369302552116876</c:v>
                </c:pt>
                <c:pt idx="36">
                  <c:v>10.120937600298962</c:v>
                </c:pt>
                <c:pt idx="37">
                  <c:v>10.182804059762875</c:v>
                </c:pt>
                <c:pt idx="38">
                  <c:v>9.542978666368143</c:v>
                </c:pt>
                <c:pt idx="39">
                  <c:v>8.631228130626114</c:v>
                </c:pt>
                <c:pt idx="40">
                  <c:v>11.16015217484719</c:v>
                </c:pt>
                <c:pt idx="41">
                  <c:v>11.6374660405234</c:v>
                </c:pt>
                <c:pt idx="42">
                  <c:v>9.881636266547428</c:v>
                </c:pt>
                <c:pt idx="43">
                  <c:v>10.054540413989775</c:v>
                </c:pt>
                <c:pt idx="44">
                  <c:v>11.315659895733608</c:v>
                </c:pt>
                <c:pt idx="45">
                  <c:v>10.241224970025089</c:v>
                </c:pt>
                <c:pt idx="46">
                  <c:v>9.861271922369193</c:v>
                </c:pt>
                <c:pt idx="47">
                  <c:v>10.088530179262161</c:v>
                </c:pt>
                <c:pt idx="48">
                  <c:v>11.100730470893813</c:v>
                </c:pt>
                <c:pt idx="49">
                  <c:v>11.343893278684472</c:v>
                </c:pt>
                <c:pt idx="50">
                  <c:v>11.530232592515862</c:v>
                </c:pt>
                <c:pt idx="51">
                  <c:v>9.277818910323754</c:v>
                </c:pt>
                <c:pt idx="52">
                  <c:v>10.71344905143617</c:v>
                </c:pt>
                <c:pt idx="53">
                  <c:v>10.276571392537544</c:v>
                </c:pt>
                <c:pt idx="54">
                  <c:v>8.891745603623264</c:v>
                </c:pt>
                <c:pt idx="55">
                  <c:v>11.06169389340569</c:v>
                </c:pt>
                <c:pt idx="56">
                  <c:v>10.075338973003522</c:v>
                </c:pt>
                <c:pt idx="57">
                  <c:v>9.353072388161353</c:v>
                </c:pt>
                <c:pt idx="58">
                  <c:v>11.027546529480434</c:v>
                </c:pt>
                <c:pt idx="59">
                  <c:v>8.39340504887711</c:v>
                </c:pt>
                <c:pt idx="60">
                  <c:v>10.927917794314753</c:v>
                </c:pt>
                <c:pt idx="61">
                  <c:v>11.395037115462918</c:v>
                </c:pt>
                <c:pt idx="62">
                  <c:v>9.700763112445063</c:v>
                </c:pt>
                <c:pt idx="63">
                  <c:v>9.621895705240354</c:v>
                </c:pt>
                <c:pt idx="64">
                  <c:v>9.807734221858203</c:v>
                </c:pt>
                <c:pt idx="65">
                  <c:v>10.08269472920477</c:v>
                </c:pt>
                <c:pt idx="66">
                  <c:v>9.00604849205644</c:v>
                </c:pt>
                <c:pt idx="67">
                  <c:v>9.471043818259375</c:v>
                </c:pt>
                <c:pt idx="68">
                  <c:v>9.829253400016732</c:v>
                </c:pt>
                <c:pt idx="69">
                  <c:v>9.419033442181298</c:v>
                </c:pt>
                <c:pt idx="70">
                  <c:v>10.435090538380868</c:v>
                </c:pt>
                <c:pt idx="71">
                  <c:v>10.156997835511383</c:v>
                </c:pt>
                <c:pt idx="72">
                  <c:v>8.552410203035848</c:v>
                </c:pt>
                <c:pt idx="73">
                  <c:v>10.662988457054697</c:v>
                </c:pt>
                <c:pt idx="74">
                  <c:v>10.406014645400482</c:v>
                </c:pt>
                <c:pt idx="75">
                  <c:v>10.36402588401187</c:v>
                </c:pt>
                <c:pt idx="76">
                  <c:v>9.86958246850681</c:v>
                </c:pt>
                <c:pt idx="77">
                  <c:v>10.58455353287146</c:v>
                </c:pt>
                <c:pt idx="78">
                  <c:v>9.866365659921671</c:v>
                </c:pt>
                <c:pt idx="79">
                  <c:v>10.839044613330499</c:v>
                </c:pt>
                <c:pt idx="80">
                  <c:v>9.35760175311369</c:v>
                </c:pt>
                <c:pt idx="81">
                  <c:v>10.456287530598756</c:v>
                </c:pt>
                <c:pt idx="82">
                  <c:v>11.83626066449724</c:v>
                </c:pt>
                <c:pt idx="83">
                  <c:v>10.230496930670668</c:v>
                </c:pt>
                <c:pt idx="84">
                  <c:v>10.558378423408639</c:v>
                </c:pt>
                <c:pt idx="85">
                  <c:v>10.986574257216937</c:v>
                </c:pt>
                <c:pt idx="86">
                  <c:v>8.31016280449666</c:v>
                </c:pt>
                <c:pt idx="87">
                  <c:v>10.195296688424964</c:v>
                </c:pt>
                <c:pt idx="88">
                  <c:v>11.293417020499792</c:v>
                </c:pt>
                <c:pt idx="89">
                  <c:v>10.685587921245375</c:v>
                </c:pt>
                <c:pt idx="90">
                  <c:v>9.111709858966252</c:v>
                </c:pt>
                <c:pt idx="91">
                  <c:v>10.454648225240048</c:v>
                </c:pt>
                <c:pt idx="92">
                  <c:v>8.398390509766713</c:v>
                </c:pt>
                <c:pt idx="93">
                  <c:v>9.779581888167302</c:v>
                </c:pt>
                <c:pt idx="94">
                  <c:v>9.587719806716184</c:v>
                </c:pt>
                <c:pt idx="95">
                  <c:v>9.660308105385095</c:v>
                </c:pt>
                <c:pt idx="96">
                  <c:v>10.18589415745533</c:v>
                </c:pt>
                <c:pt idx="97">
                  <c:v>10.691088584189446</c:v>
                </c:pt>
                <c:pt idx="98">
                  <c:v>8.728484749997</c:v>
                </c:pt>
                <c:pt idx="99">
                  <c:v>9.455137105499906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44917.0</c:v>
                </c:pt>
                <c:pt idx="1">
                  <c:v>44916.0</c:v>
                </c:pt>
                <c:pt idx="2">
                  <c:v>44915.0</c:v>
                </c:pt>
                <c:pt idx="3">
                  <c:v>44914.0</c:v>
                </c:pt>
                <c:pt idx="4">
                  <c:v>44913.0</c:v>
                </c:pt>
                <c:pt idx="5">
                  <c:v>44912.0</c:v>
                </c:pt>
                <c:pt idx="6">
                  <c:v>44911.0</c:v>
                </c:pt>
                <c:pt idx="7">
                  <c:v>44910.0</c:v>
                </c:pt>
                <c:pt idx="8">
                  <c:v>44909.0</c:v>
                </c:pt>
                <c:pt idx="9">
                  <c:v>44908.0</c:v>
                </c:pt>
                <c:pt idx="10">
                  <c:v>44907.0</c:v>
                </c:pt>
                <c:pt idx="11">
                  <c:v>44906.0</c:v>
                </c:pt>
                <c:pt idx="12">
                  <c:v>44905.0</c:v>
                </c:pt>
                <c:pt idx="13">
                  <c:v>44904.0</c:v>
                </c:pt>
                <c:pt idx="14">
                  <c:v>44903.0</c:v>
                </c:pt>
                <c:pt idx="15">
                  <c:v>44902.0</c:v>
                </c:pt>
                <c:pt idx="16">
                  <c:v>44901.0</c:v>
                </c:pt>
                <c:pt idx="17">
                  <c:v>44900.0</c:v>
                </c:pt>
                <c:pt idx="18">
                  <c:v>44899.0</c:v>
                </c:pt>
                <c:pt idx="19">
                  <c:v>44898.0</c:v>
                </c:pt>
                <c:pt idx="20">
                  <c:v>44897.0</c:v>
                </c:pt>
                <c:pt idx="21">
                  <c:v>44896.0</c:v>
                </c:pt>
                <c:pt idx="22">
                  <c:v>44895.0</c:v>
                </c:pt>
                <c:pt idx="23">
                  <c:v>44894.0</c:v>
                </c:pt>
                <c:pt idx="24">
                  <c:v>44893.0</c:v>
                </c:pt>
                <c:pt idx="25">
                  <c:v>44892.0</c:v>
                </c:pt>
                <c:pt idx="26">
                  <c:v>44891.0</c:v>
                </c:pt>
                <c:pt idx="27">
                  <c:v>44890.0</c:v>
                </c:pt>
                <c:pt idx="28">
                  <c:v>44889.0</c:v>
                </c:pt>
                <c:pt idx="29">
                  <c:v>44888.0</c:v>
                </c:pt>
                <c:pt idx="30">
                  <c:v>44887.0</c:v>
                </c:pt>
                <c:pt idx="31">
                  <c:v>44886.0</c:v>
                </c:pt>
                <c:pt idx="32">
                  <c:v>44885.0</c:v>
                </c:pt>
                <c:pt idx="33">
                  <c:v>44884.0</c:v>
                </c:pt>
                <c:pt idx="34">
                  <c:v>44883.0</c:v>
                </c:pt>
                <c:pt idx="35">
                  <c:v>44882.0</c:v>
                </c:pt>
                <c:pt idx="36">
                  <c:v>44881.0</c:v>
                </c:pt>
                <c:pt idx="37">
                  <c:v>44880.0</c:v>
                </c:pt>
                <c:pt idx="38">
                  <c:v>44879.0</c:v>
                </c:pt>
                <c:pt idx="39">
                  <c:v>44878.0</c:v>
                </c:pt>
                <c:pt idx="40">
                  <c:v>44877.0</c:v>
                </c:pt>
                <c:pt idx="41">
                  <c:v>44876.0</c:v>
                </c:pt>
                <c:pt idx="42">
                  <c:v>44875.0</c:v>
                </c:pt>
                <c:pt idx="43">
                  <c:v>44874.0</c:v>
                </c:pt>
                <c:pt idx="44">
                  <c:v>44873.0</c:v>
                </c:pt>
                <c:pt idx="45">
                  <c:v>44872.0</c:v>
                </c:pt>
                <c:pt idx="46">
                  <c:v>44871.0</c:v>
                </c:pt>
                <c:pt idx="47">
                  <c:v>44870.0</c:v>
                </c:pt>
                <c:pt idx="48">
                  <c:v>44869.0</c:v>
                </c:pt>
                <c:pt idx="49">
                  <c:v>44868.0</c:v>
                </c:pt>
                <c:pt idx="50">
                  <c:v>44867.0</c:v>
                </c:pt>
                <c:pt idx="51">
                  <c:v>44866.0</c:v>
                </c:pt>
                <c:pt idx="52">
                  <c:v>44865.0</c:v>
                </c:pt>
                <c:pt idx="53">
                  <c:v>44864.0</c:v>
                </c:pt>
                <c:pt idx="54">
                  <c:v>44863.0</c:v>
                </c:pt>
                <c:pt idx="55">
                  <c:v>44862.0</c:v>
                </c:pt>
                <c:pt idx="56">
                  <c:v>44861.0</c:v>
                </c:pt>
                <c:pt idx="57">
                  <c:v>44860.0</c:v>
                </c:pt>
                <c:pt idx="58">
                  <c:v>44859.0</c:v>
                </c:pt>
                <c:pt idx="59">
                  <c:v>44858.0</c:v>
                </c:pt>
                <c:pt idx="60">
                  <c:v>44857.0</c:v>
                </c:pt>
                <c:pt idx="61">
                  <c:v>44856.0</c:v>
                </c:pt>
                <c:pt idx="62">
                  <c:v>44855.0</c:v>
                </c:pt>
                <c:pt idx="63">
                  <c:v>44854.0</c:v>
                </c:pt>
                <c:pt idx="64">
                  <c:v>44853.0</c:v>
                </c:pt>
                <c:pt idx="65">
                  <c:v>44852.0</c:v>
                </c:pt>
                <c:pt idx="66">
                  <c:v>44851.0</c:v>
                </c:pt>
                <c:pt idx="67">
                  <c:v>44850.0</c:v>
                </c:pt>
                <c:pt idx="68">
                  <c:v>44849.0</c:v>
                </c:pt>
                <c:pt idx="69">
                  <c:v>44848.0</c:v>
                </c:pt>
                <c:pt idx="70">
                  <c:v>44847.0</c:v>
                </c:pt>
                <c:pt idx="71">
                  <c:v>44846.0</c:v>
                </c:pt>
                <c:pt idx="72">
                  <c:v>44845.0</c:v>
                </c:pt>
                <c:pt idx="73">
                  <c:v>44844.0</c:v>
                </c:pt>
                <c:pt idx="74">
                  <c:v>44843.0</c:v>
                </c:pt>
                <c:pt idx="75">
                  <c:v>44842.0</c:v>
                </c:pt>
                <c:pt idx="76">
                  <c:v>44841.0</c:v>
                </c:pt>
                <c:pt idx="77">
                  <c:v>44840.0</c:v>
                </c:pt>
                <c:pt idx="78">
                  <c:v>44839.0</c:v>
                </c:pt>
                <c:pt idx="79">
                  <c:v>44838.0</c:v>
                </c:pt>
                <c:pt idx="80">
                  <c:v>44837.0</c:v>
                </c:pt>
                <c:pt idx="81">
                  <c:v>44836.0</c:v>
                </c:pt>
                <c:pt idx="82">
                  <c:v>44835.0</c:v>
                </c:pt>
                <c:pt idx="83">
                  <c:v>44834.0</c:v>
                </c:pt>
                <c:pt idx="84">
                  <c:v>44833.0</c:v>
                </c:pt>
                <c:pt idx="85">
                  <c:v>44832.0</c:v>
                </c:pt>
                <c:pt idx="86">
                  <c:v>44831.0</c:v>
                </c:pt>
                <c:pt idx="87">
                  <c:v>44830.0</c:v>
                </c:pt>
                <c:pt idx="88">
                  <c:v>44829.0</c:v>
                </c:pt>
                <c:pt idx="89">
                  <c:v>44828.0</c:v>
                </c:pt>
                <c:pt idx="90">
                  <c:v>44827.0</c:v>
                </c:pt>
                <c:pt idx="91">
                  <c:v>44826.0</c:v>
                </c:pt>
                <c:pt idx="92">
                  <c:v>44825.0</c:v>
                </c:pt>
                <c:pt idx="93">
                  <c:v>44824.0</c:v>
                </c:pt>
                <c:pt idx="94">
                  <c:v>44823.0</c:v>
                </c:pt>
                <c:pt idx="95">
                  <c:v>44822.0</c:v>
                </c:pt>
                <c:pt idx="96">
                  <c:v>44821.0</c:v>
                </c:pt>
                <c:pt idx="97">
                  <c:v>44820.0</c:v>
                </c:pt>
                <c:pt idx="98">
                  <c:v>44819.0</c:v>
                </c:pt>
                <c:pt idx="99">
                  <c:v>44818.0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3.9935022899905306</c:v>
                </c:pt>
                <c:pt idx="1">
                  <c:v>7.199255965894224</c:v>
                </c:pt>
                <c:pt idx="2">
                  <c:v>5.663924339958209</c:v>
                </c:pt>
                <c:pt idx="3">
                  <c:v>6.057995216804768</c:v>
                </c:pt>
                <c:pt idx="4">
                  <c:v>5.478243000154096</c:v>
                </c:pt>
                <c:pt idx="5">
                  <c:v>4.598584172191833</c:v>
                </c:pt>
                <c:pt idx="6">
                  <c:v>5.06499683088856</c:v>
                </c:pt>
                <c:pt idx="7">
                  <c:v>5.754568008783864</c:v>
                </c:pt>
                <c:pt idx="8">
                  <c:v>5.998172390359161</c:v>
                </c:pt>
                <c:pt idx="9">
                  <c:v>4.262731356501036</c:v>
                </c:pt>
                <c:pt idx="10">
                  <c:v>4.324300925826877</c:v>
                </c:pt>
                <c:pt idx="11">
                  <c:v>5.264505254374226</c:v>
                </c:pt>
                <c:pt idx="12">
                  <c:v>3.7695286024807153</c:v>
                </c:pt>
                <c:pt idx="13">
                  <c:v>3.709553336506916</c:v>
                </c:pt>
                <c:pt idx="14">
                  <c:v>5.576068684177642</c:v>
                </c:pt>
                <c:pt idx="15">
                  <c:v>5.509436645556999</c:v>
                </c:pt>
                <c:pt idx="16">
                  <c:v>5.737794517644105</c:v>
                </c:pt>
                <c:pt idx="17">
                  <c:v>4.800055820762002</c:v>
                </c:pt>
                <c:pt idx="18">
                  <c:v>5.309765290139152</c:v>
                </c:pt>
                <c:pt idx="19">
                  <c:v>3.349987417471297</c:v>
                </c:pt>
                <c:pt idx="20">
                  <c:v>3.840652618703141</c:v>
                </c:pt>
                <c:pt idx="21">
                  <c:v>5.260561332488247</c:v>
                </c:pt>
                <c:pt idx="22">
                  <c:v>4.842775487852517</c:v>
                </c:pt>
                <c:pt idx="23">
                  <c:v>5.674589554381455</c:v>
                </c:pt>
                <c:pt idx="24">
                  <c:v>4.741326014793267</c:v>
                </c:pt>
                <c:pt idx="25">
                  <c:v>5.625398512849749</c:v>
                </c:pt>
                <c:pt idx="26">
                  <c:v>4.3502002576278676</c:v>
                </c:pt>
                <c:pt idx="27">
                  <c:v>6.856825392707884</c:v>
                </c:pt>
                <c:pt idx="28">
                  <c:v>5.622828605302503</c:v>
                </c:pt>
                <c:pt idx="29">
                  <c:v>5.763584790796676</c:v>
                </c:pt>
                <c:pt idx="30">
                  <c:v>3.5637647276357276</c:v>
                </c:pt>
                <c:pt idx="31">
                  <c:v>4.816893490116314</c:v>
                </c:pt>
                <c:pt idx="32">
                  <c:v>4.584180897987627</c:v>
                </c:pt>
                <c:pt idx="33">
                  <c:v>5.37122203670288</c:v>
                </c:pt>
                <c:pt idx="34">
                  <c:v>5.391125234962877</c:v>
                </c:pt>
                <c:pt idx="35">
                  <c:v>5.549749838884905</c:v>
                </c:pt>
                <c:pt idx="36">
                  <c:v>5.498744039816699</c:v>
                </c:pt>
                <c:pt idx="37">
                  <c:v>5.125157875458714</c:v>
                </c:pt>
                <c:pt idx="38">
                  <c:v>4.6134367969996575</c:v>
                </c:pt>
                <c:pt idx="39">
                  <c:v>5.404402304786574</c:v>
                </c:pt>
                <c:pt idx="40">
                  <c:v>5.583104418276726</c:v>
                </c:pt>
                <c:pt idx="41">
                  <c:v>4.153785327751356</c:v>
                </c:pt>
                <c:pt idx="42">
                  <c:v>6.0206964071604085</c:v>
                </c:pt>
                <c:pt idx="43">
                  <c:v>5.78850314735651</c:v>
                </c:pt>
                <c:pt idx="44">
                  <c:v>6.214769750014991</c:v>
                </c:pt>
                <c:pt idx="45">
                  <c:v>4.335087406565474</c:v>
                </c:pt>
                <c:pt idx="46">
                  <c:v>4.5253668714109665</c:v>
                </c:pt>
                <c:pt idx="47">
                  <c:v>5.083097119193992</c:v>
                </c:pt>
                <c:pt idx="48">
                  <c:v>4.215310537161356</c:v>
                </c:pt>
                <c:pt idx="49">
                  <c:v>2.6586828533135214</c:v>
                </c:pt>
                <c:pt idx="50">
                  <c:v>5.119496799283987</c:v>
                </c:pt>
                <c:pt idx="51">
                  <c:v>5.975671247645723</c:v>
                </c:pt>
                <c:pt idx="52">
                  <c:v>5.55134037417635</c:v>
                </c:pt>
                <c:pt idx="53">
                  <c:v>5.2732226825693616</c:v>
                </c:pt>
                <c:pt idx="54">
                  <c:v>4.241922422141582</c:v>
                </c:pt>
                <c:pt idx="55">
                  <c:v>7.139788906443698</c:v>
                </c:pt>
                <c:pt idx="56">
                  <c:v>3.411337619939102</c:v>
                </c:pt>
                <c:pt idx="57">
                  <c:v>6.706530153543061</c:v>
                </c:pt>
                <c:pt idx="58">
                  <c:v>5.874667459217455</c:v>
                </c:pt>
                <c:pt idx="59">
                  <c:v>4.798468405496399</c:v>
                </c:pt>
                <c:pt idx="60">
                  <c:v>6.372259857465373</c:v>
                </c:pt>
                <c:pt idx="61">
                  <c:v>6.8734881149172855</c:v>
                </c:pt>
                <c:pt idx="62">
                  <c:v>5.780163379278474</c:v>
                </c:pt>
                <c:pt idx="63">
                  <c:v>5.510987186090093</c:v>
                </c:pt>
                <c:pt idx="64">
                  <c:v>4.262575351592112</c:v>
                </c:pt>
                <c:pt idx="65">
                  <c:v>5.010771518626018</c:v>
                </c:pt>
                <c:pt idx="66">
                  <c:v>4.258956321953558</c:v>
                </c:pt>
                <c:pt idx="67">
                  <c:v>4.787459144406941</c:v>
                </c:pt>
                <c:pt idx="68">
                  <c:v>2.697094049292476</c:v>
                </c:pt>
                <c:pt idx="69">
                  <c:v>4.927293952381796</c:v>
                </c:pt>
                <c:pt idx="70">
                  <c:v>5.0735645481867735</c:v>
                </c:pt>
                <c:pt idx="71">
                  <c:v>5.8555335926233</c:v>
                </c:pt>
                <c:pt idx="72">
                  <c:v>5.690892167295769</c:v>
                </c:pt>
                <c:pt idx="73">
                  <c:v>3.7772480523663003</c:v>
                </c:pt>
                <c:pt idx="74">
                  <c:v>4.909565047256758</c:v>
                </c:pt>
                <c:pt idx="75">
                  <c:v>4.861361295428154</c:v>
                </c:pt>
                <c:pt idx="76">
                  <c:v>4.386677539913866</c:v>
                </c:pt>
                <c:pt idx="77">
                  <c:v>3.7556130302786768</c:v>
                </c:pt>
                <c:pt idx="78">
                  <c:v>3.9749826489486972</c:v>
                </c:pt>
                <c:pt idx="79">
                  <c:v>4.59893739854631</c:v>
                </c:pt>
                <c:pt idx="80">
                  <c:v>5.880649588077316</c:v>
                </c:pt>
                <c:pt idx="81">
                  <c:v>4.346497455778007</c:v>
                </c:pt>
                <c:pt idx="82">
                  <c:v>4.988691857102096</c:v>
                </c:pt>
                <c:pt idx="83">
                  <c:v>6.485160412741321</c:v>
                </c:pt>
                <c:pt idx="84">
                  <c:v>4.3633174597016176</c:v>
                </c:pt>
                <c:pt idx="85">
                  <c:v>3.6149107503053957</c:v>
                </c:pt>
                <c:pt idx="86">
                  <c:v>4.629056301417075</c:v>
                </c:pt>
                <c:pt idx="87">
                  <c:v>5.425858021402506</c:v>
                </c:pt>
                <c:pt idx="88">
                  <c:v>5.852053660959272</c:v>
                </c:pt>
                <c:pt idx="89">
                  <c:v>6.243085466843612</c:v>
                </c:pt>
                <c:pt idx="90">
                  <c:v>4.4731816539123885</c:v>
                </c:pt>
                <c:pt idx="91">
                  <c:v>4.629037881999354</c:v>
                </c:pt>
                <c:pt idx="92">
                  <c:v>4.9840149951016</c:v>
                </c:pt>
                <c:pt idx="93">
                  <c:v>5.771937022327287</c:v>
                </c:pt>
                <c:pt idx="94">
                  <c:v>6.018791063527299</c:v>
                </c:pt>
                <c:pt idx="95">
                  <c:v>3.726205060412038</c:v>
                </c:pt>
                <c:pt idx="96">
                  <c:v>4.660892269817034</c:v>
                </c:pt>
                <c:pt idx="97">
                  <c:v>4.798977047819944</c:v>
                </c:pt>
                <c:pt idx="98">
                  <c:v>6.087597612022309</c:v>
                </c:pt>
                <c:pt idx="99">
                  <c:v>5.154684748966604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44917.0</c:v>
                </c:pt>
                <c:pt idx="1">
                  <c:v>44916.0</c:v>
                </c:pt>
                <c:pt idx="2">
                  <c:v>44915.0</c:v>
                </c:pt>
                <c:pt idx="3">
                  <c:v>44914.0</c:v>
                </c:pt>
                <c:pt idx="4">
                  <c:v>44913.0</c:v>
                </c:pt>
                <c:pt idx="5">
                  <c:v>44912.0</c:v>
                </c:pt>
                <c:pt idx="6">
                  <c:v>44911.0</c:v>
                </c:pt>
                <c:pt idx="7">
                  <c:v>44910.0</c:v>
                </c:pt>
                <c:pt idx="8">
                  <c:v>44909.0</c:v>
                </c:pt>
                <c:pt idx="9">
                  <c:v>44908.0</c:v>
                </c:pt>
                <c:pt idx="10">
                  <c:v>44907.0</c:v>
                </c:pt>
                <c:pt idx="11">
                  <c:v>44906.0</c:v>
                </c:pt>
                <c:pt idx="12">
                  <c:v>44905.0</c:v>
                </c:pt>
                <c:pt idx="13">
                  <c:v>44904.0</c:v>
                </c:pt>
                <c:pt idx="14">
                  <c:v>44903.0</c:v>
                </c:pt>
                <c:pt idx="15">
                  <c:v>44902.0</c:v>
                </c:pt>
                <c:pt idx="16">
                  <c:v>44901.0</c:v>
                </c:pt>
                <c:pt idx="17">
                  <c:v>44900.0</c:v>
                </c:pt>
                <c:pt idx="18">
                  <c:v>44899.0</c:v>
                </c:pt>
                <c:pt idx="19">
                  <c:v>44898.0</c:v>
                </c:pt>
                <c:pt idx="20">
                  <c:v>44897.0</c:v>
                </c:pt>
                <c:pt idx="21">
                  <c:v>44896.0</c:v>
                </c:pt>
                <c:pt idx="22">
                  <c:v>44895.0</c:v>
                </c:pt>
                <c:pt idx="23">
                  <c:v>44894.0</c:v>
                </c:pt>
                <c:pt idx="24">
                  <c:v>44893.0</c:v>
                </c:pt>
                <c:pt idx="25">
                  <c:v>44892.0</c:v>
                </c:pt>
                <c:pt idx="26">
                  <c:v>44891.0</c:v>
                </c:pt>
                <c:pt idx="27">
                  <c:v>44890.0</c:v>
                </c:pt>
                <c:pt idx="28">
                  <c:v>44889.0</c:v>
                </c:pt>
                <c:pt idx="29">
                  <c:v>44888.0</c:v>
                </c:pt>
                <c:pt idx="30">
                  <c:v>44887.0</c:v>
                </c:pt>
                <c:pt idx="31">
                  <c:v>44886.0</c:v>
                </c:pt>
                <c:pt idx="32">
                  <c:v>44885.0</c:v>
                </c:pt>
                <c:pt idx="33">
                  <c:v>44884.0</c:v>
                </c:pt>
                <c:pt idx="34">
                  <c:v>44883.0</c:v>
                </c:pt>
                <c:pt idx="35">
                  <c:v>44882.0</c:v>
                </c:pt>
                <c:pt idx="36">
                  <c:v>44881.0</c:v>
                </c:pt>
                <c:pt idx="37">
                  <c:v>44880.0</c:v>
                </c:pt>
                <c:pt idx="38">
                  <c:v>44879.0</c:v>
                </c:pt>
                <c:pt idx="39">
                  <c:v>44878.0</c:v>
                </c:pt>
                <c:pt idx="40">
                  <c:v>44877.0</c:v>
                </c:pt>
                <c:pt idx="41">
                  <c:v>44876.0</c:v>
                </c:pt>
                <c:pt idx="42">
                  <c:v>44875.0</c:v>
                </c:pt>
                <c:pt idx="43">
                  <c:v>44874.0</c:v>
                </c:pt>
                <c:pt idx="44">
                  <c:v>44873.0</c:v>
                </c:pt>
                <c:pt idx="45">
                  <c:v>44872.0</c:v>
                </c:pt>
                <c:pt idx="46">
                  <c:v>44871.0</c:v>
                </c:pt>
                <c:pt idx="47">
                  <c:v>44870.0</c:v>
                </c:pt>
                <c:pt idx="48">
                  <c:v>44869.0</c:v>
                </c:pt>
                <c:pt idx="49">
                  <c:v>44868.0</c:v>
                </c:pt>
                <c:pt idx="50">
                  <c:v>44867.0</c:v>
                </c:pt>
                <c:pt idx="51">
                  <c:v>44866.0</c:v>
                </c:pt>
                <c:pt idx="52">
                  <c:v>44865.0</c:v>
                </c:pt>
                <c:pt idx="53">
                  <c:v>44864.0</c:v>
                </c:pt>
                <c:pt idx="54">
                  <c:v>44863.0</c:v>
                </c:pt>
                <c:pt idx="55">
                  <c:v>44862.0</c:v>
                </c:pt>
                <c:pt idx="56">
                  <c:v>44861.0</c:v>
                </c:pt>
                <c:pt idx="57">
                  <c:v>44860.0</c:v>
                </c:pt>
                <c:pt idx="58">
                  <c:v>44859.0</c:v>
                </c:pt>
                <c:pt idx="59">
                  <c:v>44858.0</c:v>
                </c:pt>
                <c:pt idx="60">
                  <c:v>44857.0</c:v>
                </c:pt>
                <c:pt idx="61">
                  <c:v>44856.0</c:v>
                </c:pt>
                <c:pt idx="62">
                  <c:v>44855.0</c:v>
                </c:pt>
                <c:pt idx="63">
                  <c:v>44854.0</c:v>
                </c:pt>
                <c:pt idx="64">
                  <c:v>44853.0</c:v>
                </c:pt>
                <c:pt idx="65">
                  <c:v>44852.0</c:v>
                </c:pt>
                <c:pt idx="66">
                  <c:v>44851.0</c:v>
                </c:pt>
                <c:pt idx="67">
                  <c:v>44850.0</c:v>
                </c:pt>
                <c:pt idx="68">
                  <c:v>44849.0</c:v>
                </c:pt>
                <c:pt idx="69">
                  <c:v>44848.0</c:v>
                </c:pt>
                <c:pt idx="70">
                  <c:v>44847.0</c:v>
                </c:pt>
                <c:pt idx="71">
                  <c:v>44846.0</c:v>
                </c:pt>
                <c:pt idx="72">
                  <c:v>44845.0</c:v>
                </c:pt>
                <c:pt idx="73">
                  <c:v>44844.0</c:v>
                </c:pt>
                <c:pt idx="74">
                  <c:v>44843.0</c:v>
                </c:pt>
                <c:pt idx="75">
                  <c:v>44842.0</c:v>
                </c:pt>
                <c:pt idx="76">
                  <c:v>44841.0</c:v>
                </c:pt>
                <c:pt idx="77">
                  <c:v>44840.0</c:v>
                </c:pt>
                <c:pt idx="78">
                  <c:v>44839.0</c:v>
                </c:pt>
                <c:pt idx="79">
                  <c:v>44838.0</c:v>
                </c:pt>
                <c:pt idx="80">
                  <c:v>44837.0</c:v>
                </c:pt>
                <c:pt idx="81">
                  <c:v>44836.0</c:v>
                </c:pt>
                <c:pt idx="82">
                  <c:v>44835.0</c:v>
                </c:pt>
                <c:pt idx="83">
                  <c:v>44834.0</c:v>
                </c:pt>
                <c:pt idx="84">
                  <c:v>44833.0</c:v>
                </c:pt>
                <c:pt idx="85">
                  <c:v>44832.0</c:v>
                </c:pt>
                <c:pt idx="86">
                  <c:v>44831.0</c:v>
                </c:pt>
                <c:pt idx="87">
                  <c:v>44830.0</c:v>
                </c:pt>
                <c:pt idx="88">
                  <c:v>44829.0</c:v>
                </c:pt>
                <c:pt idx="89">
                  <c:v>44828.0</c:v>
                </c:pt>
                <c:pt idx="90">
                  <c:v>44827.0</c:v>
                </c:pt>
                <c:pt idx="91">
                  <c:v>44826.0</c:v>
                </c:pt>
                <c:pt idx="92">
                  <c:v>44825.0</c:v>
                </c:pt>
                <c:pt idx="93">
                  <c:v>44824.0</c:v>
                </c:pt>
                <c:pt idx="94">
                  <c:v>44823.0</c:v>
                </c:pt>
                <c:pt idx="95">
                  <c:v>44822.0</c:v>
                </c:pt>
                <c:pt idx="96">
                  <c:v>44821.0</c:v>
                </c:pt>
                <c:pt idx="97">
                  <c:v>44820.0</c:v>
                </c:pt>
                <c:pt idx="98">
                  <c:v>44819.0</c:v>
                </c:pt>
                <c:pt idx="99">
                  <c:v>44818.0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20.18751807955167</c:v>
                </c:pt>
                <c:pt idx="1">
                  <c:v>19.79394789017732</c:v>
                </c:pt>
                <c:pt idx="2">
                  <c:v>21.22506589935199</c:v>
                </c:pt>
                <c:pt idx="3">
                  <c:v>19.75572030592245</c:v>
                </c:pt>
                <c:pt idx="4">
                  <c:v>19.313625928783253</c:v>
                </c:pt>
                <c:pt idx="5">
                  <c:v>19.98560204965388</c:v>
                </c:pt>
                <c:pt idx="6">
                  <c:v>19.044872228060907</c:v>
                </c:pt>
                <c:pt idx="7">
                  <c:v>18.8456402049033</c:v>
                </c:pt>
                <c:pt idx="8">
                  <c:v>20.760638636992827</c:v>
                </c:pt>
                <c:pt idx="9">
                  <c:v>19.856298685215073</c:v>
                </c:pt>
                <c:pt idx="10">
                  <c:v>19.6349449598617</c:v>
                </c:pt>
                <c:pt idx="11">
                  <c:v>19.883845316288248</c:v>
                </c:pt>
                <c:pt idx="12">
                  <c:v>18.87784672523203</c:v>
                </c:pt>
                <c:pt idx="13">
                  <c:v>19.323240055787643</c:v>
                </c:pt>
                <c:pt idx="14">
                  <c:v>20.665037519427447</c:v>
                </c:pt>
                <c:pt idx="15">
                  <c:v>21.529822333286415</c:v>
                </c:pt>
                <c:pt idx="16">
                  <c:v>20.865888727500554</c:v>
                </c:pt>
                <c:pt idx="17">
                  <c:v>19.171219007206066</c:v>
                </c:pt>
                <c:pt idx="18">
                  <c:v>21.031174431089525</c:v>
                </c:pt>
                <c:pt idx="19">
                  <c:v>19.50617244408385</c:v>
                </c:pt>
                <c:pt idx="20">
                  <c:v>19.58621827295947</c:v>
                </c:pt>
                <c:pt idx="21">
                  <c:v>19.982476370358548</c:v>
                </c:pt>
                <c:pt idx="22">
                  <c:v>20.261746887219985</c:v>
                </c:pt>
                <c:pt idx="23">
                  <c:v>20.86640420761881</c:v>
                </c:pt>
                <c:pt idx="24">
                  <c:v>20.474577060132976</c:v>
                </c:pt>
                <c:pt idx="25">
                  <c:v>18.59412073241379</c:v>
                </c:pt>
                <c:pt idx="26">
                  <c:v>20.165603748949366</c:v>
                </c:pt>
                <c:pt idx="27">
                  <c:v>21.328779956534213</c:v>
                </c:pt>
                <c:pt idx="28">
                  <c:v>20.689015012419972</c:v>
                </c:pt>
                <c:pt idx="29">
                  <c:v>20.350784104417983</c:v>
                </c:pt>
                <c:pt idx="30">
                  <c:v>18.868393828622526</c:v>
                </c:pt>
                <c:pt idx="31">
                  <c:v>20.55854743049301</c:v>
                </c:pt>
                <c:pt idx="32">
                  <c:v>18.17713363047085</c:v>
                </c:pt>
                <c:pt idx="33">
                  <c:v>19.35238337075254</c:v>
                </c:pt>
                <c:pt idx="34">
                  <c:v>19.85295721556967</c:v>
                </c:pt>
                <c:pt idx="35">
                  <c:v>19.795597854306457</c:v>
                </c:pt>
                <c:pt idx="36">
                  <c:v>19.584633933480262</c:v>
                </c:pt>
                <c:pt idx="37">
                  <c:v>19.59536527284951</c:v>
                </c:pt>
                <c:pt idx="38">
                  <c:v>19.92590133798124</c:v>
                </c:pt>
                <c:pt idx="39">
                  <c:v>20.249643208504978</c:v>
                </c:pt>
                <c:pt idx="40">
                  <c:v>20.89041272552691</c:v>
                </c:pt>
                <c:pt idx="41">
                  <c:v>19.70245997559932</c:v>
                </c:pt>
                <c:pt idx="42">
                  <c:v>20.75179874232878</c:v>
                </c:pt>
                <c:pt idx="43">
                  <c:v>19.042756870465492</c:v>
                </c:pt>
                <c:pt idx="44">
                  <c:v>19.322292559435752</c:v>
                </c:pt>
                <c:pt idx="45">
                  <c:v>19.812711787953106</c:v>
                </c:pt>
                <c:pt idx="46">
                  <c:v>21.50080650592962</c:v>
                </c:pt>
                <c:pt idx="47">
                  <c:v>20.462071382622398</c:v>
                </c:pt>
                <c:pt idx="48">
                  <c:v>21.073359888202077</c:v>
                </c:pt>
                <c:pt idx="49">
                  <c:v>18.450434543111353</c:v>
                </c:pt>
                <c:pt idx="50">
                  <c:v>21.150298529866628</c:v>
                </c:pt>
                <c:pt idx="51">
                  <c:v>20.448528410821194</c:v>
                </c:pt>
                <c:pt idx="52">
                  <c:v>20.158321957285093</c:v>
                </c:pt>
                <c:pt idx="53">
                  <c:v>21.423367930704494</c:v>
                </c:pt>
                <c:pt idx="54">
                  <c:v>21.049018213561297</c:v>
                </c:pt>
                <c:pt idx="55">
                  <c:v>18.129537710485177</c:v>
                </c:pt>
                <c:pt idx="56">
                  <c:v>20.165342176371944</c:v>
                </c:pt>
                <c:pt idx="57">
                  <c:v>19.864099752900703</c:v>
                </c:pt>
                <c:pt idx="58">
                  <c:v>19.910197770446995</c:v>
                </c:pt>
                <c:pt idx="59">
                  <c:v>22.34286688447294</c:v>
                </c:pt>
                <c:pt idx="60">
                  <c:v>20.027510323845956</c:v>
                </c:pt>
                <c:pt idx="61">
                  <c:v>19.73071315017955</c:v>
                </c:pt>
                <c:pt idx="62">
                  <c:v>18.11978463368898</c:v>
                </c:pt>
                <c:pt idx="63">
                  <c:v>19.977616074915186</c:v>
                </c:pt>
                <c:pt idx="64">
                  <c:v>21.84595018028029</c:v>
                </c:pt>
                <c:pt idx="65">
                  <c:v>19.208833956625362</c:v>
                </c:pt>
                <c:pt idx="66">
                  <c:v>19.60484166201966</c:v>
                </c:pt>
                <c:pt idx="67">
                  <c:v>19.729908300835426</c:v>
                </c:pt>
                <c:pt idx="68">
                  <c:v>18.591257657464016</c:v>
                </c:pt>
                <c:pt idx="69">
                  <c:v>19.164350757928535</c:v>
                </c:pt>
                <c:pt idx="70">
                  <c:v>20.692209407558405</c:v>
                </c:pt>
                <c:pt idx="71">
                  <c:v>19.70490442878591</c:v>
                </c:pt>
                <c:pt idx="72">
                  <c:v>22.133165069632824</c:v>
                </c:pt>
                <c:pt idx="73">
                  <c:v>18.37631258949707</c:v>
                </c:pt>
                <c:pt idx="74">
                  <c:v>20.144017914692686</c:v>
                </c:pt>
                <c:pt idx="75">
                  <c:v>19.37281943614494</c:v>
                </c:pt>
                <c:pt idx="76">
                  <c:v>21.92230706984537</c:v>
                </c:pt>
                <c:pt idx="77">
                  <c:v>18.644449935079418</c:v>
                </c:pt>
                <c:pt idx="78">
                  <c:v>19.770394718202795</c:v>
                </c:pt>
                <c:pt idx="79">
                  <c:v>20.631522475663456</c:v>
                </c:pt>
                <c:pt idx="80">
                  <c:v>20.50314137904612</c:v>
                </c:pt>
                <c:pt idx="81">
                  <c:v>20.201921175844465</c:v>
                </c:pt>
                <c:pt idx="82">
                  <c:v>20.43394647002597</c:v>
                </c:pt>
                <c:pt idx="83">
                  <c:v>19.998986861953675</c:v>
                </c:pt>
                <c:pt idx="84">
                  <c:v>19.606640031551464</c:v>
                </c:pt>
                <c:pt idx="85">
                  <c:v>20.502684711926268</c:v>
                </c:pt>
                <c:pt idx="86">
                  <c:v>18.760960807904073</c:v>
                </c:pt>
                <c:pt idx="87">
                  <c:v>17.656699421387188</c:v>
                </c:pt>
                <c:pt idx="88">
                  <c:v>20.422793341199494</c:v>
                </c:pt>
                <c:pt idx="89">
                  <c:v>19.053194642050947</c:v>
                </c:pt>
                <c:pt idx="90">
                  <c:v>21.13961194040143</c:v>
                </c:pt>
                <c:pt idx="91">
                  <c:v>20.676677713557325</c:v>
                </c:pt>
                <c:pt idx="92">
                  <c:v>20.97374848348201</c:v>
                </c:pt>
                <c:pt idx="93">
                  <c:v>18.82422552440884</c:v>
                </c:pt>
                <c:pt idx="94">
                  <c:v>18.17502349366778</c:v>
                </c:pt>
                <c:pt idx="95">
                  <c:v>18.66460379635374</c:v>
                </c:pt>
                <c:pt idx="96">
                  <c:v>19.40195216376124</c:v>
                </c:pt>
                <c:pt idx="97">
                  <c:v>20.009790096603634</c:v>
                </c:pt>
                <c:pt idx="98">
                  <c:v>20.54022832680494</c:v>
                </c:pt>
                <c:pt idx="99">
                  <c:v>20.4950143132678</c:v>
                </c:pt>
              </c:numCache>
            </c:numRef>
          </c:val>
          <c:smooth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0"/>
            <a:ext cx="14630400" cy="9681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Automated Presentation Creating Process</a:t>
            </a:r>
          </a:p>
          <a:p>
            <a:r>
              <a:t>How to Create PowerPoint Presentations with Python 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0" y="5486400"/>
            <a:ext cx="914400" cy="914400"/>
          </a:xfrm>
          <a:prstGeom prst="rect">
            <a:avLst/>
          </a:prstGeom>
        </p:spPr>
      </p:pic>
      <p:pic>
        <p:nvPicPr>
          <p:cNvPr id="4" name="Picture 3" descr="pp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0" y="53035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How to Add a Chart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pp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12801600" cy="5486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How to Add an Image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pp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88900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How to Add an Image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pp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Do you know how the Orcs first came into being? They were elves once,</a:t>
            </a:r>
          </a:p>
          <a:p>
            <a:r>
              <a:t>taken by the dark powers, tortured and mutilated. A ruined and terrible form of life.</a:t>
            </a:r>
          </a:p>
          <a:p>
            <a:r>
              <a:t>Now... perfected. My fighting Uruk-Hai. Whom do you serve?</a:t>
            </a:r>
          </a:p>
          <a:p>
            <a:r>
              <a:t> </a:t>
            </a:r>
          </a:p>
          <a:p>
            <a:r>
              <a:t>They will find the Ring, and kill the one who carries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3657600"/>
            <a:ext cx="146304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Thank You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0"/>
            <a:ext cx="914400" cy="914400"/>
          </a:xfrm>
          <a:prstGeom prst="rect">
            <a:avLst/>
          </a:prstGeom>
        </p:spPr>
      </p:pic>
      <p:pic>
        <p:nvPicPr>
          <p:cNvPr id="4" name="Picture 3" descr="pp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