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Bhargav's PPTX 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Nagesh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Bhargav's PPTX 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Bullet points added:</a:t>
            </a:r>
          </a:p>
          <a:p>
            <a:pPr lvl="1"/>
            <a:r>
              <a:t>Navigate to Navi world</a:t>
            </a:r>
          </a:p>
          <a:p>
            <a:pPr lvl="1"/>
            <a:r>
              <a:t>Creatures are omnivorous</a:t>
            </a:r>
          </a:p>
          <a:p>
            <a:pPr lvl="1"/>
            <a:r>
              <a:t>GPT3 is beating the bejesus out of BERT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