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418" y="277091"/>
            <a:ext cx="86267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pperplate Gothic Bold" panose="020E0705020206020404" pitchFamily="34" charset="0"/>
              </a:rPr>
              <a:t>Roadmap </a:t>
            </a:r>
            <a:r>
              <a:rPr lang="en-US" sz="4400" dirty="0">
                <a:latin typeface="Copperplate Gothic Bold" panose="020E0705020206020404" pitchFamily="34" charset="0"/>
              </a:rPr>
              <a:t>for building your template 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5" y="2235200"/>
            <a:ext cx="67333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common pages found in popular mobile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Screen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Login/Signup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page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48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491" y="720436"/>
            <a:ext cx="697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1491" y="1505526"/>
            <a:ext cx="9772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digital marketing, a landing page is a standalone web page, created specifically for a marketing or advertising campaign. It's where a visitor “lands” after they click on a link in an email, or ads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Google, YouTube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Facebook, Instagram, Twitter, or similar places on the web.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1491" y="3152390"/>
            <a:ext cx="4313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Login/Signup: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91491" y="4214479"/>
            <a:ext cx="97074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"Sign up" means to create a new account or register for a service. "Log in" means to access an existing account using the credentials created during the sign-up process. "Sign in" and "log in" are synonyms and are used interchangeably in computing systems, such as websites, databases, and user accounts.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93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054" y="877454"/>
            <a:ext cx="473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9054" y="1745674"/>
            <a:ext cx="10132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description of someone's life, work, character, etc. information about a person's life, work, interests, etc. on a social networking website: You can post your relationship status on your Facebook profile.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9054" y="324196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054" y="4184256"/>
            <a:ext cx="1013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find specific products or content quickly.</a:t>
            </a:r>
          </a:p>
        </p:txBody>
      </p:sp>
    </p:spTree>
    <p:extLst>
      <p:ext uri="{BB962C8B-B14F-4D97-AF65-F5344CB8AC3E}">
        <p14:creationId xmlns:p14="http://schemas.microsoft.com/office/powerpoint/2010/main" val="179106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181" y="720436"/>
            <a:ext cx="3537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62181" y="1548854"/>
            <a:ext cx="9735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notification is a formal notice, request, or warning. It can also be the act of informing someone of something, or a written or printed notice, announcement, or warning.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690" y="2697018"/>
            <a:ext cx="3380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40690" y="3522017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"Add to cart" is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function on an e-commerce platform that lets shoppers add items to their virtual shopping cart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309" y="895927"/>
            <a:ext cx="520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Page: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45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672</TotalTime>
  <Words>283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Copperplate Gothic Bold</vt:lpstr>
      <vt:lpstr>Times New Roman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2024-04-08T06:44:53Z</dcterms:created>
  <dcterms:modified xsi:type="dcterms:W3CDTF">2024-04-08T17:57:30Z</dcterms:modified>
</cp:coreProperties>
</file>