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TX1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732" y="1825625"/>
            <a:ext cx="5367068" cy="4351338"/>
          </a:xfrm>
        </p:spPr>
        <p:txBody>
          <a:bodyPr/>
          <a:lstStyle/>
          <a:p>
            <a:r>
              <a:rPr lang="en-IN" dirty="0" smtClean="0"/>
              <a:t>TX1 (Transmitter1 is On)</a:t>
            </a:r>
          </a:p>
          <a:p>
            <a:endParaRPr lang="en-IN" dirty="0"/>
          </a:p>
        </p:txBody>
      </p:sp>
      <p:pic>
        <p:nvPicPr>
          <p:cNvPr id="1026" name="Picture 2" descr="C:\Users\Mahesh\Desktop\Cap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26" y="1992703"/>
            <a:ext cx="4123427" cy="445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68083" y="2915728"/>
            <a:ext cx="439947" cy="14664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260894" y="3108383"/>
            <a:ext cx="439947" cy="14664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895599" y="3456317"/>
            <a:ext cx="439947" cy="1466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82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TX2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732" y="1825625"/>
            <a:ext cx="5367068" cy="4351338"/>
          </a:xfrm>
        </p:spPr>
        <p:txBody>
          <a:bodyPr/>
          <a:lstStyle/>
          <a:p>
            <a:r>
              <a:rPr lang="en-IN" dirty="0" smtClean="0"/>
              <a:t>TX2 (Transmitter2 is On)</a:t>
            </a:r>
          </a:p>
          <a:p>
            <a:endParaRPr lang="en-IN" dirty="0"/>
          </a:p>
        </p:txBody>
      </p:sp>
      <p:pic>
        <p:nvPicPr>
          <p:cNvPr id="1026" name="Picture 2" descr="C:\Users\Mahesh\Desktop\Cap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26" y="1992703"/>
            <a:ext cx="4123427" cy="445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95599" y="2915727"/>
            <a:ext cx="439947" cy="14664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895598" y="3095441"/>
            <a:ext cx="439947" cy="14664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239327" y="3456317"/>
            <a:ext cx="439947" cy="1466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372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</Words>
  <Application>Microsoft Office PowerPoint</Application>
  <PresentationFormat>Custom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TX1 Data</vt:lpstr>
      <vt:lpstr>TX2 Data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Mahesh</dc:creator>
  <cp:lastModifiedBy>Mahesh</cp:lastModifiedBy>
  <cp:revision>2</cp:revision>
  <dcterms:created xsi:type="dcterms:W3CDTF">2020-06-09T17:01:34Z</dcterms:created>
  <dcterms:modified xsi:type="dcterms:W3CDTF">2020-06-09T17:05:51Z</dcterms:modified>
</cp:coreProperties>
</file>