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39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54629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rot="10800000" flipH="1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SzPct val="100000"/>
              <a:buNone/>
              <a:defRPr sz="2400" i="1"/>
            </a:lvl1pPr>
            <a:lvl2pPr marL="0" indent="152400" algn="ctr">
              <a:spcBef>
                <a:spcPts val="0"/>
              </a:spcBef>
              <a:buNone/>
              <a:defRPr i="1"/>
            </a:lvl2pPr>
            <a:lvl3pPr marL="0" indent="152400" algn="ctr">
              <a:spcBef>
                <a:spcPts val="0"/>
              </a:spcBef>
              <a:buNone/>
              <a:defRPr i="1"/>
            </a:lvl3pPr>
            <a:lvl4pPr marL="0" indent="152400" algn="ctr">
              <a:spcBef>
                <a:spcPts val="0"/>
              </a:spcBef>
              <a:buSzPct val="100000"/>
              <a:buNone/>
              <a:defRPr sz="2400" i="1"/>
            </a:lvl4pPr>
            <a:lvl5pPr marL="0" indent="152400" algn="ctr">
              <a:spcBef>
                <a:spcPts val="0"/>
              </a:spcBef>
              <a:buSzPct val="100000"/>
              <a:buNone/>
              <a:defRPr sz="2400" i="1"/>
            </a:lvl5pPr>
            <a:lvl6pPr marL="0" indent="152400" algn="ctr">
              <a:spcBef>
                <a:spcPts val="0"/>
              </a:spcBef>
              <a:buSzPct val="100000"/>
              <a:buNone/>
              <a:defRPr sz="2400" i="1"/>
            </a:lvl6pPr>
            <a:lvl7pPr marL="0" indent="152400" algn="ctr">
              <a:spcBef>
                <a:spcPts val="0"/>
              </a:spcBef>
              <a:buSzPct val="100000"/>
              <a:buNone/>
              <a:defRPr sz="2400" i="1"/>
            </a:lvl7pPr>
            <a:lvl8pPr marL="0" indent="152400" algn="ctr">
              <a:spcBef>
                <a:spcPts val="0"/>
              </a:spcBef>
              <a:buSzPct val="100000"/>
              <a:buNone/>
              <a:defRPr sz="2400" i="1"/>
            </a:lvl8pPr>
            <a:lvl9pPr marL="0" indent="152400" algn="ctr">
              <a:spcBef>
                <a:spcPts val="0"/>
              </a:spcBef>
              <a:buSzPct val="100000"/>
              <a:buNone/>
              <a:defRPr sz="2400"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13335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76200"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1143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1143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1143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1143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1143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114300"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ontalk.github.io/ToonTal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fiddle.net/d6TMK/12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kk-au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ToonTalk Reborn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A work in progress</a:t>
            </a:r>
          </a:p>
          <a:p>
            <a:pPr>
              <a:buNone/>
            </a:pPr>
            <a:r>
              <a:rPr lang="en"/>
              <a:t>by Ken Kahn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3600"/>
              <a:t>What is wrong with the </a:t>
            </a:r>
            <a:r>
              <a:rPr lang="en" sz="3600" i="1">
                <a:solidFill>
                  <a:srgbClr val="FF00FF"/>
                </a:solidFill>
              </a:rPr>
              <a:t>old</a:t>
            </a:r>
            <a:r>
              <a:rPr lang="en" sz="3600" i="1"/>
              <a:t> </a:t>
            </a:r>
            <a:r>
              <a:rPr lang="en" sz="3600"/>
              <a:t>ToonTalk?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b="1"/>
              <a:t>Microsoft Windows only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b="1"/>
              <a:t>15 years of code evolution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Georgia"/>
              <a:buAutoNum type="romanLcPeriod"/>
            </a:pPr>
            <a:r>
              <a:rPr lang="en" b="1"/>
              <a:t>Not so clean</a:t>
            </a:r>
          </a:p>
          <a:p>
            <a:pPr marL="1371600" lvl="2" indent="-381000" rtl="0">
              <a:buClr>
                <a:schemeClr val="dk2"/>
              </a:buClr>
              <a:buSzPct val="80000"/>
              <a:buFont typeface="Georgia"/>
              <a:buAutoNum type="romanLcPeriod"/>
            </a:pPr>
            <a:r>
              <a:rPr lang="en" b="1"/>
              <a:t>Not so modular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b="1"/>
              <a:t>C++</a:t>
            </a:r>
          </a:p>
          <a:p>
            <a:endParaRPr lang="en" b="1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Who is ToonTalk Reborn for?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Learners of computational thinking and computer science.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Web page authors who want to create and incorporate interactive widgets on their pages.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Makers of computer games.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Beginning agent-based modellers.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Illiterate users.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Off-line users.</a:t>
            </a:r>
          </a:p>
          <a:p>
            <a:pPr marL="457200" lvl="0" indent="-3810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 sz="2400"/>
              <a:t>Open source community.</a:t>
            </a:r>
          </a:p>
          <a:p>
            <a:endParaRPr lang="en"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http://toontalk.github.io/ToonTalk/</a:t>
            </a:r>
          </a:p>
          <a:p>
            <a:endParaRPr lang="en" u="sng">
              <a:solidFill>
                <a:schemeClr val="hlink"/>
              </a:solidFill>
              <a:hlinkClick r:id="rId3"/>
            </a:endParaRPr>
          </a:p>
          <a:p>
            <a:pPr lvl="0" rtl="0">
              <a:buNone/>
            </a:pPr>
            <a:r>
              <a:rPr lang="en"/>
              <a:t>Contrast this with</a:t>
            </a:r>
          </a:p>
          <a:p>
            <a:endParaRPr lang="en"/>
          </a:p>
          <a:p>
            <a:pPr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http://jsfiddle.net/d6TMK/12/</a:t>
            </a:r>
            <a:r>
              <a:rPr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Plans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Complete set of widgets and tools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Program and execution views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Supporting other ‘skins’ and UIs</a:t>
            </a:r>
          </a:p>
          <a:p>
            <a:pPr marL="457200" lvl="0" indent="-419100" rtl="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Event handling</a:t>
            </a:r>
          </a:p>
          <a:p>
            <a:pPr marL="457200" lvl="0" indent="-419100"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Agent-based modelling?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These slides are available at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http://tinyurl.com/kk-aup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sketched</vt:lpstr>
      <vt:lpstr>ToonTalk Reborn</vt:lpstr>
      <vt:lpstr>What is wrong with the old ToonTalk?</vt:lpstr>
      <vt:lpstr>Who is ToonTalk Reborn for?</vt:lpstr>
      <vt:lpstr>Demo</vt:lpstr>
      <vt:lpstr>Plans</vt:lpstr>
      <vt:lpstr>These slides are available 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ToonTalk Reborn</dc:title>
  <dc:creator>Ken</dc:creator>
  <cp:lastModifiedBy>Ken</cp:lastModifiedBy>
  <cp:revision>1</cp:revision>
  <dcterms:modified xsi:type="dcterms:W3CDTF">2014-04-11T10:52:47Z</dcterms:modified>
</cp:coreProperties>
</file>