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74" r:id="rId3"/>
    <p:sldId id="263" r:id="rId4"/>
    <p:sldId id="264" r:id="rId5"/>
    <p:sldId id="265" r:id="rId6"/>
    <p:sldId id="266" r:id="rId7"/>
    <p:sldId id="267" r:id="rId8"/>
    <p:sldId id="271" r:id="rId9"/>
    <p:sldId id="268" r:id="rId10"/>
    <p:sldId id="269" r:id="rId11"/>
    <p:sldId id="270" r:id="rId12"/>
    <p:sldId id="272" r:id="rId13"/>
    <p:sldId id="275" r:id="rId14"/>
    <p:sldId id="276" r:id="rId15"/>
    <p:sldId id="277" r:id="rId16"/>
    <p:sldId id="278" r:id="rId17"/>
    <p:sldId id="279" r:id="rId18"/>
    <p:sldId id="280" r:id="rId19"/>
    <p:sldId id="281" r:id="rId20"/>
    <p:sldId id="282" r:id="rId21"/>
    <p:sldId id="283" r:id="rId22"/>
    <p:sldId id="284" r:id="rId23"/>
    <p:sldId id="292" r:id="rId24"/>
    <p:sldId id="289" r:id="rId25"/>
    <p:sldId id="290" r:id="rId26"/>
    <p:sldId id="286" r:id="rId27"/>
    <p:sldId id="288" r:id="rId28"/>
    <p:sldId id="293" r:id="rId29"/>
    <p:sldId id="294" r:id="rId30"/>
    <p:sldId id="295" r:id="rId31"/>
    <p:sldId id="296" r:id="rId32"/>
    <p:sldId id="297" r:id="rId33"/>
    <p:sldId id="298" r:id="rId34"/>
    <p:sldId id="303" r:id="rId35"/>
    <p:sldId id="299" r:id="rId36"/>
    <p:sldId id="300" r:id="rId37"/>
    <p:sldId id="301" r:id="rId38"/>
    <p:sldId id="302" r:id="rId39"/>
    <p:sldId id="306" r:id="rId40"/>
    <p:sldId id="311" r:id="rId41"/>
    <p:sldId id="307" r:id="rId42"/>
    <p:sldId id="312" r:id="rId43"/>
    <p:sldId id="308" r:id="rId44"/>
    <p:sldId id="309"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Stile medio 3 - Colore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03447BB-5D67-496B-8E87-E561075AD55C}" styleName="Stile scuro 1 - Colore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Stile medio 4 - Color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Stile con tema 2 - Colore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60"/>
  </p:normalViewPr>
  <p:slideViewPr>
    <p:cSldViewPr snapToGrid="0">
      <p:cViewPr varScale="1">
        <p:scale>
          <a:sx n="74" d="100"/>
          <a:sy n="74"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5:18.169"/>
    </inkml:context>
    <inkml:brush xml:id="br0">
      <inkml:brushProperty name="width" value="0.35" units="cm"/>
      <inkml:brushProperty name="height" value="0.35" units="cm"/>
      <inkml:brushProperty name="color" value="#FFFFFF"/>
    </inkml:brush>
  </inkml:definitions>
  <inkml:trace contextRef="#ctx0" brushRef="#br0">81 45 9056,'0'0'240,"0"0"41,0 0 167,0 0 23,0 0-95,-3 3-54,-10 10-115,4-5-39,4-4-112,-1 0 1,1 1-1,0-1 1,0 1-1,1 0 1,-1 1-1,1-1 1,-5 8-1,9-13-17,-7 2-75,7-2 47,0-1 0,0 1 0,0-1 0,0 1 0,0-1 0,0 1 0,0-1 0,0 1 0,0-1 0,0 0 0,0 1 0,0-1 0,0 1 0,0-1 0,0 1 0,0-1 0,1 1 0,-1-1 0,0 1 0,0-1 0,1 1 0,-1-1 0,0 1 0,1-1 0,0 0 0,-1-3 8,19-12 52,-16 14-57,1 0-3,-1 0 2,2-3-2,-3 3 2,3 0-2,-4 1 2,0 1-3,5 0-2,-5 0 0,-1 0 0,0 0 1,0 0 4,0 0-2,0 0 2,0 0-2,0 0 2,0 0-2,0 0 2,0 0-2,0 0 2,1-1-2,3 4-14,6-19 43,-10 13-25,4 0-28,22 2 117,-25 1-96,5-3 1,-2-2 4,-4 3-2,0-4 4,0 5 1,0 1 0,0 0 1,0 0 4,0 0-2,0 0 4,0 0 1,0 0 0,0 0 0,0 0-2,0 0-3,0 0 2,0 0-3,0 0-2,0 0 0,0 0 0,0 0 0,0 0-2,0 0-3,0 0 2,0 0-2,0 0 2,0 0-3,0 0-2,0 0 0,0 0 0,0 0 0,0 0 0,0 0 0,0 0 0,0 0 0,1 1-2,3 0-4,-4-1-2,0 1 0,0-1 0,1 0 0,-1 0 0,0 0 0,0 0 0,0 0 0,1 0 0,-1 0 0,0 0 0,0 0 0,1 0 0,-1 0 0,0 0 0,0 0 0,0 0 0,1 0 0,-1 0 0,0 0 0,0 0 0,1 0 0,-1 0 0,0 0 0,0 0 0,0-1 0,1 1 0,-1 0 0,0 0 0,0 0 0,0 0 0,0 0 0,1-1 0,-1 1 0,0 0 0,0 0 0,0 0 0,0-1 0,0 1 0,0 0 0,1 0 0,11-11 16,-7 5-16,1 4 0,1-1 0,-2-3 0,1 1 1,-4 4 4,3 1-2,-3 0 4,5 0 1,-2 0 0,-3 0 0,-2 0 0,1 0-2,3 0-3,-3 0 4,-1 0 1,0 0 0,0 0 0,0 0 0,0 0 0,0 0 0,0 0 0,0 0 0,0 0 0,0 0 0,0 0 0,2 0-2,4 0-4,1 2-2,-7-2 0,0 0 0,1 1 0,-1-1 0,0 0 0,0 1 0,1-1 0,-1 0 0,0 1 0,0-1 0,1 0 0,-1 1 0,0-1 0,0 0 0,0 1 0,0-1 0,0 1 0,1-1 0,-1 0 0,0 1 0,0-1 0,0 1 0,0-1 0,0 1 0,0-1 0,0 0 0,-1 1 0,1-1 0,0 1 0,0-1 0,0 1 0,-4 3 0,-10 54-18,15-54-123,-1-3 56,0 0 1,0 1 0,0-1 0,0 0 0,0 1-1,0-1 1,0 0 0,-1 1 0,1-1 0,0 0-1,-1 0 1,1 1 0,-1-1 0,1 0 0,-1 0-1,0 0 1,0 2 0,0-2-7945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5:18.699"/>
    </inkml:context>
    <inkml:brush xml:id="br0">
      <inkml:brushProperty name="width" value="0.35" units="cm"/>
      <inkml:brushProperty name="height" value="0.35" units="cm"/>
      <inkml:brushProperty name="color" value="#FFFFFF"/>
    </inkml:brush>
  </inkml:definitions>
  <inkml:trace contextRef="#ctx0" brushRef="#br0">82 0 8072,'-6'0'24,"5"0"28,1 0 112,0 0 37,-1 1 39,-3 6 5,-4 0-35,7-6-194,1 0 0,-1 0 1,0-1-1,0 1 0,0 0 1,1 0-1,-1 0 0,0 0 1,1 0-1,-1 0 0,1 0 1,-1 0-1,1 0 0,0 0 1,-1 0-1,1 0 0,0 0 1,0 0-1,-1 2 0,1-2-4,0 0-1,0 0 1,0 0 0,0 0-1,0-1 1,-1 1-1,1 0 1,0 0 0,-1 0-1,1 0 1,0 0-1,-1 0 1,0 0-1,1-1 1,-1 1 0,1 0-1,-1 0 1,-1 0-1,-27 44 491,25-40-398,2 2-8,1 1-32,-3-1-12,2 0-15,1-1-2,1-5-14,0 1-1,0 3-15,0-4-22,0-1-1250,0 0-4995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5:19.046"/>
    </inkml:context>
    <inkml:brush xml:id="br0">
      <inkml:brushProperty name="width" value="0.35" units="cm"/>
      <inkml:brushProperty name="height" value="0.35" units="cm"/>
      <inkml:brushProperty name="color" value="#FFFFFF"/>
    </inkml:brush>
  </inkml:definitions>
  <inkml:trace contextRef="#ctx0" brushRef="#br0">0 0 7000,'0'0'0,"0"0"0,11 0 0,-1 0-4776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5:23.178"/>
    </inkml:context>
    <inkml:brush xml:id="br0">
      <inkml:brushProperty name="width" value="0.35" units="cm"/>
      <inkml:brushProperty name="height" value="0.35" units="cm"/>
      <inkml:brushProperty name="color" value="#FFFFFF"/>
    </inkml:brush>
  </inkml:definitions>
  <inkml:trace contextRef="#ctx0" brushRef="#br0">95 98 3320,'0'0'-168,"0"0"36,0 0 145,1 1 89,-1 5 187,0-5-255,0 0 0,-1 0-1,1 0 1,0 0 0,-1 0 0,1-1 0,0 1 0,-1 0-1,1 0 1,-1 0 0,1-1 0,-1 1 0,0 0 0,1-1 0,-1 1-1,0 0 1,1-1 0,-1 1 0,0-1 0,-1 1 0,-2 6 115,4-6-104,0 0 0,0-1 1,0 1-1,0 0 0,0 0 1,0 0-1,-1 0 0,1 0 0,0 0 1,-1 0-1,1 0 0,0 0 0,-1-1 1,1 1-1,-1 0 0,1 0 1,-1 0-1,1-1 0,-1 1 0,0 0 1,0-1-1,0 2 0,-24 25 1615,23-25-1444,-3 3-25,4-3-11,-1 2-16,1-1-10,-3 2-19,3-4-4,1-1-15,0 0-10,0 0-19,0 0-4,0 0-15,0 0-7,0 0-9,-3 6-79,10-28 1093,-3 15-1017,-1-1 7,1 1 7,0 0 1,1 0 1,3 0 7,-1 0 7,-1 3-2,22-19 351,-27 22-380,28-13 845,-28 15-826,-1 4 1,1 8 45,-1-11-107,0 1 0,1 0 0,-1-1 1,-1 1-1,1-1 0,0 1 0,0-1 0,-1 1 1,0 0-1,1-1 0,-1 0 0,-2 5 0,-13 39 146,5-32-38,10-12-74,1 3 0,-1-3-3,-3 4-9,3-4 3,0 4 1,-3 0-2,3-4-3,-10 10 362,5-9-363,3-3-4,-2 0-3,4 0 2,1 0-2,0 0 2,0 0-3,0 0-4,0-1-4,-1-3-2,1 1 0,1-4 0,2-1 0,1 0 0,6-22 65,-9 28-66,2-21 86,1 17-89,0-1 1,-4 1-2,0 4 2,0-3-2,0 3 4,0-4 1,0 4 0,0-3 0,1 3 0,3-3 0,-3 2 0,-1-1 0,0 3 0,0 1 0,1-2-2,2-3-3,-1 3 2,-2-3-2,1 3 2,2-2-2,-1 1 2,0-3-3,-2-1-2,0-1 0,0 3 0,-1 10 0,-6-1 0,4-9 0,2 3 1,1 1 0,0 0 0,0-1 0,0 1 0,0 0 0,0-1 0,0 1 0,0-1 0,1 1 0,-1 0 0,0-1 0,1 1 0,-1 0 0,1 0 0,0-1 0,-1 1 0,1 0 0,0 0 0,0 0 0,-1 0 0,1 0 1,2-1-1,-3 1-1,1-5 1,-1 5 6,0 1 1,0 0 0,0-1-5,0 1-3,0 0 0,0 0 0,1 0 0,-1 0 0,0 0 0,0 0 0,0 0 0,0 0 0,0 0 1,0 0-1,0 0 0,0 0 0,0 0 0,0 0 0,0 0 0,0 0 0,0 0 0,0 0 0,1 0 0,-1 0 0,0 0 0,0 0 1,0 0-1,0 0 0,0 0 0,0 0 0,0 0 0,0 0 0,0 0 0,0 0 0,0 0 0,0 0 0,1 0 0,-1 0 0,0 0 0,0 0 1,0 0-1,0 0 0,0 0 0,0 0 0,0 0 0,0 0 0,0 0 0,0 0 0,0 0 0,0 0 0,0 0 0,0-1 0,0 1 0,0 0 1,0 0-1,0 0 0,0 0 0,11 7 18,-9-6-13,3 2-3,-3 2-2,4-4 0,0 1 0,-5 4 0,-1 0 1,0-5 6,0-3-1,0-3-3,0 3 4,0 2-2,0 0-10,0-1-2,1-5 6,-1-1 1,-4 0 0,-2 1 0,1-2 0,5 4 0,1 6 0,4-8 0,1 3 0,-5 7 0,-7-1 1,4-2 6,1 0-1,-2 4-3,2 5 10,0-5-11,-5-5-4,-1 4-4,6-2-1,1 4 6,0 0-1,0-5-4,0-1-2,0 1 1,0 4 4,1 2-5,-6 7-12,-2 1 3,3-10 6,-5 10-42,8-13 36,1 4 1,0-5 0,0 0 0,0 4 0,0-3 0,0 2 0,0-3 0,0-1 0,0 2 1,0 3 4,0-3-2,0 3 4,0-4 1,0 0 0,0 5 0,0-5 0,1 0 0,1 3 0,-2-1 0,-2 2 0,1-3 5,0 0 1,1-1 0,-1 1-1,1 0 1,-1 0 0,1 0 0,0-1-1,0 1 1,-1 0 0,1 0 0,0 0-1,1 3 1,0 16-10,-2-18 7,-6 5 2,3-1-2,4-1 2,-2-4-2,-3 0 2,2 0-2,-3 3 2,4-2-2,-3 3 2,-1 2-2,1 0 4,1-1-1,0 0-4,-3 1-1,4 1 4,3-6-2,0 6 2,-2 1-4,-4 9 0,1 2-553,0 1 0,-2 37 0,5-40-7080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5:26.083"/>
    </inkml:context>
    <inkml:brush xml:id="br0">
      <inkml:brushProperty name="width" value="0.35" units="cm"/>
      <inkml:brushProperty name="height" value="0.35" units="cm"/>
      <inkml:brushProperty name="color" value="#FFFFFF"/>
    </inkml:brush>
  </inkml:definitions>
  <inkml:trace contextRef="#ctx0" brushRef="#br0">1 121 3416,'0'0'-31,"0"0"-15,0 0-84,1-1 9,3-3 98,-4 3 51,0 1 88,0 0 55,4-21 1569,-4 20-1380,0 1-32,19-16 2873,-16 12-1858,-3 3-1287,0-4 2,1 2 12,0-1 2,0 3 0,-1 1 0,0 0 0,0 0-3,0 0-10,0 0-3,0 0 0,0 0 0,0 0 0,0 0-2,0 0-4,0 0-2,0 0 1,0 0 3,1 0-8,3 0 1,-3 0-2,-1 0 1,0 0-8,0 0 0,0 0-9,0 0-3,0 0 1,0 0 6,0 0 1,0 0 0,1 0 1,4 1 4,-4 0-3,-1-1-2,0 0 1,0 0 6,0 0 1,0 0 0,0 0 1,0 0 6,0 0 1,0 0-2,0 0-3,0 0 2,0 0-2,0 0 2,0 0-3,0 0-4,0 0-4,0 0-4,0 0-3,0 0 2,0 0-3,0 0-4,0 0-3,1 0 2,5 0-3,-5 0-4,-1 0-4,0 0-2,0 0 0,0 0 0,0 0 0,0 0 0,0 0 0,0 0 0,0 0 0,0 0 0,1 0-2,5-1-4,1-2-2,-3-6 0,-1 3 1,-1 4 4,3-2-2,-4 3 4,-1 1 1,0 0 0,0 0 0,0 0 0,0 0 0,0 0 0,0 0 0,0 0 0,0 0 0,1 1 0,3 5 0,-4-5-8,0-1 0,0 0 0,1 0 0,-1 0 0,0 1 0,0-1 1,0 0-1,0 0 0,0 1 0,0-1 0,1 0 0,-1 0 0,0 1 1,0-1-1,0 0 0,0 1 0,0-1 0,0 0 0,0 0 1,0 1-1,0-1 0,0 0 0,-1 1 0,1-1 0,0 0 0,0 0 1,0 1-1,0-1 0,0 0 0,0 0 0,-1 1 0,1-1 0,0 0 1,0 0-1,0 0 0,0 1 0,-1-1 0,1 0 0,0 0 0,0 0 1,-1 0-1,1 1 0,0-1 0,0 0 0,-1 0 0,1 0 0,0 0 1,0 0-1,-1 0 0,1 0 0,0 0 0,-1 0 0,1 0 0,0 0 1,-4 1 13,4-1-10,0 0 0,0 1 0,0-1-1,0 0 1,0 0 0,0 0-1,0 0 1,0 0 0,0 0 0,0 0-1,0 1 1,-1-1 0,1 0 0,0 0-1,0 0 1,0 0 0,0 0 0,0 0-1,0 1 1,0-1 0,0 0 0,0 0-1,0 0 1,0 0 0,0 0 0,0 0-1,0 1 1,0-1 0,1 0 0,-1 0-1,0 0 1,0 0 0,0 0 0,0 0-1,0 1 1,0-1 0,0 0 0,0 0-1,0 0 1,0 0 0,1 0 0,-1 0-1,0 0 1,0 0 0,0 0 0,0 0-1,0 0 1,0 1 0,0-1 0,1 0-1,-1 0 1,0 0 0,0 0 0,0 0-1,0 0 1,0 0 0,0 0 0,1 0-1,-1 0 1,0 0 0,0 0 0,0 0-1,0 0 1,0-1 0,0 1 0,1 0-1,-1 0 1,0 0 0,1 0 1,-1-1 0,0 1 0,1 0 0,-1-1 1,1 1-1,-1-1 0,0 1 0,1-1 0,-1 1 0,0-1 1,1 1-1,-1-1 0,0 1 0,0-1 0,0 1 0,1-1 0,-1 0 1,0 1-1,0-1 0,0 1 0,0-2 0,0 1 9,7-15 216,-7 11-227,0 3 2,0-3-2,0 4 4,0 1 1,0 0 0,0 0 0,0 0 0,0 0 0,0 0 0,2-1 0,1 1-11,-1-14 54,-2 12-43,0 2 0,0 0 0,0 0 1,0 0 6,0 0 1,0 0 0,0 0-2,15 2 109,-15 3-126,0-3-2,0 0 4,0 0 1,-1 0-1,1-1 1,0 1-1,-1 0 1,1 0-1,-1-1 1,0 1-1,0-1 0,0 1 1,0 0-1,0-1 1,0 0-1,0 1 1,-2 1-1,-3 4-5,-22 46-1668,17-35-6646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9T20:18:29.763"/>
    </inkml:context>
    <inkml:brush xml:id="br0">
      <inkml:brushProperty name="width" value="0.35" units="cm"/>
      <inkml:brushProperty name="height" value="0.35" units="cm"/>
      <inkml:brushProperty name="color" value="#FFFFFF"/>
    </inkml:brush>
  </inkml:definitions>
  <inkml:trace contextRef="#ctx0" brushRef="#br0">14 256 8160,'0'-36'205,"0"30"-32,0 10 138,8-28 745,-8 23-1042,0 1 1,0-1-1,0 1 0,0-1 0,1 1 1,-1-1-1,0 1 0,0 0 1,0-1-1,1 1 0,-1-1 0,0 1 1,1 0-1,-1-1 0,0 1 0,1 0 1,-1-1-1,0 1 0,1 0 1,-1-1-1,1 1 0,-1 0 0,1 0 1,0 0-13,-1 0-1,1 0 1,0 0 0,-1 0 0,1 0 0,-1 0 0,1 1-1,0-1 1,-1 0 0,1 1 0,-1-1 0,1 0 0,-1 1-1,1-1 1,-1 0 0,1 1 0,-1-1 0,1 1 0,-1-1-1,1 1 1,-1-1 0,0 1 0,1 0 0,-1-1 0,0 1-1,0-1 1,1 1 0,-1-1 0,0 1 0,0 0 0,0-1-1,0 1 1,0 0 0,0-1 0,0 2 0,4 32 36,-4-31-37,1-2 0,-1 0-1,0 0 1,0 0 0,0 0-1,0 0 1,0 0 0,0 0-1,0 0 1,0 0 0,0 0-1,-1 0 1,1 0 0,0 0-1,-1 0 1,1 0 0,0-1-1,-1 1 1,1 0 0,-1 0-1,0 0 1,1 0 0,-1-1-1,0 1 1,1 0 0,-1 0-1,0-1 1,0 1 0,0-1-1,1 1 1,-1-1 0,-2 1-1,2 0 8,1-1-1,-1 1 1,0-1 0,0 0-1,0 1 1,0-1-1,1 0 1,-1 0-1,0 1 1,0-1-1,0 0 1,0 0-1,0 0 1,0 0-1,0 0 1,0 0 0,0-1-1,1 1 1,-1 0-1,0 0 1,0-1-1,0 1 1,0 0-1,1-1 1,-1 1-1,0-1 1,0 1-1,1-1 1,-1 0 0,0 1-1,1-1 1,-1 0-1,0 1 1,1-1-1,-1 0 1,1 0-1,-1 1 1,1-1-1,0 0 1,-1 0-1,1 0 1,0 0 0,-1 1-1,1-1 1,0 0-1,0 0 1,0 0-1,0 0 1,0 0-1,0 0 1,0 0-1,0 0 1,0 1-1,1-3 1,1-1 25,0 1-1,0-1 1,1 1 0,-1 0 0,1 0-1,0 0 1,-1 0 0,1 0-1,1 1 1,-1-1 0,0 1 0,1 0-1,-1 0 1,1 0 0,-1 0-1,1 1 1,0-1 0,4 0 0,-1 0 6,-1-1 1,1 2 0,0-1 0,-1 1 0,1 0 0,0 1-1,0-1 1,0 1 0,7 1 0,-11 0-21,-1 0 1,1 0-1,-1 0 1,1 0-1,-1 0 0,1 1 1,-1-1-1,0 1 1,1-1-1,-1 1 0,0 0 1,0 0-1,0 0 1,-1 0-1,1 0 0,0 0 1,1 4-1,-2-5 15,0 0 6,3 4 0,-4-4-36,0 0 1,0 1-1,0-1 1,0 0 0,0 0-1,0 1 1,0-1-1,0 0 1,0 0 0,-1 1-1,1-1 1,0 0-1,-1 0 1,1 0 0,-1 0-1,0 1 1,1-1-1,-1 0 1,0 0-1,0 0 1,1 0 0,-1 0-1,0-1 1,0 1-1,0 0 1,-2 1 0,2-1 1,-1-1 1,1 1-1,-1 0 1,0-1-1,1 0 1,-1 1 0,1-1-1,-1 0 1,0 0-1,1 0 1,-1 0-1,0 0 1,1 0-1,-1 0 1,1 0 0,-1-1-1,0 1 1,1-1-1,-1 1 1,1-1-1,-1 0 1,1 1 0,0-1-1,-1 0 1,1 0-1,0 0 1,-1 0-1,1 0 1,0 0-1,-2-3 1,1 2 10,0 0-1,0 0 1,1 0-1,-1-1 1,1 1-1,-1 0 1,1-1-1,0 0 1,0 1-1,0-1 1,0 1-1,0-1 1,0 0-1,1 0 1,0 0-1,-1 1 1,1-1-1,0-3 1,1 3-14,-1 1 21,0 1 0,0-1 0,0 1-1,1-1 1,-1 1 0,1-1 0,-1 1 0,1-1 0,0 1 0,-1-1-1,1 1 1,0 0 0,0-1 0,0 1 0,0 0 0,0 0 0,0-1-1,1 1 1,-1 0 0,0 0 0,3-1 0,1-1 45,2 3-3,-5 0-8,4 0-19,2 2-4,-2 5-14,-4 1 0,1-5-8,0 5 4,-15 7 9,9-12-25,0-1 0,0 1 0,0-1-1,-1 0 1,1 0 0,0 0 0,-1-1-1,1 1 1,-1-1 0,1 0 0,-8 2-1,-14 3 10,-4-12 4,20 4-4,8 1-9,0 0 0,-1 1 0,1-1 1,0 0-1,1 0 0,-1 0 0,0 0 0,0 0 0,0 0 1,0 0-1,1 0 0,-1 0 0,1 0 0,-1 0 0,0 0 0,1 0 1,0-1-1,-1 1 0,1 0 0,0 0 0,0-1 0,0 1 1,-1 0-1,2-3 0,-2-31 19,1 32-13,0 1-6,0-1 1,0 0-1,1 0 0,-1 1 1,1-1-1,0 0 0,-1 1 1,1-1-1,0 0 0,1 1 1,1-5-1,3-1 4,0 1-3,1-1-2,0 4 0,0 3-2,-5 1-3,2 0 1,7 10-52,-11-10 54,1 1 0,-1-1 0,0 0-1,0 0 1,0 1 0,1-1 0,-1 0 0,0 0 0,0 1-1,0-1 1,0 0 0,1 1 0,-1-1 0,0 0 0,0 0-1,0 1 1,0-1 0,0 0 0,0 1 0,0-1 0,0 0-1,0 1 1,0-1 0,0 0 0,0 1 0,0-1 0,0 0 0,0 1-1,0-1 1,-1 0 0,1 0 0,0 1 0,0-1 0,0 0-1,0 1 1,-1-1 0,1 0 0,0 0 0,0 1 0,0-1-1,-1 0 1,-15 6-37,-1-2 23,14-5 9,1 0 0,0 0 0,0 0 0,0 0 0,0-1 0,0 1 0,1-1 0,-1 1 0,-3-4 0,1-2-21,0 0 1,3 5 23,1 1 0,-1 0 0,1-1 0,0 1-1,0 0 1,-1-1 0,1 1 0,0-1 0,0 1 0,0-1 0,1 1-1,-1 0 1,0-1 0,0 1 0,1 0 0,-1-1 0,1 1 0,-1 0-1,1-1 1,0 1 0,1-2 0,1-5-14,-2 0-15,3 0-6,-2 2 4,0 3 20,0 1 0,0 0-1,0 0 1,1 0 0,-1 0 0,1 0-1,-1 1 1,1-1 0,-1 1-1,1-1 1,0 1 0,4-1 0,32 0-235,9 4-60,-47-2 286,3-1 1,-3 1 6,-1 0 2,0 0 6,22 1-71,-21-1 72,0 0 0,4 0 0,-4 0 0,-1 0 0,14 24-79,-10-11 84,-4-12-3,0 1-1,0 3 4,0-3-3,0 3-8,0 13-1507,0-11-5712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6T14:41:15.277"/>
    </inkml:context>
    <inkml:brush xml:id="br0">
      <inkml:brushProperty name="width" value="0.35" units="cm"/>
      <inkml:brushProperty name="height" value="0.35" units="cm"/>
      <inkml:brushProperty name="color" value="#FFFFFF"/>
    </inkml:brush>
  </inkml:definitions>
  <inkml:trace contextRef="#ctx0" brushRef="#br0">375 1 7352,'11'3'46,"-8"-2"-34,0-1-1,-1 1 1,1 0 0,0-1 0,0 0-1,0 1 1,-1-1 0,1 0-1,0 0 1,0-1 0,0 1 0,0-1-1,-1 1 1,1-1 0,0 0-1,3-2 1,-6 3-6,0 0 0,0 0 0,0 0 0,-1 1 0,1-1-1,0 0 1,0 0 0,0 0 0,0 0 0,0 0 0,0 0 0,0 0 0,-1 0-1,1 0 1,0 1 0,0-1 0,0 0 0,0 0 0,0 0 0,0 0 0,0 0-1,0 0 1,0 1 0,0-1 0,0 0 0,0 0 0,0 0 0,0 0 0,0 0 0,0 1-1,0-1 1,0 0 0,0 0 0,0 0 0,0 0 0,0 0 0,0 1 0,0-1-1,0 0 1,0 0 0,0 0 0,0 0 0,0 0 0,0 0 0,1 1 0,-1-1-1,0 0 1,0 0 0,0 0 0,0 0 0,0 0 0,1 0 0,10 9 134,16 7 10,-26-16-120,5 2-1,-5-2-18,0 0 0,1 1 1,-1-1-1,0 1 1,1-1-1,-1 1 1,0-1-1,0 1 1,1 0-1,-1 0 1,0 0-1,0 0 0,0 0 1,0 0-1,0 0 1,-1 0-1,2 1 1,5 7 124,-5-6-117,22 36 177,-24-36-192,1-1 0,-1 0-1,0 1 1,1-1-1,-1 0 1,0 1 0,-1-1-1,1 0 1,0 0 0,-2 4-1,2-1 6,-8 30 25,-1 0 1,-2-1 0,-16 35-1,16-47-17,-1-1 0,-1-1-1,0 0 1,-33 36 0,2-3 41,37-44-47,-1 0 0,0-1 0,0-1 0,-11 9 0,7-7 50,0 2-1,0-1 1,-18 24-1,24-25 27,5-7 5,1-2 16,0 0 8,0 0 16,2-3-101,0 0 0,0 1 0,0-1 1,0 1-1,0 0 0,1 0 0,4-3 0,-2 0-3,3-2 9,0 0 1,1 0-1,0 1 1,0 1-1,0-1 1,1 1-1,-1 1 1,1 0-1,20-5 1,-1-2 83,-29 10-114,1 1-1,-1-1 1,1 1-1,0-1 1,-1 1 0,1 0-1,0-1 1,-1 1-1,1 0 1,0 0 0,0-1-1,0 1 1,-1 0-1,1 0 1,0 0 0,0 0-1,-1 0 1,1 0-1,0 0 1,0 0 0,0 0-1,-1 1 1,1-1-1,1 0 1,1 6 21,-1-4-12,13 4 95,-14-4-95,1-1 1,0 1-1,0 0 1,-1 0-1,1 0 0,-1 0 1,0 0-1,0 0 1,0 0-1,0 0 1,0 1-1,0-1 0,0 0 1,-1 1-1,1 3 1,1 5 2,-1 1 1,-1-1 0,0 1 0,-1 0-1,0-1 1,-1 1 0,-4 18 0,4-20-10,-6 14 82,0-18-74,1-1-3,-1 10 33,6-13-36,0 1 0,1 1-1,-1-1 1,1 0-1,-1 0 1,1 1 0,0-1-1,0 0 1,1 1 0,-1-1-1,1 1 1,0-1-1,0 1 1,0 3 0,1 4 44,0-9-52,1-1 1,-1 0 0,1 0 0,-1 0-1,1 0 1,0 0 0,-1 0 0,1-1 0,0 1-1,-1 0 1,1-1 0,0 1 0,0-1-1,0 0 1,-1 0 0,1 1 0,0-1 0,0 0-1,0-1 1,0 1 0,0 0 0,-1 0-1,1-1 1,2 0 0,1 0 12,10-2-2,-1 0 0,0-1 1,0-1-1,0 0 1,-1-1-1,0 0 0,0-1 1,13-9-1,-10 6 5,-2 3 1,1 0-1,0 1 0,0 0 0,1 1 0,29-5 1,-42 9-17,-1 1 0,0-1 0,0 1 0,0-1 0,0 0 0,1 0 0,-1 0 0,0 0 0,2-2 0,2 0 10,-1 0 0,0 0 0,1 0 0,0 1 0,0 0 0,-1 0 0,10-1 0,-11 1 18,10 8 38,-23 4-10,-17 7-35,-42 22-1,39-23-4,-35 24 1,53-33-15,-1 0 1,1-1-1,-15 6 1,-28 17 7,38-20-6,0 0 1,0-1 0,-22 8 0,3-2 5,16-7-1,-37 9 0,16-6-3,29-8-6,-1 0 1,0 0-1,-12-1 0,-6 2 8,25-3-8,0 0 0,-1 0 0,1-1-1,0 0 1,0 1 0,0-2 0,0 1-1,0-1 1,0 1 0,0-1-1,0-1 1,-6-3 0,7 4-2,3 1-2,0 1 1,1-1-1,-1 1 1,1-1-1,-1 0 1,1 1-1,-1-1 0,1 0 1,-1 1-1,1-1 1,0 0-1,-1 0 1,1 1-1,0-1 1,0 0-1,0 0 0,-1 0 1,1 1-1,0-1 1,0 0-1,0 0 1,0 0-1,1 0 1,-1 1-1,0-1 0,0 0 1,0 0-1,1 0 1,-1 1-1,0-1 1,1 0-1,-1 0 1,0 1-1,2-2 0,14-23 9,-10 18-7,0 2 0,0-1 0,1 1 0,-1 0 0,1 0 0,1 0 0,-1 1 0,11-4 0,7-1 5,35-9 1,-45 14-4,163-32 14,-165 34-17,0 0 0,1 0 0,-1 1 0,15 1 0,26-2 2,-9 1-3,-32 1 0,1 0 0,26-5 0,-29 3 1,1 1 1,0 0 0,0 1 0,19 2 0,-21-1 0,0-1 0,0 1 0,1-2 0,-1 1-1,0-1 1,16-4 0,-11 1-2,8-2 24,-22 5-15,-14 2-8,-36 7-1,9-3 0,0 1 0,0 2 0,1 2 0,0 2 0,-44 19 0,71-26-1,-1 0 0,1-1 0,-24 4 0,-19 7-3,3 2 0,31-10-2,0 0 0,0 1 0,-31 18 0,-89 49-50,129-67 46,0 0 1,-1-2 0,0 1 0,0-2 0,-27 9 0,30-10-4,4 6-2,5-7 6,1-3 1,0 0 0,0 0 0,0 0 0,21 0 4,34-2 0,-11-11 4,-36 10 0,0 0 0,0 0 0,0 1 0,0 1 0,1-1 0,-1 1 0,0 1 0,12 0 0,4 1 0,0-1 0,0-1 0,43-7 0,-33 4 0,36-1 0,102-5 6,-163 10-6,117-5 8,-15-2 0,-85 5-2,0-2 0,0-1 0,-1-1-1,0 0 1,25-12 0,-49 17-4,1 0 0,-1 0 0,0 0 0,1 0 0,-1 0 0,0-1 0,0 1 0,0 0 0,0-1 0,0 1 1,-1 0-1,1-1 0,0 1 0,0-1 0,-1 0 0,1 1 0,-1-1 0,0 1 0,1-1 0,-1 0 0,0 1 0,0-1 0,0-2 0,-2 3 0,1 0-1,0-1 1,-1 1 0,1 0-1,-1 0 1,0 0-1,1 0 1,-1 0 0,0 0-1,1 0 1,-1 1-1,0-1 1,0 1 0,-3-1-1,4 0 2,-16-4 7,5 1 0,-1 0 0,0 1 0,1 0 0,-1 1 0,-23-1 1,7 3 3,0 1 1,0 1 0,0 2 0,0 1 0,1 1 0,0 1-1,-53 21 1,-193 83 47,266-108-62,-1 0 0,0-1 0,1 0 0,-1-1 0,0 0 0,-12 0 0,-34 5 0,34-1 0,-1-2 0,-28 2 0,-20 3 0,33 3 0,4 2 0,23-9 0,50-23 0,-31 15 0,0 1 0,0 0 0,0 1 0,0 0 0,1 0 0,-1 1 0,11 0 0,23-4 0,-35 5 1,-1 0 0,0 0 1,1 1-1,-1 0 1,0 0-1,0 1 1,0 0-1,0 0 0,0 1 1,0 0-1,12 7 1,-8-5 0,0 0 0,0-1 0,21 6 0,7 1 12,-32-8-7,0-1 0,0 1 0,0-2 0,1 1 0,-1-1 0,0 0 0,1 0 0,10-1 0,-12-1 7,0 1 0,0 0 0,0 0 0,1 1 0,-1-1 0,0 1 0,10 4 0,-11-4 3,0 1 0,1-1 0,-1 0 0,0 0 0,0-1 0,1 1 0,-1-1 0,0-1 0,1 1 0,-1-1 0,10-2 0,-9 2-2,0-1 0,1 1 1,-1 0-1,1 1 0,-1-1 0,12 2 0,-12-1-5,0 1 0,0-1 0,0-1 0,0 1 1,-1-1-1,1 0 0,9-3 0,47-11 143,-53 14-138,0-1-1,0 0 1,0 0-1,0-1 1,0 0-1,-1 0 1,12-7-1,-16 8 4,0 0 0,1 0 0,-1 0 0,0 1 0,1 0 0,-1 0 0,1 0-1,0 0 1,7 1 0,47 0 198,-35 1-151,-12-1-15,-1-2-1,0 0 1,0 0 0,19-7-1,1 0 42,-21 7-57,0 0 0,0 0-1,0 1 1,17 0 0,58-8 133,-36 3-94,-25 1-44,-19 3-24,0 1 1,1 0-1,-1 0 1,0 1-1,0-1 1,1 1 0,-1 0-1,0 0 1,7 2-1,-9-1-1,1 0 0,0-1-1,-1 1 1,1-1 0,0 0 0,0 0-1,-1 0 1,1-1 0,6-1-1,28-5 50,-30 7-45,-5 0 1,2 0 4,-3 0-2,-2 0 4,0 0 1,-32 0 28,-43-7 4,60 5-40,0 0-1,0 1 1,0 0 0,-1 2-1,-26 3 1,-21 13 15,-16 3 13,69-17-28,0 0 1,1 1-1,-1 1 1,1-1-1,0 2 1,-13 8-1,8-5 2,-2 6 11,3 0 4,12-14-24,0 0 0,1 0 0,-1-1 0,0 1 0,1 0 0,-1 0 0,1 0 0,-1 0 0,1 0 0,-1 0 0,1 0 0,0 0 0,0 0 0,-1 0 0,1 0 0,0 0 0,0 0 1,0 0-1,0 2 0,12 40 26,-9-41-21,26 3-1,-26-4-5,0-1 0,0 1 1,-1-1-1,1 0 1,0 0-1,0 0 0,0 0 1,0 0-1,0 0 1,-1-1-1,6-1 1,56-13 8,-39 11-8,0-2 1,-1 0-1,0-2 0,41-19 1,-41 8-2,-22 17 0,-1 0 1,1 0-1,0 0 0,1 0 1,-1 1-1,0-1 1,0 1-1,1-1 1,-1 1-1,1 0 1,-1 0-1,1 0 1,0 0-1,-1 0 1,1 1-1,3-1 1,-2 0-1,1 1 1,-1-1 0,1 0 0,-1-1-1,1 1 1,-1-1 0,8-3 0,8-4 1,-17 8-2,0 0 0,0 0 0,-1 0 0,1 0 0,0-1 0,-1 1 0,0-1 0,1 0 1,-1 1-1,3-4 0,3-2 5,1 7-2,0-3 2,2-4-2,-2 2 4,-7 5 1,-3 1-2,-2 6-3,2-5-3,-1 0 1,1 0-1,-1 0 1,0-1-1,0 1 1,0 0-1,0-1 1,0 1-1,-1-1 0,1 0 1,0 0-1,-1 0 1,-2 1-1,-8 5 2,-17 15 4,25-17-6,-1-1 0,1 1 0,-1-1 0,-1 0 0,1-1 0,0 0 0,-9 3 1,9-4-1,-24 18 0,17-14 0,10-5 0,-1 0 1,1 1 0,-1-1-1,1 1 1,0 0 0,0 0-1,0 0 1,0 0 0,-5 5-1,-2 2 2,-2-8-1,9-1 6,19-13 1,1 1-7,1 0 1,31-15 0,-28 17 1,-2-1 0,26-19 0,5-5-1,-37 27-1,0 0 1,-1-1-1,0-1 1,-1 0-1,18-19 1,-28 26-1,2-2 2,1 1 0,-1-1-1,1 0 1,0 1 0,0 0-1,1 0 1,-1 0 0,1 0-1,-1 1 1,1 0 0,0 0-1,1 0 1,-1 0 0,0 1-1,1 0 1,0 0 0,-1 1-1,1-1 1,9 0 0,-4 1 14,-3-4 4,-3 21 10,-5-5-28,0 0 0,-1 0 0,0 0-1,-1-1 1,0 1 0,-1 0 0,0-1 0,-1 0 0,0 1 0,-8 14 0,-14 39 8,12-32-7,11-27-4,1 0 1,0 0 0,-1 1-1,1-1 1,-1 8 0,0-3-1,1 1 0,9-3 0,-7-8 0,1 1 0,0-1 0,-1 1 0,1-1 0,0 1 0,0-1 0,-1 1 0,1-1 0,0 0 0,0 1 0,0-1 0,-1 0 0,1 0 0,0 1 0,0-1 0,0 0 0,0 0 0,0 0 0,-1 0 0,1 0 0,0 0 0,0 0 0,0-1 0,0 1 0,0 0 0,-1 0 0,2-1 0,1 0 0,17-3 0,1-1 0,25-10 0,23-6 0,-51 14 0,-1 0 0,1-1 0,-1-1 0,-1 0 0,0-2 0,22-17-1,-32 23 2,21-17-1,-20 16 0,1-1 0,0 1 0,0 1 0,13-8 0,11-3 0,30-22 0,-11 6 0,-45 28 0,-1 1 0,1 0 0,-1 0 0,10-2 0,-7 4 0,-8 0 0,1 1 0,-1 0 0,1 0 0,0 0 0,-1 0 0,1 0 0,-1 0 0,1 0 0,0 0 0,-1 0 0,1 0 0,-1 0 0,1 0 0,-1 0 0,1 1 0,0-1 0,-1 0 0,1 0 0,-1 1 0,1-1 0,0 1 0,34 28 0,-20-15 1,-2 0 0,1 1 0,-2 1 0,0 0 0,10 19 0,-12-14 0,-8-18 0,-1 0-1,0 1 1,1-1 0,0 0-1,0 0 1,0-1 0,0 1-1,0 0 1,0-1 0,1 1-1,0-1 1,4 4 0,39 33 7,-41-36-7,-1 0 0,1 0 0,0-1 0,0 0 1,0 1-1,0-2 0,0 1 0,0-1 1,1 1-1,-1-1 0,0-1 0,8 1 1,-11-1-2,0 0 0,0 0 0,0 0 0,0 0 0,0-1 0,-1 1 0,1 0 0,0-1 0,0 0 0,0 1 0,0-1 0,1-1 0,10 0 0,7-1 0,-11 0 0,-2-5 0,0-2 0,-9 1 0,1 9 0,1-1 0,-1 0 0,0 0 0,0 0 0,1 1 0,-1-1 0,0 0 0,0 1 0,0-1 0,0 1 0,0-1 0,0 1 0,0-1 0,0 1 0,0 0 0,0-1 0,0 1 0,0 0 0,0 0 0,-1 0 0,1 0 0,-1 0 0,-1 0 0,-75-8 0,73 7 0,-1 0 0,1 1 0,0-1 0,0 1 0,-1 0 0,1 1 0,0-1 0,0 1 0,0 0 0,0 1 0,-8 2 0,-18 4-1,24-6 3,1-1-1,-1 0 0,0-1 0,0 1 0,1-1 0,-1-1 0,0 1 0,-8-3 0,11 2 4,-12-5-3,10 0 0,0-2 4,-1-4-6,7 11 0,-1 0 0,1 0 0,-1-1 0,1 1 0,0 0 0,-1 0 0,1-1 0,0 1 0,0 0 0,0-1 0,0 1 0,0 0 0,0-1 0,0 1 0,0 0 0,0 0 0,1-1 0,-1 1 0,0 0 0,1 0 0,-1-1 0,1 1 0,1-2 0,0-1 0,-2 2 0,11-21 6,21-7 3,-23 25-5,0 0-1,0 0 0,0 1 0,15-5 1,-13 5-4,-4 5 0,-10 7 0,-3-2 0,-2 1 0,1-1 0,-1-1 0,1 1 0,-1-1 0,-10 4 0,6-3 0,2 0 0,-19 15 0,16-11 0,0 0 0,0 0 0,-1-1 0,0-1 0,-16 7 0,8-3-1,17-9 1,0 0 0,0 0 0,0-1 0,0 1 0,0-1 0,0-1 0,0 1 0,-1-1 0,1 0 0,-1 0 0,1 0 0,-1-1 0,1 0 0,-1 0 0,-10-2 0,-7 4 1,15-3-1,3-7 0,4 6 0,1-1 0,-1 1 0,1 0 0,0-1 0,-1 1 0,1-1 0,0 1 0,1 0 0,-1-1 0,0 1 0,1 0 0,-1-1 0,1 1 0,0 0 0,-1 0 0,1-1 0,0 1 0,1 0 0,1-2 0,0-3 0,3 0 0,-1 1 0,1-1 0,0 2 0,0-1 0,1 0 0,0 1 0,0 1 0,13-8 0,-5 2 0,15-7 0,0 0 0,0 2 0,37-12 0,98-24 0,1 18 0,-120 24 0,-37 9 0,1 0 0,0 0 0,-5 2 0,-13 5 0,-18 20-1,19-20 1,1 0 0,-1 0 0,-1 0 0,1-1 0,-1 0 0,0-1 0,-17 9 1,-5-1-2,5-1 1,0-2 0,-1-1 1,-39 10-1,61-19 0,-13 6-1,92-64 2,-39 39-2,71-29 1,-48 23 0,-40 17 1,-4 1-1,-1 1 0,26-17 0,-19 10 0,1 1 0,0 0 0,1 2 0,35-11 0,101-22 0,-139 38 0,124-21 0,-135 22-1,-7 4 1,-1-1 0,0 0 0,0 1 0,0-1 0,1 1 0,-1 0 0,0-1 0,1 1 0,-1 0 0,0 0 0,0 0 0,1 0 0,-1 0 0,0 0 0,1 0 0,-1 0 0,0 1 0,1-1 0,-1 0 0,1 1 1,8 3-1,-9 7 0,-4-4 0,0 1-1,-1-1 1,0 0 0,-7 10 0,-5 9 0,10-16 1,0 0 0,-1 0 0,0 0-1,-1-1 1,0 0 0,-1 0 0,0-1-1,0-1 1,0 1 0,-17 8 0,-24 24 4,38-29-3,0-2 0,0 1-1,0-2 1,-1 0 0,-15 7-1,19-10 0,3-1-1,0-1 0,0 1 0,0-1 0,-1-1 0,1 1 0,-1-1 0,0-1 0,0 1 0,0-1 0,-8 0 0,15-1 0,-1 1 0,1-1 0,0 0 0,0 0 0,0 0 0,-1 0 0,1 0 0,0 0 0,0 0 0,-1 0 0,1 0 0,0 0 0,0 0 0,0 0 0,-1 0 0,1 0 0,0-1 0,0 1 0,-1 0 0,1 0 0,0 0 0,0 0 0,0 0 0,0 0 0,-1-1 0,1 1 0,0 0 0,0 0 0,0 0 0,0 0 0,-1-1 0,1 1 0,0 0 0,0 0 0,0 0 0,0-1 0,0 1 0,0 0 0,0 0 0,0 0 0,0-1 0,0 1 0,0 0 0,0 0 0,0-1 0,1-3 0,0 1 0,0-1 0,1 1 0,0 0 0,0-1 0,0 1 0,0 0 0,0 0 0,1 0 0,-1 0 0,6-5 0,41-31 0,-30 24 0,-3 3 1,8-8 3,1 1 0,1 1 0,44-22 0,-68 38 3,2-6 1,-23 13-1,-10 7-6,-47 25-1,12-5 0,45-22 0,1 1 0,0 1 0,1 1 0,-28 26 0,-19 14-2,56-47 1,1 1-1,0 0 0,1 0 1,-10 14-1,10-14-1,1 1 0,-2-1-1,1-1 1,-9 8 0,13-12-4,-5 4-24,120-67 16,-25 12 11,-22 10-1,26-9 2,2 5 0,134-43 1,-209 76 2,-16 8 0,0 0 0,0 0 0,1 0 0,-1 0 0,0 1 0,1 0 0,-1 0 0,1 0 0,6-1 0,-1 3 0,-5 7 0,-8 0 0,-1-1 0,0-1 0,0 1 0,0-1 0,-1 1 0,0-2 0,-11 9 0,-24 26 0,29-28 0,1-1 0,-1 0 0,-1 0 0,0-1 0,-1-1 0,-26 14 0,-59 35 0,75-47 0,-32 21 0,39-22-2,0 0 1,0-1 0,-1 0-1,-19 5 1,29-13 0,-20 7-1,17-2-4,2 1-2,8-6 0,1-1 0,1 0 0,1 0 7,0 0 0,0 0 0,0 0 0,-1 0 0,1 0 0,0-1 0,0 1 0,0 0 0,-1-1 0,1 0 0,0 1 0,-1-1 1,4-2-1,4-1-1,8-2-1,-1 0 0,0-1 0,0 0-1,0-2 1,16-11 0,-24 15 1,1-1 0,0 2 0,0-1 0,14-4 0,-15 7 0,0-1 0,0-1 0,-1 1 0,1-1 0,-1-1 0,12-9 0,46-41-14,113-75 0,-133 95 9,-35 26 6,1 0-1,0 1 1,0 1-1,16-9 1,4 2 1,55-35 0,-77 43 0,-170 124-10,54-32-4,66-52 7,-1 7 1,32-30 2,0-1-1,0-1 1,-23 17 0,-108 67-24,128-87 24,0 0-1,0-1 1,-1 0-1,-24 5 1,-21 7-15,41-13 11,14-3 4,0-1 0,0 1 0,0 0 0,0 0 1,0 1-1,1-1 0,-5 3 0,7-3 4,1-1-1,0 0 0,-1 0 1,1 0-1,0 0 1,-1 0-1,1 0 1,0 1-1,-1-1 0,1 0 1,0 0-1,-1 0 1,1 0-1,0 0 1,-1 0-1,1 0 0,-1-1 1,1 1-1,0 0 1,-1 0-1,1 0 1,0 0-1,-1 0 0,1 0 1,0-1-1,0 1 1,-1 0-1,1 0 1,0 0-1,-1-1 0,1 1 1,0 0-1,0 0 1,-1-1-1,1 1 1,0 0-1,0-1 0,0 1 1,0 0-1,-1-1 1,1 1-1,0 0 1,0-1-1,0 1 0,0 0 1,0-1-1,0 1 1,0 0-1,0-1 1,0 1-1,0 0 0,0-1 1,0 1-1,0-1 1,0 1-1,0 0 1,1-1-1,3-18-14,1 13 13,1 1 0,0 1 1,1-1-1,-1 1 0,1 0 0,0 1 0,0-1 0,10-2 0,5-4-2,6-4-1,-10 4 3,1 1-1,1 1 0,34-9 0,-42 13 2,0-1 0,-1 0 0,1-1-1,-1 0 1,0-1 0,18-14 0,29-17-2,-8 9-4,-32 17 7,0 2 0,31-14 1,-12 9-1,33-11 0,-36 12 0,-22 8-2,0 1 1,1 1 0,-1-1-1,15-1 1,-17 5-2,-8-1-2,0-4 2,-2 4-3,-11 9-4,-159 115-14,162-117 23,0 2 0,1-1 0,-1 1 0,1 0 0,0 1 0,-8 12-1,-25 27-6,22-19-5,12-24 10,4-3-3,2-1-4,0 0-3,3-1 11,1-1 0,-1 0 1,0 0-1,0 0 0,0 0 1,0-1-1,0 1 0,0-1 0,-1 0 1,5-5-1,-2 2-2,28-28-4,-8 6 1,2 2 1,40-31-1,-10 16-3,113-78-33,-167 117 41,0 1 0,0-2 1,-1 1-1,1 0 0,0-1 0,-1 1 1,0-1-1,4-4 0,9-12-7,-21 36-17,-140 152 12,-34 35 4,150-170 0,-41 57 0,54-69 6,9-12-4,-1-4-5,6-4 2,-4 0-3,6-2-2,1 0 0,16-33-7,0 12 19,0 0 1,2 2-1,24-23 1,13-14 0,-14 15 3,1 3 0,2 1 0,81-52 0,-93 68 0,18-22-2,-39 33 0,1 0 1,0 0-1,14-8 1,-2 3 1,39-34 0,-30 22 0,-9 14 0,-1 3-2,-21 11-4,-1 0 5,-1 1 0,0 0 0,1 0 1,-1 0-1,0-1 0,0 1 1,0 0-1,0 0 0,-1 0 0,1 0 1,0-1-1,-1 1 0,1 0 1,-1 0-1,0-1 0,1 1 1,-1 0-1,0-1 0,0 1 0,0-1 1,0 1-1,-2 1 0,-2 4-1,-1 3-1,-6 13-7,-2-1 0,-30 37 0,34-47 1,1 1 1,-10 18-1,11-18 1,-1 0-1,-17 21 1,-33 38-41,43-50 34,0-2-1,-1 0 1,-38 33-1,5-12-15,24-19 4,0-1 0,-50 30 0,40-31 5,17-8 10,1-2-1,-25 9 1,36-16 7,0-1 0,0 0 0,0 0-1,-1-1 1,1 0 0,-1 0 0,1-1 0,0 0 0,-1 0-1,-8-2 1,-43-7-27,57 8 31,0 0 0,1 0 0,-1 0 0,1-1 0,0 1 0,-1 0 1,1-1-1,0 0 0,0 1 0,0-1 0,0 0 0,0 1 0,-1-4 0,-3-4-2,-19-19-5,23 27 8,0 0-1,-1 0 0,1 0 1,0 0-1,1 0 0,-1-1 1,0 1-1,0 0 0,0 0 1,1-1-1,-1 1 0,1 0 1,-1-1-1,1 1 1,-1 0-1,1-1 0,0 1 1,0-1-1,0 1 0,-1-1 1,2 1-1,-1 0 0,0-1 1,0 1-1,0-1 0,1-1 1,0-3-4,0 0 3,-1 5 0,1-1 1,-1 0-1,0 1 1,0-1-1,0 0 1,0 1-1,-1-1 1,1 0-1,0 1 1,-1-1-1,1 0 1,-1 1-1,0-1 1,1 1 0,-1-1-1,-1-1 1,-1-6 0,10 10 0,20 17 0,-22-15-1,-1 1 0,1-1 0,0 0 0,0 0 1,0 0-1,0-1 0,1 0 0,-1 0 0,11 3 1,28 5-3,-38-8 2,0 0 1,0 0-1,1 0 1,-1-1-1,0 0 1,1 0-1,-1-1 0,1 0 1,-1 0-1,0 0 1,13-3-1,-8 0 0,0 1-1,0 0 0,0 1 1,16 0-1,-18 1 1,0 0 0,0-1 0,0 0 0,1-1 0,-1 0 1,16-5-1,-18 4 0,1 0 0,0 1 1,0 0-1,15-1 1,26-8-5,-28 4 5,1 1 0,26-3 0,-28 5 0,1 0 0,31-11 0,15-4 6,106-32 41,-100 31-23,-66 17-21,0 1 0,0 1 0,0-1 0,11 0 0,-11 2 0,0-1-1,0 0 1,0-1-1,0 1 1,0-1-1,-1 0 1,1-1-1,-1 0 1,1 0-1,8-6 1,26-18 54,-34 24-34,-6 3 2,-1 0 6,-12 16 39,-11-1-42,-1 0-1,-44 20 0,-3 1 9,-88 55 20,111-71-33,38-17-18,1 0 1,0 1-1,0 0 0,-11 6 0,18-8-5,0-1 1,1 1-1,-1-1 1,0 0 0,0 0-1,1 0 1,-1 0-1,0 0 1,0 0-1,0 0 1,0-1-1,0 1 1,0-1-1,0 1 1,0-1-1,0 0 1,-1 0-1,1 0 1,0 0-1,0 0 1,0-1-1,-2 1 1,-7-3 6,-19 9 8,27-5-15,1-1 0,-1 1 0,1-1 1,-1 0-1,1 0 0,-1 0 0,1 0 0,-1 0 1,-3-1-1,4 1 7,2 0 1,1-9-6,0 0 0,1-1 0,0 1 0,0 0 0,1 0 0,0 1 1,0-1-1,1 1 0,1 0 0,-1-1 0,1 2 0,0-1 1,1 1-1,0-1 0,0 2 0,9-9 0,0 2 3,1-1 1,0 2-1,1 0 0,0 1 0,1 1 1,25-11-1,-13 10 0,1 1 0,0 1 0,0 2-1,1 1 1,33-2 0,-59 8-5,0 0 1,0 0-1,0 1 0,0 0 0,0 0 0,0 1 0,0-1 1,0 1-1,8 4 0,14 4 6,-8-4-5,-14-5 0,-1 0 0,0 1 1,1 0-1,-1 0 0,0 0 0,9 6 1,-1-1-2,-11-7 0,-1 1 0,1-1 0,0 1 0,-1 0 0,1-1 0,0 1 0,-1 0 0,1 0 0,-1 0 0,0 0 0,1 1 0,-1-1 0,0 0 0,0 0 0,0 1 0,1-1 0,-1 1 0,-1-1 0,1 1 0,0-1 0,1 3 0,-1 25 0,0-24 0,0 0 0,-1 0 0,0-1 0,0 1 0,0 0 0,-1 0 0,1 0 0,-1 0 0,0-1 0,-1 1 0,1-1 0,-1 1 0,-3 5 0,0-2 0,0-1 1,0 0-1,-1-1 1,0 1-1,-9 6 1,-18 21 4,26-27-5,1 1 1,-1-1 0,-1-1 0,0 1 0,0-1 0,0-1 0,0 1 0,-17 7-1,1-3 6,-1-1 0,-28 6 0,34-7-1,18-7-5,-1 0 1,1 0 0,-1 0-1,0 0 1,0 0-1,1 0 1,-1-1-1,0 1 1,0-1 0,0 1-1,0-1 1,0 0-1,0 0 1,1 0 0,-1 0-1,0 0 1,0 0-1,-4-1 1,-32-14 23,37 14-24,0 0 1,1 0-1,-1 1 1,0-1-1,1 0 1,-1 0-1,0 0 1,1 0-1,-1 1 1,1-1-1,0 0 0,-1 0 1,1 0-1,0 0 1,-1 0-1,1 0 1,0 0-1,0 0 1,0 0-1,0-1 1,0 1-1,0 0 1,0 0-1,1 0 1,-1 0-1,0 0 0,0 0 1,1 0-1,-1 0 1,1 1-1,-1-1 1,1 0-1,0-1 1,1-2 0,0 1 0,0-1 0,0 1 0,1 0 0,-1 0 0,6-5 0,55-43 3,52-43 1,-95 78-2,41-25 1,10-8-3,-46 27 0,2 2 0,0 0-1,1 2 1,1 1 0,1 1 0,0 2 0,34-11 0,-47 20-1,0 2 0,31-3 0,7-1 0,-45 5 0,0 0 0,1 1 0,-1 0 0,1 1 0,0 0 0,-1 0 0,1 1 0,-1 1 0,0 0 0,1 0 0,-1 1 0,0 1 0,0-1 0,12 8 0,-17-9 0,13 11-1,-1 18 10,-15-27-8,0 0 0,-1 1 0,1-1 0,-1 0 0,0 1 0,0 0 0,-1-1 0,1 1 0,-1-1 0,0 1 0,0 0 0,-1-1 0,1 1 0,-1-1 0,0 1 0,-2 6 0,0-2 1,0 1-1,0-1 1,-1 0 0,0 0-1,0 0 1,-1 0 0,0-1 0,-1 0-1,0 0 1,0 0 0,-1-1-1,0 0 1,-13 11 0,-22 18 7,34-28-5,0 0 0,0-1-1,0-1 1,-14 9 0,11-9 0,-1-1 0,1 0 1,-1 0-1,0-2 0,0 1 1,0-2-1,-1 1 0,1-2 1,0 0-1,-1 0 0,0-1 1,-17-2-1,25 1 1,0 1 0,1-1 1,-1 0-1,0 0 0,1 0 0,-1 0 1,1-1-1,-8-3 0,10 4-3,1-1-1,0 1 1,-1 0-1,1-1 1,0 1-1,0 0 1,0-1-1,0 0 1,0 1-1,0-1 1,0 0-1,0 1 1,1-1-1,-1 0 1,1 0-1,-1 1 1,1-1-1,0 0 1,0 0-1,-1 0 1,1 0-1,1 1 1,-1-1-1,0 0 1,1-3 0,0 0 0,1 1 1,-1-1 0,1 0-1,0 1 1,1-1 0,-1 1 0,1 0-1,0-1 1,0 1 0,0 1-1,0-1 1,1 0 0,6-4-1,2-2 3,0 0-1,1 1 0,15-7 0,36-23 14,-48 27-12,0 2-1,1 0 0,1 1 0,-1 0 0,34-9 1,-18 8 10,34-15 1,-14 5 6,-42 17-22,1-2 4,-1 1-1,1 1 0,0 0 0,21-2 0,33-6 16,-54 8-15,1 0-1,-1 1 0,1 1 1,-1 0-1,25 1 1,5 7 8,-33-6-10,-1 5 2,-5 5-3,-3-4-2,0-1 0,-1 1 0,1 0 0,-1-1 0,-1 1 0,1 0 0,-1-1 0,-1 0 0,1 1 0,-1-1 0,0 0 0,0 0 0,-1-1 0,0 1 0,-8 9 0,-7 6 0,0-1 0,-34 26 0,48-42 0,-12 9 0,0-1 0,0 0 0,-1-2 0,-29 13 0,1-7 0,14-11-8,27-6 8,9-4 0,11-5 0,21-13 0,-30 18 0,0 1 0,0-1 0,1 1 0,-1 1 0,1-1 0,0 1 0,0 1 0,0-1 0,0 1 0,0 0 0,0 1 0,13-2 0,-6 3 0,-1-1 0,1 0 0,18-5 0,-18 4 0,-10 0 0,23 7 0,-18-3 0,-3 6 0,-6-8 0,1 1 0,-1-1 0,0 1 0,0 0 0,0-1 0,0 1 0,0-1 0,0 1 0,0-1 0,0 1 0,0 0 0,0-1 0,0 1 0,0-1 0,-1 1 0,1-1 0,0 1 0,0-1 0,-1 1 0,1-1 0,0 1 0,0-1 0,-1 1 0,1-1 0,-1 1 0,1-1 0,0 0 0,-1 1 0,1-1 0,-1 0 0,1 1 0,-1-1 0,1 0 0,-1 1 0,0-1 0,-10 11 0,-1 0 0,-1 0 0,0-1 0,0-1 0,-1-1 1,-23 12-1,35-19 1,-1 1-1,0-1 1,-1 1 0,1-1 0,0 0 0,0 0-1,-1 0 1,-6 0 0,-1-1-1,1-1 0,-1-1 0,-14-3 0,12 1 0,3-6 0,9 8 0,0 0 0,1 0 0,-1 0 0,1 0 0,-1 0 0,1 0 0,0 0 0,0 0 0,0 0 0,0 0 0,0 0 0,0 0 0,0 0 0,1 0 0,-1 0 0,1 0 0,0 0 0,0 0 0,0-2 0,1 1 0,0-1 0,0 1 0,0-1 0,0 1 0,0 0 0,1-1 0,5-4 0,4-1 0,2 1 0,0 0 0,0 1 0,0 0 0,0 1 0,1 0 0,0 2 0,1 0 0,19-3 0,-24 4 0,-1-3-2,-14 17-4,-7-4 6,0-1 0,0 0 0,0 0 0,-13 4 0,-28 14 0,36-16 0,0 0 0,0 0 0,0-2 0,-20 6 0,15-5 0,0 0 0,-23 13 0,-31 11 0,32-20 0,-1-1 0,-1-2 0,1-3 0,-1-1 0,-47-2 0,83-2 0,0 0 0,-1 0 0,1-1 0,-1 0 0,1 0 0,0-1 0,0-1 0,0 1 0,0-2 0,0 1 0,1-1 0,-13-7 0,7 2 0,0 1-4,1 0 0,0-1 1,0 0-1,0-1 0,2-1 0,-1 0 0,1 0 0,1-1 0,-10-14 0,0 2-12,-14-33-1,32 47 17,0 2 0,-7 1 0,8 6 0,0 0 0,-1 1 0,1-1 0,0 1 0,0-1 0,0 1 0,-1 0 0,1-1 0,0 1 0,0 0 0,-1 0 0,1 0 0,0 0 0,-1 0 0,1 0 0,0 0 0,0 1 0,-1-1 0,1 0 0,0 1 0,-2 0 0,-1 0 0,-66 19 5,10-3-2,-9 5-3,17-4 0,17-11 0,-1-2 0,1-1 0,-40-1 0,73-3 0,-66 0 0,46-2 0,1 2 0,-1 1 0,0 0 0,-29 7 0,23-2 0,-1-1 0,1-2 0,-1-1 0,-39-2 0,21 5 0,40-4 0,1 0 0,-1 0 0,0 0 0,0-1 0,0 0 0,1-1 0,-10-1 0,-17-2-1,29 4 2,0 0-1,1 0 0,-1-1 0,0 1 0,0-1 0,1 0 0,-1 0 0,0 0 1,1-1-1,-1 1 0,-4-4 0,-3-1 4,0 0 1,-1 0-1,-21-6 0,20 8 0,0-1 0,1 0 0,-22-12 0,4-6 12,23 17-11,1 0 0,-1 1 0,-1 0 0,1 1 0,-1 0 0,-8-4 0,-46-17 39,41 16-32,-1 0 0,1 1-1,-1 2 1,-1 0 0,-32-4 0,21 7-8,2-1-1,-42 2-1,-64-2 6,-275 45-1,382-36-7,-1-2 0,0-2 0,0-1 0,-42-5 0,24 2 0,-38-5-1,87 8 2,-16-5-1,4-3 0,3 0 0,2-1 0,8 8 0,0 1 0,-1-1 0,1 1 0,-1-1 0,1 0 0,0 1 0,-1-1 0,1 0 0,0 0 0,0 1 0,0-1 0,0 0 0,0 0 0,0 1 0,-1-1 0,2 0 0,-1 0 0,0 1 0,0-1 0,0 0 0,0 1 0,0-1 0,1 0 0,-1 0 0,0 1 0,0-1 0,1 0 0,-1 1 0,1-1 0,-1 0 0,1 1 0,-1-1 0,1 1 0,0-1 0,0-1 0,5-6 0,0-1 0,0 1 0,1 1 0,0-1 0,0 1 0,1 0 0,0 1 0,16-10 0,6-2-1,41-16 1,-34 17 1,43-13-1,-55 22 0,32-15 0,-29 9-1,157-73 2,-146 70-1,-25 11 0,0 0 0,1 0 0,0 1 0,24-4-1,77-21 2,-116 30-1,1 0 0,-1 0 0,0-1 0,1 1 0,-1 0 0,1 0 0,-1 0 0,1 0 0,-1-1 0,1 1 0,-1 0 0,0 0 0,1 0 0,-1 0 0,1 0 0,-1 0 0,1 0 0,-1 0 0,1 1 0,-1-1 0,1 0 0,-1 0 0,1 0 0,-1 0 0,0 1 0,1-1 0,-1 0 0,1 0 0,-1 1 0,0-1 0,1 1 0,-5 5 0,4-5 0,-11 10 0,0-1 0,-1 0 0,-1-1 0,1 0 0,-1-1 0,-20 10 0,6-3 0,-51 35 0,49-30 0,-1-1 0,-1-2 0,-44 19 0,-64 24 0,0 0 0,80-34 2,-104 62 1,-31 14-1,104-62-1,-72 28-1,130-57 0,1-2 0,-1-1-1,-45 6 1,32-4 1,39-7-1,-1-1 0,1-1 0,-1 1 0,0-1 0,1 0 0,-1-1 0,0 0 0,1 0 1,-1 0-1,0-1 0,-12-2 0,18 2 0,1 1 1,-1-1-1,0 1 1,1-1-1,-1 1 0,1-1 1,-1 1-1,1-1 1,-1 1-1,1-1 1,0 0-1,-1 1 0,1-1 1,0 0-1,-1 0 1,1 1-1,0-1 1,0 0-1,0 1 1,-1-1-1,1 0 0,0 0 1,0 0-1,0 1 1,0-1-1,0 0 1,1 0-1,-1 1 0,0-1 1,0 0-1,0 0 1,1 0-1,8-28 7,2 4-3,2 1 0,0 0 0,2 0 0,0 2-1,2 0 1,0 1 0,33-31 0,-22 26 2,1 2 1,1 1-1,2 1 1,0 2-1,36-17 1,-14 6 1,-3-1 1,0-3 0,83-75-1,-6 5 1,-73 57-7,-42 36-1,-1 1 0,1 0-1,1 1 1,0 0 0,0 1 0,1 0 0,19-7 0,-23 11-2,-57 29 1,-269 225-6,263-207 1,-109 67 0,97-68-5,48-31-2,0 2 1,1 0-1,0 1 1,-14 16 0,28-27-9,1-2-4,0 0 0,19-18-14,80-51 12,-65 49 14,-2-2 1,38-34-1,-19 11-3,-35 32 9,1-1 0,-2-1 0,0 0 0,-1-1 0,0-1 0,-1 0 0,18-33 0,-19 29-2,0 9-5,-5 4 4,-8 13 1,1-4 0,-11 13 0,-142 188 0,95-136 8,48-57 0,-5 1 0,-5 4-2006,20-14-7620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295F0-0FB1-4B11-8876-83B5093E7BD4}" type="datetimeFigureOut">
              <a:rPr lang="es-PE" smtClean="0"/>
              <a:t>4/06/2021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7AC85-BAF8-4C25-B75F-DDC53BF5BBEB}" type="slidenum">
              <a:rPr lang="es-PE" smtClean="0"/>
              <a:t>‹Nº›</a:t>
            </a:fld>
            <a:endParaRPr lang="es-PE"/>
          </a:p>
        </p:txBody>
      </p:sp>
    </p:spTree>
    <p:extLst>
      <p:ext uri="{BB962C8B-B14F-4D97-AF65-F5344CB8AC3E}">
        <p14:creationId xmlns:p14="http://schemas.microsoft.com/office/powerpoint/2010/main" val="296247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A917AC85-BAF8-4C25-B75F-DDC53BF5BBEB}" type="slidenum">
              <a:rPr lang="es-PE" smtClean="0"/>
              <a:t>38</a:t>
            </a:fld>
            <a:endParaRPr lang="es-PE"/>
          </a:p>
        </p:txBody>
      </p:sp>
    </p:spTree>
    <p:extLst>
      <p:ext uri="{BB962C8B-B14F-4D97-AF65-F5344CB8AC3E}">
        <p14:creationId xmlns:p14="http://schemas.microsoft.com/office/powerpoint/2010/main" val="13029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E541A598-458C-4E4F-AF3C-B81D675B6F0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 xmlns:a16="http://schemas.microsoft.com/office/drawing/2014/main" id="{DC8E823D-0A76-4150-9167-19DB5216A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 xmlns:a16="http://schemas.microsoft.com/office/drawing/2014/main" id="{2B70ECED-4C58-4A63-B4BC-65FA6448A03E}"/>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3BA5F98B-A838-406F-867F-0E487D72D519}"/>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 xmlns:a16="http://schemas.microsoft.com/office/drawing/2014/main" id="{ED236705-21A7-4CB3-8F00-1918BD27333C}"/>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45741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32E7DD33-DACC-4A43-AA70-3B448C5BEDE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 xmlns:a16="http://schemas.microsoft.com/office/drawing/2014/main" id="{774C4740-A4CF-4C13-B943-08AC27D298D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C843324C-6AE7-41B5-BABC-B40F47325476}"/>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4901AF8A-9135-4E97-A2D3-95F0278E5F5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 xmlns:a16="http://schemas.microsoft.com/office/drawing/2014/main" id="{F50601BB-7836-43F1-978D-9584CCA3E6BD}"/>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54866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 xmlns:a16="http://schemas.microsoft.com/office/drawing/2014/main" id="{4CFF6A00-3D02-451F-B4A6-E418E9F3975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 xmlns:a16="http://schemas.microsoft.com/office/drawing/2014/main" id="{E68419CA-9EDF-4E9E-B64A-D6960920868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80184AEC-E980-45AB-A298-27E5A88BEB0D}"/>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044D9033-2E6F-49F0-BC5A-6D1E32E2D7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 xmlns:a16="http://schemas.microsoft.com/office/drawing/2014/main" id="{3F81C7B4-0728-49B4-A797-FB0AC59A8B0B}"/>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141137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E15991D1-415C-4C5D-80AB-9DF29EC558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D4691AB0-AFCB-47C7-B309-9843A23819F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137538E6-231D-4BA5-BFEE-5825847E1697}"/>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DBB2E93B-4837-4640-9D87-6D41332C127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 xmlns:a16="http://schemas.microsoft.com/office/drawing/2014/main" id="{D342FDEE-8B6E-478B-8B95-6B201EAC8127}"/>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203012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473A90F-A041-437B-874A-D12DCEEE361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D3D2B41E-FBFD-4484-8F1F-9D95F60AF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 xmlns:a16="http://schemas.microsoft.com/office/drawing/2014/main" id="{EF62542B-7576-4A56-B854-43F4D4A7A114}"/>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5D748476-ED57-4ADE-AF63-221EB27455D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 xmlns:a16="http://schemas.microsoft.com/office/drawing/2014/main" id="{765412B3-0D98-4107-9543-AFD5EDBD0A7C}"/>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270075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DDCDEAA8-F8DD-4A82-BD3D-221C2163A85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0721D238-CADD-42ED-B631-CA8BA9CADE1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 xmlns:a16="http://schemas.microsoft.com/office/drawing/2014/main" id="{F4836E65-9EB6-4E8E-832C-76FBBC084C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 xmlns:a16="http://schemas.microsoft.com/office/drawing/2014/main" id="{7C88676A-4DD4-4A3E-BB5C-FF945F39D965}"/>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6" name="Segnaposto piè di pagina 5">
            <a:extLst>
              <a:ext uri="{FF2B5EF4-FFF2-40B4-BE49-F238E27FC236}">
                <a16:creationId xmlns="" xmlns:a16="http://schemas.microsoft.com/office/drawing/2014/main" id="{E967A565-694D-41C3-8C4A-700525D6BFB8}"/>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 xmlns:a16="http://schemas.microsoft.com/office/drawing/2014/main" id="{953C22F2-D3D2-4252-A2E8-7FEBF7A221A2}"/>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336786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AEF0B4DA-D5A4-4BEE-B88F-0804022076F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57EA4370-9564-4945-ACC0-3AD58C810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 xmlns:a16="http://schemas.microsoft.com/office/drawing/2014/main" id="{254C57FA-B7B5-468E-ADB7-FC4F563A7A1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 xmlns:a16="http://schemas.microsoft.com/office/drawing/2014/main" id="{2CC7A00E-C5C1-457D-8F85-7A49439575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 xmlns:a16="http://schemas.microsoft.com/office/drawing/2014/main" id="{41E10B08-E39B-4097-A312-18E956B298D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 xmlns:a16="http://schemas.microsoft.com/office/drawing/2014/main" id="{19DFD64D-22EA-4274-9499-DDDFE56392B0}"/>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8" name="Segnaposto piè di pagina 7">
            <a:extLst>
              <a:ext uri="{FF2B5EF4-FFF2-40B4-BE49-F238E27FC236}">
                <a16:creationId xmlns="" xmlns:a16="http://schemas.microsoft.com/office/drawing/2014/main" id="{5F856141-0DA9-495D-8E34-9EDC247C0AB3}"/>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 xmlns:a16="http://schemas.microsoft.com/office/drawing/2014/main" id="{D0807CF4-99D1-4851-A8DE-51D885CC4ED3}"/>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327986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04860542-3036-4659-B6C8-932C91B5871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 xmlns:a16="http://schemas.microsoft.com/office/drawing/2014/main" id="{89E47FAE-201D-4278-ACD2-5B855FD1ACC3}"/>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4" name="Segnaposto piè di pagina 3">
            <a:extLst>
              <a:ext uri="{FF2B5EF4-FFF2-40B4-BE49-F238E27FC236}">
                <a16:creationId xmlns="" xmlns:a16="http://schemas.microsoft.com/office/drawing/2014/main" id="{4F0A9107-A102-4709-88A1-B587B77D7037}"/>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 xmlns:a16="http://schemas.microsoft.com/office/drawing/2014/main" id="{B7FD42E0-2886-4B4D-B1AB-FE3E5FE93611}"/>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325245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 xmlns:a16="http://schemas.microsoft.com/office/drawing/2014/main" id="{663A04F1-398E-4303-850C-5AE121EE31C7}"/>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3" name="Segnaposto piè di pagina 2">
            <a:extLst>
              <a:ext uri="{FF2B5EF4-FFF2-40B4-BE49-F238E27FC236}">
                <a16:creationId xmlns="" xmlns:a16="http://schemas.microsoft.com/office/drawing/2014/main" id="{228A6B53-8A66-46C6-9BCD-6D49D86116C9}"/>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 xmlns:a16="http://schemas.microsoft.com/office/drawing/2014/main" id="{DC553CFA-322B-4985-B942-8B9C78FEEAA0}"/>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40800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F17FB932-0484-41A2-B8E9-101821FBE30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 xmlns:a16="http://schemas.microsoft.com/office/drawing/2014/main" id="{7A18DAD4-C4E5-4DA8-8FF7-6A05FB58F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 xmlns:a16="http://schemas.microsoft.com/office/drawing/2014/main" id="{23324625-23D0-46F6-9954-6431A37C2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 xmlns:a16="http://schemas.microsoft.com/office/drawing/2014/main" id="{44FF0169-3452-4C93-9DFF-111C5D29963B}"/>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6" name="Segnaposto piè di pagina 5">
            <a:extLst>
              <a:ext uri="{FF2B5EF4-FFF2-40B4-BE49-F238E27FC236}">
                <a16:creationId xmlns="" xmlns:a16="http://schemas.microsoft.com/office/drawing/2014/main" id="{107CCF3A-AB7B-4C67-B9D7-949D7C666D7E}"/>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 xmlns:a16="http://schemas.microsoft.com/office/drawing/2014/main" id="{9C883A2C-3928-42E2-976C-0540336A1B9C}"/>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125352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 xmlns:a16="http://schemas.microsoft.com/office/drawing/2014/main" id="{23F66F1E-DB88-4D49-8976-16DBDC4793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 xmlns:a16="http://schemas.microsoft.com/office/drawing/2014/main" id="{624DD0DD-633E-4B99-B710-347E15FBE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 xmlns:a16="http://schemas.microsoft.com/office/drawing/2014/main" id="{BFA05CB8-B741-47FD-BAEC-86402FF90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 xmlns:a16="http://schemas.microsoft.com/office/drawing/2014/main" id="{5C3F6A95-6E67-4339-8F81-04515E5B6122}"/>
              </a:ext>
            </a:extLst>
          </p:cNvPr>
          <p:cNvSpPr>
            <a:spLocks noGrp="1"/>
          </p:cNvSpPr>
          <p:nvPr>
            <p:ph type="dt" sz="half" idx="10"/>
          </p:nvPr>
        </p:nvSpPr>
        <p:spPr/>
        <p:txBody>
          <a:bodyPr/>
          <a:lstStyle/>
          <a:p>
            <a:fld id="{4CC7D800-1F4F-4644-B0E9-5E5DD1DC77F6}" type="datetimeFigureOut">
              <a:rPr lang="it-IT" smtClean="0"/>
              <a:t>04/06/2021</a:t>
            </a:fld>
            <a:endParaRPr lang="it-IT" dirty="0"/>
          </a:p>
        </p:txBody>
      </p:sp>
      <p:sp>
        <p:nvSpPr>
          <p:cNvPr id="6" name="Segnaposto piè di pagina 5">
            <a:extLst>
              <a:ext uri="{FF2B5EF4-FFF2-40B4-BE49-F238E27FC236}">
                <a16:creationId xmlns="" xmlns:a16="http://schemas.microsoft.com/office/drawing/2014/main" id="{0A43BACA-F121-412F-9621-195437253FB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 xmlns:a16="http://schemas.microsoft.com/office/drawing/2014/main" id="{7C6FC05F-9BE4-4ED3-8451-FB6C49F2EB9C}"/>
              </a:ext>
            </a:extLst>
          </p:cNvPr>
          <p:cNvSpPr>
            <a:spLocks noGrp="1"/>
          </p:cNvSpPr>
          <p:nvPr>
            <p:ph type="sldNum" sz="quarter" idx="12"/>
          </p:nvPr>
        </p:nvSpPr>
        <p:spPr/>
        <p:txBody>
          <a:bodyPr/>
          <a:lstStyle/>
          <a:p>
            <a:fld id="{2D521C78-7B6C-4A8F-9DDC-9C6861277F12}" type="slidenum">
              <a:rPr lang="it-IT" smtClean="0"/>
              <a:t>‹Nº›</a:t>
            </a:fld>
            <a:endParaRPr lang="it-IT" dirty="0"/>
          </a:p>
        </p:txBody>
      </p:sp>
    </p:spTree>
    <p:extLst>
      <p:ext uri="{BB962C8B-B14F-4D97-AF65-F5344CB8AC3E}">
        <p14:creationId xmlns:p14="http://schemas.microsoft.com/office/powerpoint/2010/main" val="300082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 xmlns:a16="http://schemas.microsoft.com/office/drawing/2014/main" id="{2F8AA6D1-9D87-44E0-9CBA-EC0E883A9C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 xmlns:a16="http://schemas.microsoft.com/office/drawing/2014/main" id="{E53B107B-B8E2-4330-9C84-551DC987C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 xmlns:a16="http://schemas.microsoft.com/office/drawing/2014/main" id="{9C74588B-7995-4B84-8433-14605035D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7D800-1F4F-4644-B0E9-5E5DD1DC77F6}" type="datetimeFigureOut">
              <a:rPr lang="it-IT" smtClean="0"/>
              <a:t>04/06/2021</a:t>
            </a:fld>
            <a:endParaRPr lang="it-IT" dirty="0"/>
          </a:p>
        </p:txBody>
      </p:sp>
      <p:sp>
        <p:nvSpPr>
          <p:cNvPr id="5" name="Segnaposto piè di pagina 4">
            <a:extLst>
              <a:ext uri="{FF2B5EF4-FFF2-40B4-BE49-F238E27FC236}">
                <a16:creationId xmlns="" xmlns:a16="http://schemas.microsoft.com/office/drawing/2014/main" id="{FB5CC2D8-83D6-4C2C-B337-C074B65EE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 xmlns:a16="http://schemas.microsoft.com/office/drawing/2014/main" id="{CE257942-EF54-49CD-8ADF-5DCF5DB25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21C78-7B6C-4A8F-9DDC-9C6861277F12}" type="slidenum">
              <a:rPr lang="it-IT" smtClean="0"/>
              <a:t>‹Nº›</a:t>
            </a:fld>
            <a:endParaRPr lang="it-IT" dirty="0"/>
          </a:p>
        </p:txBody>
      </p:sp>
    </p:spTree>
    <p:extLst>
      <p:ext uri="{BB962C8B-B14F-4D97-AF65-F5344CB8AC3E}">
        <p14:creationId xmlns:p14="http://schemas.microsoft.com/office/powerpoint/2010/main" val="309556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customXml" Target="../ink/ink4.xml"/></Relationships>
</file>

<file path=ppt/slides/_rels/slide2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 xmlns:a16="http://schemas.microsoft.com/office/drawing/2014/main" id="{4091BB54-C277-4EA5-ABD6-E9DAA77F244C}"/>
              </a:ext>
            </a:extLst>
          </p:cNvPr>
          <p:cNvSpPr>
            <a:spLocks noGrp="1"/>
          </p:cNvSpPr>
          <p:nvPr>
            <p:ph type="title"/>
          </p:nvPr>
        </p:nvSpPr>
        <p:spPr>
          <a:xfrm>
            <a:off x="589560" y="856180"/>
            <a:ext cx="4560584" cy="1128068"/>
          </a:xfrm>
        </p:spPr>
        <p:txBody>
          <a:bodyPr vert="horz" lIns="91440" tIns="45720" rIns="91440" bIns="45720" rtlCol="0" anchor="ctr">
            <a:normAutofit/>
          </a:bodyPr>
          <a:lstStyle/>
          <a:p>
            <a:pPr algn="ctr"/>
            <a:r>
              <a:rPr lang="en-US" sz="4000" b="1" dirty="0"/>
              <a:t>Introduzione</a:t>
            </a:r>
          </a:p>
        </p:txBody>
      </p:sp>
      <p:grpSp>
        <p:nvGrpSpPr>
          <p:cNvPr id="13" name="Group 12">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 xmlns:a16="http://schemas.microsoft.com/office/drawing/2014/main" id="{4566891F-5C90-4154-80C1-B63E7DA4A5F2}"/>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dirty="0"/>
              <a:t>La versione base dell’ algoritmo si occupa di poligoni tagliati da un segmento che non passa attraverso i vertici.</a:t>
            </a:r>
          </a:p>
          <a:p>
            <a:pPr>
              <a:lnSpc>
                <a:spcPct val="90000"/>
              </a:lnSpc>
              <a:spcAft>
                <a:spcPts val="600"/>
              </a:spcAft>
            </a:pPr>
            <a:r>
              <a:rPr lang="en-US" sz="2000" dirty="0"/>
              <a:t>Sotto questa ipotesi i punti di intersezione sono in numero pari e, se ordinati secondo ascissa curvilinea, si alternano tra entrante (con indice pari) ed uscente (con indice dispari) dal poligono, in modo tale che formano coppie di segmenti interni. </a:t>
            </a:r>
          </a:p>
        </p:txBody>
      </p:sp>
      <p:sp>
        <p:nvSpPr>
          <p:cNvPr id="19" name="Rectangle 18">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magine 3">
            <a:extLst>
              <a:ext uri="{FF2B5EF4-FFF2-40B4-BE49-F238E27FC236}">
                <a16:creationId xmlns="" xmlns:a16="http://schemas.microsoft.com/office/drawing/2014/main" id="{5A7BA9EA-A3FB-4340-AD8D-366B794B2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712" y="1219051"/>
            <a:ext cx="5425117" cy="4419897"/>
          </a:xfrm>
          <a:prstGeom prst="rect">
            <a:avLst/>
          </a:prstGeom>
        </p:spPr>
      </p:pic>
    </p:spTree>
    <p:extLst>
      <p:ext uri="{BB962C8B-B14F-4D97-AF65-F5344CB8AC3E}">
        <p14:creationId xmlns:p14="http://schemas.microsoft.com/office/powerpoint/2010/main" val="267489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443418039"/>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646331"/>
          </a:xfrm>
          <a:prstGeom prst="rect">
            <a:avLst/>
          </a:prstGeom>
          <a:noFill/>
        </p:spPr>
        <p:txBody>
          <a:bodyPr wrap="square" rtlCol="0">
            <a:spAutoFit/>
          </a:bodyPr>
          <a:lstStyle/>
          <a:p>
            <a:r>
              <a:rPr lang="it-IT" dirty="0"/>
              <a:t>Found[3] = 1, il punto 3 è già stato visitato, si conclude quindi il secondo sotto-poligono.</a:t>
            </a:r>
          </a:p>
        </p:txBody>
      </p:sp>
    </p:spTree>
    <p:extLst>
      <p:ext uri="{BB962C8B-B14F-4D97-AF65-F5344CB8AC3E}">
        <p14:creationId xmlns:p14="http://schemas.microsoft.com/office/powerpoint/2010/main" val="394053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2"/>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575788388"/>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923330"/>
          </a:xfrm>
          <a:prstGeom prst="rect">
            <a:avLst/>
          </a:prstGeom>
          <a:noFill/>
        </p:spPr>
        <p:txBody>
          <a:bodyPr wrap="square" rtlCol="0">
            <a:spAutoFit/>
          </a:bodyPr>
          <a:lstStyle/>
          <a:p>
            <a:r>
              <a:rPr lang="it-IT" dirty="0"/>
              <a:t>Si esplora il punto 5 e si arriva al punto di intersezione pari 0, quindi si va al successivo 1 per poi tornare all’ inizio.</a:t>
            </a:r>
          </a:p>
        </p:txBody>
      </p:sp>
    </p:spTree>
    <p:extLst>
      <p:ext uri="{BB962C8B-B14F-4D97-AF65-F5344CB8AC3E}">
        <p14:creationId xmlns:p14="http://schemas.microsoft.com/office/powerpoint/2010/main" val="95132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2"/>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308912114"/>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923330"/>
          </a:xfrm>
          <a:prstGeom prst="rect">
            <a:avLst/>
          </a:prstGeom>
          <a:noFill/>
        </p:spPr>
        <p:txBody>
          <a:bodyPr wrap="square" rtlCol="0">
            <a:spAutoFit/>
          </a:bodyPr>
          <a:lstStyle/>
          <a:p>
            <a:r>
              <a:rPr lang="it-IT" dirty="0"/>
              <a:t>Abbiamo così trovato tutti i sotto-poligoni, infatti found ha tutti valori true e l’algoritmo termina.</a:t>
            </a:r>
          </a:p>
        </p:txBody>
      </p:sp>
    </p:spTree>
    <p:extLst>
      <p:ext uri="{BB962C8B-B14F-4D97-AF65-F5344CB8AC3E}">
        <p14:creationId xmlns:p14="http://schemas.microsoft.com/office/powerpoint/2010/main" val="3771393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ECA6DCB-B7E1-40A9-9524-540C6DA40B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 xmlns:a16="http://schemas.microsoft.com/office/drawing/2014/main" id="{665C3E49-A8C8-4E61-B4B1-FA37D092A888}"/>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19" name="Rectangle 18">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8CB5D2D7-DF65-4E86-BFBA-FFB9B5ACEB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asellaDiTesto 7">
            <a:extLst>
              <a:ext uri="{FF2B5EF4-FFF2-40B4-BE49-F238E27FC236}">
                <a16:creationId xmlns="" xmlns:a16="http://schemas.microsoft.com/office/drawing/2014/main" id="{158A6311-5C9F-4ACD-9B5C-1BB7C59ECFC4}"/>
              </a:ext>
            </a:extLst>
          </p:cNvPr>
          <p:cNvSpPr txBox="1"/>
          <p:nvPr/>
        </p:nvSpPr>
        <p:spPr>
          <a:xfrm>
            <a:off x="816746" y="1083484"/>
            <a:ext cx="4589755" cy="707886"/>
          </a:xfrm>
          <a:prstGeom prst="rect">
            <a:avLst/>
          </a:prstGeom>
          <a:noFill/>
        </p:spPr>
        <p:txBody>
          <a:bodyPr wrap="square" rtlCol="0">
            <a:spAutoFit/>
          </a:bodyPr>
          <a:lstStyle/>
          <a:p>
            <a:pPr algn="ctr"/>
            <a:r>
              <a:rPr lang="it-IT" sz="4000" b="1" dirty="0">
                <a:latin typeface="+mj-lt"/>
              </a:rPr>
              <a:t>Intersezione vertice 1</a:t>
            </a:r>
          </a:p>
        </p:txBody>
      </p:sp>
      <p:sp>
        <p:nvSpPr>
          <p:cNvPr id="4" name="CasellaDiTesto 3">
            <a:extLst>
              <a:ext uri="{FF2B5EF4-FFF2-40B4-BE49-F238E27FC236}">
                <a16:creationId xmlns="" xmlns:a16="http://schemas.microsoft.com/office/drawing/2014/main" id="{43241395-D8FC-412A-B154-E9200832D3DD}"/>
              </a:ext>
            </a:extLst>
          </p:cNvPr>
          <p:cNvSpPr txBox="1"/>
          <p:nvPr/>
        </p:nvSpPr>
        <p:spPr>
          <a:xfrm>
            <a:off x="665086" y="2765810"/>
            <a:ext cx="5203700" cy="3416320"/>
          </a:xfrm>
          <a:prstGeom prst="rect">
            <a:avLst/>
          </a:prstGeom>
          <a:noFill/>
        </p:spPr>
        <p:txBody>
          <a:bodyPr wrap="square" rtlCol="0">
            <a:spAutoFit/>
          </a:bodyPr>
          <a:lstStyle/>
          <a:p>
            <a:r>
              <a:rPr lang="it-IT" dirty="0"/>
              <a:t>Avere intersezioni in numero pari è comodo perché permette di avere coppie di segmenti interni al poligono che si formano sulla retta di intersezione.</a:t>
            </a:r>
          </a:p>
          <a:p>
            <a:r>
              <a:rPr lang="it-IT" dirty="0"/>
              <a:t>Studiamo quindi il caso di intersezione sul vertice con questo obbiettivo e notando che ci sono due tipi di intersezione da studiare in modo diverso.</a:t>
            </a:r>
          </a:p>
          <a:p>
            <a:endParaRPr lang="it-IT" dirty="0"/>
          </a:p>
          <a:p>
            <a:pPr marL="342900" indent="-342900">
              <a:buFont typeface="+mj-lt"/>
              <a:buAutoNum type="arabicPeriod"/>
            </a:pPr>
            <a:r>
              <a:rPr lang="it-IT" dirty="0"/>
              <a:t>Sfiora il vertice ed è come se il segmento entrasse e subito uscisse, quindi il vertice è da considerare un intersezione doppia.</a:t>
            </a:r>
          </a:p>
          <a:p>
            <a:pPr marL="342900" indent="-342900">
              <a:buFont typeface="+mj-lt"/>
              <a:buAutoNum type="arabicPeriod"/>
            </a:pPr>
            <a:r>
              <a:rPr lang="it-IT" dirty="0"/>
              <a:t>Attraversa il vertice per entrare o uscire ed allora consideriamo una singola intersezione.</a:t>
            </a:r>
          </a:p>
        </p:txBody>
      </p:sp>
      <p:pic>
        <p:nvPicPr>
          <p:cNvPr id="10" name="Immagine 9">
            <a:extLst>
              <a:ext uri="{FF2B5EF4-FFF2-40B4-BE49-F238E27FC236}">
                <a16:creationId xmlns="" xmlns:a16="http://schemas.microsoft.com/office/drawing/2014/main" id="{C76F1B1C-7776-4959-A465-F19F6FB95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7298" y="455918"/>
            <a:ext cx="4430266" cy="2726643"/>
          </a:xfrm>
          <a:prstGeom prst="rect">
            <a:avLst/>
          </a:prstGeom>
        </p:spPr>
      </p:pic>
      <p:pic>
        <p:nvPicPr>
          <p:cNvPr id="16" name="Immagine 15">
            <a:extLst>
              <a:ext uri="{FF2B5EF4-FFF2-40B4-BE49-F238E27FC236}">
                <a16:creationId xmlns="" xmlns:a16="http://schemas.microsoft.com/office/drawing/2014/main" id="{4C497301-2249-427E-B74B-355AD40CC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298" y="3603950"/>
            <a:ext cx="4387537" cy="2726643"/>
          </a:xfrm>
          <a:prstGeom prst="rect">
            <a:avLst/>
          </a:prstGeom>
        </p:spPr>
      </p:pic>
    </p:spTree>
    <p:extLst>
      <p:ext uri="{BB962C8B-B14F-4D97-AF65-F5344CB8AC3E}">
        <p14:creationId xmlns:p14="http://schemas.microsoft.com/office/powerpoint/2010/main" val="1281256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6ECA6DCB-B7E1-40A9-9524-540C6DA40B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8CB5D2D7-DF65-4E86-BFBA-FFB9B5ACEB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Immagine 9">
            <a:extLst>
              <a:ext uri="{FF2B5EF4-FFF2-40B4-BE49-F238E27FC236}">
                <a16:creationId xmlns="" xmlns:a16="http://schemas.microsoft.com/office/drawing/2014/main" id="{C76F1B1C-7776-4959-A465-F19F6FB95BD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57298" y="455918"/>
            <a:ext cx="4430265" cy="2726643"/>
          </a:xfrm>
          <a:prstGeom prst="rect">
            <a:avLst/>
          </a:prstGeom>
        </p:spPr>
      </p:pic>
      <p:pic>
        <p:nvPicPr>
          <p:cNvPr id="16" name="Immagine 15">
            <a:extLst>
              <a:ext uri="{FF2B5EF4-FFF2-40B4-BE49-F238E27FC236}">
                <a16:creationId xmlns="" xmlns:a16="http://schemas.microsoft.com/office/drawing/2014/main" id="{4C497301-2249-427E-B74B-355AD40CCC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57298" y="3603950"/>
            <a:ext cx="4387537" cy="2726643"/>
          </a:xfrm>
          <a:prstGeom prst="rect">
            <a:avLst/>
          </a:prstGeom>
        </p:spPr>
      </p:pic>
      <p:sp>
        <p:nvSpPr>
          <p:cNvPr id="2" name="Rettangolo 1">
            <a:extLst>
              <a:ext uri="{FF2B5EF4-FFF2-40B4-BE49-F238E27FC236}">
                <a16:creationId xmlns="" xmlns:a16="http://schemas.microsoft.com/office/drawing/2014/main" id="{D41ABD8A-A75E-4F31-935D-EEF4419D31B2}"/>
              </a:ext>
            </a:extLst>
          </p:cNvPr>
          <p:cNvSpPr/>
          <p:nvPr/>
        </p:nvSpPr>
        <p:spPr>
          <a:xfrm>
            <a:off x="-26894" y="994299"/>
            <a:ext cx="5894773" cy="160685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3" name="CasellaDiTesto 2">
            <a:extLst>
              <a:ext uri="{FF2B5EF4-FFF2-40B4-BE49-F238E27FC236}">
                <a16:creationId xmlns="" xmlns:a16="http://schemas.microsoft.com/office/drawing/2014/main" id="{AEE1CB09-AD5E-4C0D-A556-8BAFBE5E7F85}"/>
              </a:ext>
            </a:extLst>
          </p:cNvPr>
          <p:cNvSpPr txBox="1"/>
          <p:nvPr/>
        </p:nvSpPr>
        <p:spPr>
          <a:xfrm>
            <a:off x="742950" y="1117073"/>
            <a:ext cx="5104812" cy="4801314"/>
          </a:xfrm>
          <a:prstGeom prst="rect">
            <a:avLst/>
          </a:prstGeom>
          <a:noFill/>
        </p:spPr>
        <p:txBody>
          <a:bodyPr wrap="square" rtlCol="0" anchor="ctr">
            <a:spAutoFit/>
          </a:bodyPr>
          <a:lstStyle/>
          <a:p>
            <a:r>
              <a:rPr lang="it-IT" dirty="0"/>
              <a:t>Se consideriamo i lati come vettori applicati all’ origine notiamo che siamo nel primo caso se il segmento è all’ interno della loro combinazione conica, nel secondo altrimenti.</a:t>
            </a:r>
          </a:p>
          <a:p>
            <a:r>
              <a:rPr lang="it-IT" dirty="0"/>
              <a:t>Utilizzando la bisettrice dei segmenti per calcolare gli angoli da questa si possono distinguere i due casi.</a:t>
            </a:r>
          </a:p>
          <a:p>
            <a:endParaRPr lang="it-IT" dirty="0"/>
          </a:p>
          <a:p>
            <a:r>
              <a:rPr lang="it-IT" dirty="0"/>
              <a:t>In questo modo possiamo ricondurci, con semplici controlli per evitare di inserire più volte punti con le stesse coordinate, all’ algoritmo precedente.</a:t>
            </a:r>
          </a:p>
          <a:p>
            <a:endParaRPr lang="it-IT" dirty="0"/>
          </a:p>
          <a:p>
            <a:r>
              <a:rPr lang="it-IT" dirty="0"/>
              <a:t>Tuttavia nei sotto-poligoni questi punti possono essere sia vertici che intersezioni, quindi formalmente distinti nonostante rappresentino lo stesso punto. Per questo motivo è stato introdotto un attributo label per i punti in modo da associare univocamente un intero alle coordinate.</a:t>
            </a:r>
          </a:p>
        </p:txBody>
      </p:sp>
    </p:spTree>
    <p:extLst>
      <p:ext uri="{BB962C8B-B14F-4D97-AF65-F5344CB8AC3E}">
        <p14:creationId xmlns:p14="http://schemas.microsoft.com/office/powerpoint/2010/main" val="1022313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9"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extLst>
              <p:ext uri="{D42A27DB-BD31-4B8C-83A1-F6EECF244321}">
                <p14:modId xmlns:p14="http://schemas.microsoft.com/office/powerpoint/2010/main" val="3408491793"/>
              </p:ext>
            </p:extLst>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extLst>
              <p:ext uri="{D42A27DB-BD31-4B8C-83A1-F6EECF244321}">
                <p14:modId xmlns:p14="http://schemas.microsoft.com/office/powerpoint/2010/main" val="3113339337"/>
              </p:ext>
            </p:extLst>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697656440"/>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754326"/>
          </a:xfrm>
          <a:prstGeom prst="rect">
            <a:avLst/>
          </a:prstGeom>
          <a:noFill/>
        </p:spPr>
        <p:txBody>
          <a:bodyPr wrap="square" rtlCol="0">
            <a:spAutoFit/>
          </a:bodyPr>
          <a:lstStyle/>
          <a:p>
            <a:r>
              <a:rPr lang="it-IT" dirty="0"/>
              <a:t>Notiamo che il numero di intersezioni è pari, infatti l intersezione 1 sul vertice è stata considerata una sola volta.</a:t>
            </a:r>
          </a:p>
          <a:p>
            <a:r>
              <a:rPr lang="it-IT" dirty="0"/>
              <a:t>Inoltre intToSeg[1] = 0 e non 1 perché l’ intersezione con i segmenti viene fatta in verso antiorario.</a:t>
            </a:r>
          </a:p>
        </p:txBody>
      </p:sp>
    </p:spTree>
    <p:extLst>
      <p:ext uri="{BB962C8B-B14F-4D97-AF65-F5344CB8AC3E}">
        <p14:creationId xmlns:p14="http://schemas.microsoft.com/office/powerpoint/2010/main" val="14628779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1466509222"/>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754326"/>
          </a:xfrm>
          <a:prstGeom prst="rect">
            <a:avLst/>
          </a:prstGeom>
          <a:noFill/>
        </p:spPr>
        <p:txBody>
          <a:bodyPr wrap="square" rtlCol="0">
            <a:spAutoFit/>
          </a:bodyPr>
          <a:lstStyle/>
          <a:p>
            <a:r>
              <a:rPr lang="it-IT" dirty="0"/>
              <a:t>Nonostante l’intersezione sia sul vertice l’algoritmo procede come al solito aggiungendo al sotto-poligono l’intersezione 1 e poi la 0.</a:t>
            </a:r>
          </a:p>
          <a:p>
            <a:r>
              <a:rPr lang="it-IT" dirty="0"/>
              <a:t>Tuttavia a priori la label dell’intersezione 1 viene impostata uguale a quella del vertice 1, in modo da considerare i due punti coincidenti.</a:t>
            </a:r>
          </a:p>
        </p:txBody>
      </p:sp>
    </p:spTree>
    <p:extLst>
      <p:ext uri="{BB962C8B-B14F-4D97-AF65-F5344CB8AC3E}">
        <p14:creationId xmlns:p14="http://schemas.microsoft.com/office/powerpoint/2010/main" val="219345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609224043"/>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646331"/>
          </a:xfrm>
          <a:prstGeom prst="rect">
            <a:avLst/>
          </a:prstGeom>
          <a:noFill/>
        </p:spPr>
        <p:txBody>
          <a:bodyPr wrap="square" rtlCol="0">
            <a:spAutoFit/>
          </a:bodyPr>
          <a:lstStyle/>
          <a:p>
            <a:r>
              <a:rPr lang="it-IT" dirty="0"/>
              <a:t>segToInt[4] = -1, l’ algoritmo procede al prossimo vertice ritrovando 0.</a:t>
            </a:r>
          </a:p>
        </p:txBody>
      </p:sp>
    </p:spTree>
    <p:extLst>
      <p:ext uri="{BB962C8B-B14F-4D97-AF65-F5344CB8AC3E}">
        <p14:creationId xmlns:p14="http://schemas.microsoft.com/office/powerpoint/2010/main" val="28408159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4"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1435241029"/>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646331"/>
          </a:xfrm>
          <a:prstGeom prst="rect">
            <a:avLst/>
          </a:prstGeom>
          <a:noFill/>
        </p:spPr>
        <p:txBody>
          <a:bodyPr wrap="square" rtlCol="0">
            <a:spAutoFit/>
          </a:bodyPr>
          <a:lstStyle/>
          <a:p>
            <a:r>
              <a:rPr lang="it-IT" dirty="0"/>
              <a:t>L’algoritmo torna ad un punto già trovato, infatti found[0] = 1 e termina il primo sotto-poligono.</a:t>
            </a:r>
          </a:p>
        </p:txBody>
      </p:sp>
    </p:spTree>
    <p:extLst>
      <p:ext uri="{BB962C8B-B14F-4D97-AF65-F5344CB8AC3E}">
        <p14:creationId xmlns:p14="http://schemas.microsoft.com/office/powerpoint/2010/main" val="90915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754021076"/>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200329"/>
          </a:xfrm>
          <a:prstGeom prst="rect">
            <a:avLst/>
          </a:prstGeom>
          <a:noFill/>
        </p:spPr>
        <p:txBody>
          <a:bodyPr wrap="square" rtlCol="0">
            <a:spAutoFit/>
          </a:bodyPr>
          <a:lstStyle/>
          <a:p>
            <a:r>
              <a:rPr lang="it-IT" dirty="0"/>
              <a:t>Riparte dal vertice successivo che formalmente non è ancora stato esplorato, quindi 1.</a:t>
            </a:r>
          </a:p>
          <a:p>
            <a:r>
              <a:rPr lang="it-IT" dirty="0"/>
              <a:t>Infatti il poligono precedente ha aggiunto lo stesso punto ma preso dai punti di intersezione.</a:t>
            </a:r>
          </a:p>
        </p:txBody>
      </p:sp>
    </p:spTree>
    <p:extLst>
      <p:ext uri="{BB962C8B-B14F-4D97-AF65-F5344CB8AC3E}">
        <p14:creationId xmlns:p14="http://schemas.microsoft.com/office/powerpoint/2010/main" val="2023339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 xmlns:a16="http://schemas.microsoft.com/office/drawing/2014/main" id="{486840D6-57CD-4404-A6C1-1430803A9684}"/>
              </a:ext>
            </a:extLst>
          </p:cNvPr>
          <p:cNvSpPr>
            <a:spLocks noGrp="1"/>
          </p:cNvSpPr>
          <p:nvPr>
            <p:ph type="title"/>
          </p:nvPr>
        </p:nvSpPr>
        <p:spPr>
          <a:xfrm>
            <a:off x="808638" y="386930"/>
            <a:ext cx="9236700" cy="1188950"/>
          </a:xfrm>
        </p:spPr>
        <p:txBody>
          <a:bodyPr anchor="b">
            <a:normAutofit/>
          </a:bodyPr>
          <a:lstStyle/>
          <a:p>
            <a:pPr algn="ctr"/>
            <a:r>
              <a:rPr lang="it-IT" sz="4000" b="1" dirty="0"/>
              <a:t>Strutture dati di supporto</a:t>
            </a:r>
          </a:p>
        </p:txBody>
      </p:sp>
      <p:grpSp>
        <p:nvGrpSpPr>
          <p:cNvPr id="10" name="Group 9">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egnaposto contenuto 2">
            <a:extLst>
              <a:ext uri="{FF2B5EF4-FFF2-40B4-BE49-F238E27FC236}">
                <a16:creationId xmlns="" xmlns:a16="http://schemas.microsoft.com/office/drawing/2014/main" id="{A7394840-6C25-4BEA-9EEF-6B8FD3301113}"/>
              </a:ext>
            </a:extLst>
          </p:cNvPr>
          <p:cNvSpPr>
            <a:spLocks noGrp="1"/>
          </p:cNvSpPr>
          <p:nvPr>
            <p:ph idx="1"/>
          </p:nvPr>
        </p:nvSpPr>
        <p:spPr>
          <a:xfrm>
            <a:off x="808638" y="2403377"/>
            <a:ext cx="10143668" cy="3747247"/>
          </a:xfrm>
        </p:spPr>
        <p:txBody>
          <a:bodyPr anchor="ctr">
            <a:normAutofit lnSpcReduction="10000"/>
          </a:bodyPr>
          <a:lstStyle/>
          <a:p>
            <a:pPr marL="0" indent="0">
              <a:buNone/>
            </a:pPr>
            <a:r>
              <a:rPr lang="en-US" sz="2200" dirty="0"/>
              <a:t>Ai fini della logica dell’algoritmo sono stati utilizzati tre vettori:</a:t>
            </a:r>
          </a:p>
          <a:p>
            <a:pPr marL="457200" indent="-342900">
              <a:buFont typeface="Wingdings" panose="05000000000000000000" pitchFamily="2" charset="2"/>
              <a:buChar char="Ø"/>
            </a:pPr>
            <a:r>
              <a:rPr lang="en-US" sz="2200" dirty="0"/>
              <a:t>vector&lt;bool&gt;  found</a:t>
            </a:r>
          </a:p>
          <a:p>
            <a:pPr marL="0" indent="0">
              <a:buNone/>
            </a:pPr>
            <a:r>
              <a:rPr lang="en-US" sz="2200" dirty="0"/>
              <a:t> 	Indica se il vertice del poligono è stato esplorato.</a:t>
            </a:r>
          </a:p>
          <a:p>
            <a:pPr marL="457200" indent="-342900">
              <a:buFont typeface="Wingdings" panose="05000000000000000000" pitchFamily="2" charset="2"/>
              <a:buChar char="Ø"/>
            </a:pPr>
            <a:r>
              <a:rPr lang="en-US" sz="2200" dirty="0"/>
              <a:t>vector&lt;int&gt;  segToInt</a:t>
            </a:r>
          </a:p>
          <a:p>
            <a:pPr marL="0" indent="0">
              <a:buNone/>
            </a:pPr>
            <a:r>
              <a:rPr lang="en-US" sz="2200" dirty="0"/>
              <a:t>	Gli indici del vettore coincidono con gli indici dei segmenti ed i suoi valori 	possono essere -1 se non c’è intersezione oppure l’ id del punto di intersezione 	(ordinati tramite ascissa curvilinea).</a:t>
            </a:r>
          </a:p>
          <a:p>
            <a:pPr marL="457200" indent="-342900">
              <a:buFont typeface="Wingdings" panose="05000000000000000000" pitchFamily="2" charset="2"/>
              <a:buChar char="Ø"/>
            </a:pPr>
            <a:r>
              <a:rPr lang="en-US" sz="2200" dirty="0"/>
              <a:t>vector&lt;int&gt;  intToSeg</a:t>
            </a:r>
          </a:p>
          <a:p>
            <a:pPr marL="0" indent="0">
              <a:buNone/>
            </a:pPr>
            <a:r>
              <a:rPr lang="en-US" sz="2200" dirty="0"/>
              <a:t>	Gli indici coincidono con l’ordinamento dei punti di intersezione ed i valori 	mostrano in quale segmento del poligono incide il  punto.</a:t>
            </a:r>
            <a:endParaRPr lang="it-IT" sz="2400" dirty="0"/>
          </a:p>
        </p:txBody>
      </p:sp>
    </p:spTree>
    <p:extLst>
      <p:ext uri="{BB962C8B-B14F-4D97-AF65-F5344CB8AC3E}">
        <p14:creationId xmlns:p14="http://schemas.microsoft.com/office/powerpoint/2010/main" val="2216150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85694014"/>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646331"/>
          </a:xfrm>
          <a:prstGeom prst="rect">
            <a:avLst/>
          </a:prstGeom>
          <a:noFill/>
        </p:spPr>
        <p:txBody>
          <a:bodyPr wrap="square" rtlCol="0">
            <a:spAutoFit/>
          </a:bodyPr>
          <a:lstStyle/>
          <a:p>
            <a:r>
              <a:rPr lang="it-IT" dirty="0"/>
              <a:t>Lungo il segmento 2 non c’è intersezione e si procede verso il vertice 3.</a:t>
            </a:r>
          </a:p>
        </p:txBody>
      </p:sp>
    </p:spTree>
    <p:extLst>
      <p:ext uri="{BB962C8B-B14F-4D97-AF65-F5344CB8AC3E}">
        <p14:creationId xmlns:p14="http://schemas.microsoft.com/office/powerpoint/2010/main" val="2689052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727212375"/>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2031325"/>
          </a:xfrm>
          <a:prstGeom prst="rect">
            <a:avLst/>
          </a:prstGeom>
          <a:noFill/>
        </p:spPr>
        <p:txBody>
          <a:bodyPr wrap="square" rtlCol="0">
            <a:spAutoFit/>
          </a:bodyPr>
          <a:lstStyle/>
          <a:p>
            <a:r>
              <a:rPr lang="it-IT" dirty="0"/>
              <a:t>segToInt[3] = 0, l’algoritmo aggiunge l’intersezione 0 e procede verso l’ intersezione 1. Con un controllo si verifica se il punto che si vuole aggiungere coincida con il successivo. Se succede non si aggiunge tale punto e si continua. In questo particolare caso si torna al vertice di partenza.</a:t>
            </a:r>
          </a:p>
        </p:txBody>
      </p:sp>
    </p:spTree>
    <p:extLst>
      <p:ext uri="{BB962C8B-B14F-4D97-AF65-F5344CB8AC3E}">
        <p14:creationId xmlns:p14="http://schemas.microsoft.com/office/powerpoint/2010/main" val="1680707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1016082"/>
            <a:ext cx="5694078" cy="4474475"/>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49563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94204682"/>
              </p:ext>
            </p:extLst>
          </p:nvPr>
        </p:nvGraphicFramePr>
        <p:xfrm>
          <a:off x="4233339" y="1508416"/>
          <a:ext cx="1405848" cy="149563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923330"/>
          </a:xfrm>
          <a:prstGeom prst="rect">
            <a:avLst/>
          </a:prstGeom>
          <a:noFill/>
        </p:spPr>
        <p:txBody>
          <a:bodyPr wrap="square" rtlCol="0">
            <a:spAutoFit/>
          </a:bodyPr>
          <a:lstStyle/>
          <a:p>
            <a:r>
              <a:rPr lang="it-IT" dirty="0"/>
              <a:t>Tutto il vettore found ha valore 1 ed abbiamo allora esplorato tutti i vertici trovando tutti i sotto-poligoni.</a:t>
            </a:r>
          </a:p>
        </p:txBody>
      </p:sp>
    </p:spTree>
    <p:extLst>
      <p:ext uri="{BB962C8B-B14F-4D97-AF65-F5344CB8AC3E}">
        <p14:creationId xmlns:p14="http://schemas.microsoft.com/office/powerpoint/2010/main" val="548424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 xmlns:a16="http://schemas.microsoft.com/office/drawing/2014/main" id="{2F687420-BEB4-45CD-8226-339BE553B8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CB0817C3-D9A5-43A3-8724-ED10D681BA33}"/>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dirty="0"/>
              <a:t>Intersezione vertice 2</a:t>
            </a:r>
          </a:p>
        </p:txBody>
      </p:sp>
      <p:sp>
        <p:nvSpPr>
          <p:cNvPr id="25" name="Rectangle 24">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FA417E6D-F137-41B9-AF6B-2F98A19C1E77}"/>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r>
              <a:rPr lang="en-US" sz="1800" dirty="0"/>
              <a:t>Mostriamo adesso l’altro di intersezione e vediamo con due ulteriori esempi i due casi possibili.</a:t>
            </a:r>
          </a:p>
          <a:p>
            <a:r>
              <a:rPr lang="en-US" sz="1800" dirty="0"/>
              <a:t>Notiamo che in entrambi i punti di intersezione sono in numero pari proprio perchè il vertice di intersezione è stato aggiunto due volte.</a:t>
            </a:r>
          </a:p>
          <a:p>
            <a:r>
              <a:rPr lang="en-US" sz="1800" dirty="0"/>
              <a:t>Le immagine sono prodotte dal metodo showPolygon su uno script Matlab.</a:t>
            </a:r>
          </a:p>
        </p:txBody>
      </p:sp>
      <p:sp>
        <p:nvSpPr>
          <p:cNvPr id="27" name="Rectangle 26">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5">
            <a:extLst>
              <a:ext uri="{FF2B5EF4-FFF2-40B4-BE49-F238E27FC236}">
                <a16:creationId xmlns="" xmlns:a16="http://schemas.microsoft.com/office/drawing/2014/main" id="{DEEC4889-006E-40C5-81C8-A911499BC4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7550" b="3"/>
          <a:stretch/>
        </p:blipFill>
        <p:spPr>
          <a:xfrm>
            <a:off x="5987738" y="650494"/>
            <a:ext cx="5628018" cy="5324142"/>
          </a:xfrm>
          <a:prstGeom prst="rect">
            <a:avLst/>
          </a:prstGeom>
        </p:spPr>
      </p:pic>
    </p:spTree>
    <p:extLst>
      <p:ext uri="{BB962C8B-B14F-4D97-AF65-F5344CB8AC3E}">
        <p14:creationId xmlns:p14="http://schemas.microsoft.com/office/powerpoint/2010/main" val="2576808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0999" y="879473"/>
            <a:ext cx="6330257" cy="474769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extLst>
              <p:ext uri="{D42A27DB-BD31-4B8C-83A1-F6EECF244321}">
                <p14:modId xmlns:p14="http://schemas.microsoft.com/office/powerpoint/2010/main" val="972161288"/>
              </p:ext>
            </p:extLst>
          </p:nvPr>
        </p:nvGraphicFramePr>
        <p:xfrm>
          <a:off x="1457828" y="1024886"/>
          <a:ext cx="1405848" cy="2243448"/>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solidFill>
                      <a:schemeClr val="bg2"/>
                    </a:solidFill>
                  </a:tcPr>
                </a:tc>
                <a:extLst>
                  <a:ext uri="{0D108BD9-81ED-4DB2-BD59-A6C34878D82A}">
                    <a16:rowId xmlns="" xmlns:a16="http://schemas.microsoft.com/office/drawing/2014/main" val="1940927895"/>
                  </a:ext>
                </a:extLst>
              </a:tr>
              <a:tr h="249272">
                <a:tc>
                  <a:txBody>
                    <a:bodyPr/>
                    <a:lstStyle/>
                    <a:p>
                      <a:pPr algn="ctr" fontAlgn="b"/>
                      <a:r>
                        <a:rPr lang="it-IT" sz="1100" b="0" i="1" u="none" strike="noStrike" dirty="0">
                          <a:solidFill>
                            <a:srgbClr val="000000"/>
                          </a:solidFill>
                          <a:effectLst/>
                          <a:latin typeface="Calibri" panose="020F0502020204030204" pitchFamily="34" charset="0"/>
                        </a:rPr>
                        <a:t>6</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233416269"/>
                  </a:ext>
                </a:extLst>
              </a:tr>
              <a:tr h="249272">
                <a:tc>
                  <a:txBody>
                    <a:bodyPr/>
                    <a:lstStyle/>
                    <a:p>
                      <a:pPr algn="ctr" fontAlgn="b"/>
                      <a:r>
                        <a:rPr lang="it-IT" sz="1100" b="0" i="1" u="none" strike="noStrike" dirty="0">
                          <a:solidFill>
                            <a:srgbClr val="000000"/>
                          </a:solidFill>
                          <a:effectLst/>
                          <a:latin typeface="Calibri" panose="020F0502020204030204" pitchFamily="34" charset="0"/>
                        </a:rPr>
                        <a:t>7</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4158823909"/>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2308324"/>
          </a:xfrm>
          <a:prstGeom prst="rect">
            <a:avLst/>
          </a:prstGeom>
          <a:noFill/>
        </p:spPr>
        <p:txBody>
          <a:bodyPr wrap="square" rtlCol="0">
            <a:spAutoFit/>
          </a:bodyPr>
          <a:lstStyle/>
          <a:p>
            <a:r>
              <a:rPr lang="it-IT" dirty="0"/>
              <a:t>Il vertice 5 è isolato dalle due intersezioni con coincidono con il vertice stesso.</a:t>
            </a:r>
          </a:p>
          <a:p>
            <a:r>
              <a:rPr lang="it-IT" dirty="0"/>
              <a:t>L’ algoritmo quindi, procedendo in verso antiorario, aggiunge il punto di intersezione 4, coincidente con il vertice che viene segnato come esplorato, e passa direttamente al punto seguente senza aggiungere l intersezione 5 perché coincidono.</a:t>
            </a:r>
          </a:p>
        </p:txBody>
      </p:sp>
      <p:graphicFrame>
        <p:nvGraphicFramePr>
          <p:cNvPr id="12" name="Tabella 11">
            <a:extLst>
              <a:ext uri="{FF2B5EF4-FFF2-40B4-BE49-F238E27FC236}">
                <a16:creationId xmlns="" xmlns:a16="http://schemas.microsoft.com/office/drawing/2014/main" id="{632A631D-20F2-4132-9CBC-8676E3022D13}"/>
              </a:ext>
            </a:extLst>
          </p:cNvPr>
          <p:cNvGraphicFramePr>
            <a:graphicFrameLocks noGrp="1"/>
          </p:cNvGraphicFramePr>
          <p:nvPr>
            <p:extLst>
              <p:ext uri="{D42A27DB-BD31-4B8C-83A1-F6EECF244321}">
                <p14:modId xmlns:p14="http://schemas.microsoft.com/office/powerpoint/2010/main" val="1034408922"/>
              </p:ext>
            </p:extLst>
          </p:nvPr>
        </p:nvGraphicFramePr>
        <p:xfrm>
          <a:off x="3585291" y="1029926"/>
          <a:ext cx="1405848" cy="2243448"/>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0</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26728158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643509723"/>
                  </a:ext>
                </a:extLst>
              </a:tr>
              <a:tr h="249272">
                <a:tc>
                  <a:txBody>
                    <a:bodyPr/>
                    <a:lstStyle/>
                    <a:p>
                      <a:pPr algn="ctr" fontAlgn="b"/>
                      <a:r>
                        <a:rPr lang="it-IT" sz="1100" b="0" i="1" u="none" strike="noStrike" dirty="0">
                          <a:solidFill>
                            <a:srgbClr val="000000"/>
                          </a:solidFill>
                          <a:effectLst/>
                          <a:latin typeface="Calibri" panose="020F0502020204030204" pitchFamily="34" charset="0"/>
                        </a:rPr>
                        <a:t>5</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4675737"/>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109761185"/>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47843270"/>
                  </a:ext>
                </a:extLst>
              </a:tr>
            </a:tbl>
          </a:graphicData>
        </a:graphic>
      </p:graphicFrame>
      <p:grpSp>
        <p:nvGrpSpPr>
          <p:cNvPr id="14" name="Gruppo 13">
            <a:extLst>
              <a:ext uri="{FF2B5EF4-FFF2-40B4-BE49-F238E27FC236}">
                <a16:creationId xmlns="" xmlns:a16="http://schemas.microsoft.com/office/drawing/2014/main" id="{E20FB387-F392-40B7-A414-7B5825B880A1}"/>
              </a:ext>
            </a:extLst>
          </p:cNvPr>
          <p:cNvGrpSpPr/>
          <p:nvPr/>
        </p:nvGrpSpPr>
        <p:grpSpPr>
          <a:xfrm>
            <a:off x="9756223" y="4637029"/>
            <a:ext cx="137160" cy="169200"/>
            <a:chOff x="9756223" y="4637029"/>
            <a:chExt cx="137160" cy="169200"/>
          </a:xfrm>
        </p:grpSpPr>
        <mc:AlternateContent xmlns:mc="http://schemas.openxmlformats.org/markup-compatibility/2006" xmlns:p14="http://schemas.microsoft.com/office/powerpoint/2010/main">
          <mc:Choice Requires="p14">
            <p:contentPart p14:bwMode="auto" r:id="rId3">
              <p14:nvContentPartPr>
                <p14:cNvPr id="5" name="Input penna 4">
                  <a:extLst>
                    <a:ext uri="{FF2B5EF4-FFF2-40B4-BE49-F238E27FC236}">
                      <a16:creationId xmlns="" xmlns:a16="http://schemas.microsoft.com/office/drawing/2014/main" id="{8007E46B-F273-400E-AF0A-C54D8CE25B38}"/>
                    </a:ext>
                  </a:extLst>
                </p14:cNvPr>
                <p14:cNvContentPartPr/>
                <p14:nvPr/>
              </p14:nvContentPartPr>
              <p14:xfrm>
                <a:off x="9756223" y="4694989"/>
                <a:ext cx="76680" cy="44280"/>
              </p14:xfrm>
            </p:contentPart>
          </mc:Choice>
          <mc:Fallback xmlns="">
            <p:pic>
              <p:nvPicPr>
                <p:cNvPr id="5" name="Input penna 4">
                  <a:extLst>
                    <a:ext uri="{FF2B5EF4-FFF2-40B4-BE49-F238E27FC236}">
                      <a16:creationId xmlns:a16="http://schemas.microsoft.com/office/drawing/2014/main" id="{8007E46B-F273-400E-AF0A-C54D8CE25B38}"/>
                    </a:ext>
                  </a:extLst>
                </p:cNvPr>
                <p:cNvPicPr/>
                <p:nvPr/>
              </p:nvPicPr>
              <p:blipFill>
                <a:blip r:embed="rId4"/>
                <a:stretch>
                  <a:fillRect/>
                </a:stretch>
              </p:blipFill>
              <p:spPr>
                <a:xfrm>
                  <a:off x="9693583" y="4631989"/>
                  <a:ext cx="2023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put penna 6">
                  <a:extLst>
                    <a:ext uri="{FF2B5EF4-FFF2-40B4-BE49-F238E27FC236}">
                      <a16:creationId xmlns="" xmlns:a16="http://schemas.microsoft.com/office/drawing/2014/main" id="{E3249CD0-AC01-455C-AF29-A3A74643195C}"/>
                    </a:ext>
                  </a:extLst>
                </p14:cNvPr>
                <p14:cNvContentPartPr/>
                <p14:nvPr/>
              </p14:nvContentPartPr>
              <p14:xfrm>
                <a:off x="9813103" y="4677349"/>
                <a:ext cx="29880" cy="53280"/>
              </p14:xfrm>
            </p:contentPart>
          </mc:Choice>
          <mc:Fallback xmlns="">
            <p:pic>
              <p:nvPicPr>
                <p:cNvPr id="7" name="Input penna 6">
                  <a:extLst>
                    <a:ext uri="{FF2B5EF4-FFF2-40B4-BE49-F238E27FC236}">
                      <a16:creationId xmlns:a16="http://schemas.microsoft.com/office/drawing/2014/main" id="{E3249CD0-AC01-455C-AF29-A3A74643195C}"/>
                    </a:ext>
                  </a:extLst>
                </p:cNvPr>
                <p:cNvPicPr/>
                <p:nvPr/>
              </p:nvPicPr>
              <p:blipFill>
                <a:blip r:embed="rId6"/>
                <a:stretch>
                  <a:fillRect/>
                </a:stretch>
              </p:blipFill>
              <p:spPr>
                <a:xfrm>
                  <a:off x="9750103" y="4614349"/>
                  <a:ext cx="155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put penna 7">
                  <a:extLst>
                    <a:ext uri="{FF2B5EF4-FFF2-40B4-BE49-F238E27FC236}">
                      <a16:creationId xmlns="" xmlns:a16="http://schemas.microsoft.com/office/drawing/2014/main" id="{480EACB8-9986-4CA2-977B-C5969755A800}"/>
                    </a:ext>
                  </a:extLst>
                </p14:cNvPr>
                <p14:cNvContentPartPr/>
                <p14:nvPr/>
              </p14:nvContentPartPr>
              <p14:xfrm>
                <a:off x="9848023" y="4674829"/>
                <a:ext cx="7920" cy="360"/>
              </p14:xfrm>
            </p:contentPart>
          </mc:Choice>
          <mc:Fallback xmlns="">
            <p:pic>
              <p:nvPicPr>
                <p:cNvPr id="8" name="Input penna 7">
                  <a:extLst>
                    <a:ext uri="{FF2B5EF4-FFF2-40B4-BE49-F238E27FC236}">
                      <a16:creationId xmlns:a16="http://schemas.microsoft.com/office/drawing/2014/main" id="{480EACB8-9986-4CA2-977B-C5969755A800}"/>
                    </a:ext>
                  </a:extLst>
                </p:cNvPr>
                <p:cNvPicPr/>
                <p:nvPr/>
              </p:nvPicPr>
              <p:blipFill>
                <a:blip r:embed="rId8"/>
                <a:stretch>
                  <a:fillRect/>
                </a:stretch>
              </p:blipFill>
              <p:spPr>
                <a:xfrm>
                  <a:off x="9785023" y="4611829"/>
                  <a:ext cx="1335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put penna 9">
                  <a:extLst>
                    <a:ext uri="{FF2B5EF4-FFF2-40B4-BE49-F238E27FC236}">
                      <a16:creationId xmlns="" xmlns:a16="http://schemas.microsoft.com/office/drawing/2014/main" id="{122E8D72-BB58-4030-8584-B33589939C04}"/>
                    </a:ext>
                  </a:extLst>
                </p14:cNvPr>
                <p14:cNvContentPartPr/>
                <p14:nvPr/>
              </p14:nvContentPartPr>
              <p14:xfrm>
                <a:off x="9821383" y="4637029"/>
                <a:ext cx="53640" cy="169200"/>
              </p14:xfrm>
            </p:contentPart>
          </mc:Choice>
          <mc:Fallback xmlns="">
            <p:pic>
              <p:nvPicPr>
                <p:cNvPr id="10" name="Input penna 9">
                  <a:extLst>
                    <a:ext uri="{FF2B5EF4-FFF2-40B4-BE49-F238E27FC236}">
                      <a16:creationId xmlns:a16="http://schemas.microsoft.com/office/drawing/2014/main" id="{122E8D72-BB58-4030-8584-B33589939C04}"/>
                    </a:ext>
                  </a:extLst>
                </p:cNvPr>
                <p:cNvPicPr/>
                <p:nvPr/>
              </p:nvPicPr>
              <p:blipFill>
                <a:blip r:embed="rId10"/>
                <a:stretch>
                  <a:fillRect/>
                </a:stretch>
              </p:blipFill>
              <p:spPr>
                <a:xfrm>
                  <a:off x="9758743" y="4574389"/>
                  <a:ext cx="1792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put penna 12">
                  <a:extLst>
                    <a:ext uri="{FF2B5EF4-FFF2-40B4-BE49-F238E27FC236}">
                      <a16:creationId xmlns="" xmlns:a16="http://schemas.microsoft.com/office/drawing/2014/main" id="{3E3840DB-886D-44A3-99AF-44CFA1AA7F76}"/>
                    </a:ext>
                  </a:extLst>
                </p14:cNvPr>
                <p14:cNvContentPartPr/>
                <p14:nvPr/>
              </p14:nvContentPartPr>
              <p14:xfrm>
                <a:off x="9850183" y="4641349"/>
                <a:ext cx="43200" cy="43920"/>
              </p14:xfrm>
            </p:contentPart>
          </mc:Choice>
          <mc:Fallback xmlns="">
            <p:pic>
              <p:nvPicPr>
                <p:cNvPr id="13" name="Input penna 12">
                  <a:extLst>
                    <a:ext uri="{FF2B5EF4-FFF2-40B4-BE49-F238E27FC236}">
                      <a16:creationId xmlns:a16="http://schemas.microsoft.com/office/drawing/2014/main" id="{3E3840DB-886D-44A3-99AF-44CFA1AA7F76}"/>
                    </a:ext>
                  </a:extLst>
                </p:cNvPr>
                <p:cNvPicPr/>
                <p:nvPr/>
              </p:nvPicPr>
              <p:blipFill>
                <a:blip r:embed="rId12"/>
                <a:stretch>
                  <a:fillRect/>
                </a:stretch>
              </p:blipFill>
              <p:spPr>
                <a:xfrm>
                  <a:off x="9787543" y="4578349"/>
                  <a:ext cx="168840" cy="169560"/>
                </a:xfrm>
                <a:prstGeom prst="rect">
                  <a:avLst/>
                </a:prstGeom>
              </p:spPr>
            </p:pic>
          </mc:Fallback>
        </mc:AlternateContent>
      </p:grpSp>
      <p:sp>
        <p:nvSpPr>
          <p:cNvPr id="16" name="CasellaDiTesto 15">
            <a:extLst>
              <a:ext uri="{FF2B5EF4-FFF2-40B4-BE49-F238E27FC236}">
                <a16:creationId xmlns="" xmlns:a16="http://schemas.microsoft.com/office/drawing/2014/main" id="{ECE1FECA-396C-4296-A297-5BDD5FACDF47}"/>
              </a:ext>
            </a:extLst>
          </p:cNvPr>
          <p:cNvSpPr txBox="1"/>
          <p:nvPr/>
        </p:nvSpPr>
        <p:spPr>
          <a:xfrm>
            <a:off x="9691635" y="4497406"/>
            <a:ext cx="605847" cy="292388"/>
          </a:xfrm>
          <a:prstGeom prst="rect">
            <a:avLst/>
          </a:prstGeom>
          <a:noFill/>
        </p:spPr>
        <p:txBody>
          <a:bodyPr wrap="square" rtlCol="0">
            <a:spAutoFit/>
          </a:bodyPr>
          <a:lstStyle/>
          <a:p>
            <a:r>
              <a:rPr lang="it-IT" sz="1300" dirty="0">
                <a:solidFill>
                  <a:srgbClr val="FF0000"/>
                </a:solidFill>
              </a:rPr>
              <a:t>0</a:t>
            </a:r>
          </a:p>
        </p:txBody>
      </p:sp>
    </p:spTree>
    <p:extLst>
      <p:ext uri="{BB962C8B-B14F-4D97-AF65-F5344CB8AC3E}">
        <p14:creationId xmlns:p14="http://schemas.microsoft.com/office/powerpoint/2010/main" val="416283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0999" y="879473"/>
            <a:ext cx="6330257" cy="474769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extLst>
              <p:ext uri="{D42A27DB-BD31-4B8C-83A1-F6EECF244321}">
                <p14:modId xmlns:p14="http://schemas.microsoft.com/office/powerpoint/2010/main" val="1120727880"/>
              </p:ext>
            </p:extLst>
          </p:nvPr>
        </p:nvGraphicFramePr>
        <p:xfrm>
          <a:off x="1457828" y="1024886"/>
          <a:ext cx="1405848" cy="2243448"/>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solidFill>
                      <a:schemeClr val="bg2"/>
                    </a:solidFill>
                  </a:tcPr>
                </a:tc>
                <a:extLst>
                  <a:ext uri="{0D108BD9-81ED-4DB2-BD59-A6C34878D82A}">
                    <a16:rowId xmlns="" xmlns:a16="http://schemas.microsoft.com/office/drawing/2014/main" val="1940927895"/>
                  </a:ext>
                </a:extLst>
              </a:tr>
              <a:tr h="249272">
                <a:tc>
                  <a:txBody>
                    <a:bodyPr/>
                    <a:lstStyle/>
                    <a:p>
                      <a:pPr algn="ctr" fontAlgn="b"/>
                      <a:r>
                        <a:rPr lang="it-IT" sz="1100" b="0" i="1" u="none" strike="noStrike" dirty="0">
                          <a:solidFill>
                            <a:srgbClr val="000000"/>
                          </a:solidFill>
                          <a:effectLst/>
                          <a:latin typeface="Calibri" panose="020F0502020204030204" pitchFamily="34" charset="0"/>
                        </a:rPr>
                        <a:t>6</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233416269"/>
                  </a:ext>
                </a:extLst>
              </a:tr>
              <a:tr h="249272">
                <a:tc>
                  <a:txBody>
                    <a:bodyPr/>
                    <a:lstStyle/>
                    <a:p>
                      <a:pPr algn="ctr" fontAlgn="b"/>
                      <a:r>
                        <a:rPr lang="it-IT" sz="1100" b="0" i="1" u="none" strike="noStrike" dirty="0">
                          <a:solidFill>
                            <a:srgbClr val="000000"/>
                          </a:solidFill>
                          <a:effectLst/>
                          <a:latin typeface="Calibri" panose="020F0502020204030204" pitchFamily="34" charset="0"/>
                        </a:rPr>
                        <a:t>7</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4158823909"/>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extLst>
              <p:ext uri="{D42A27DB-BD31-4B8C-83A1-F6EECF244321}">
                <p14:modId xmlns:p14="http://schemas.microsoft.com/office/powerpoint/2010/main" val="1618748125"/>
              </p:ext>
            </p:extLst>
          </p:nvPr>
        </p:nvGraphicFramePr>
        <p:xfrm>
          <a:off x="3585291" y="1029926"/>
          <a:ext cx="1405848" cy="2243448"/>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26728158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643509723"/>
                  </a:ext>
                </a:extLst>
              </a:tr>
              <a:tr h="249272">
                <a:tc>
                  <a:txBody>
                    <a:bodyPr/>
                    <a:lstStyle/>
                    <a:p>
                      <a:pPr algn="ctr" fontAlgn="b"/>
                      <a:r>
                        <a:rPr lang="it-IT" sz="1100" b="0" i="1" u="none" strike="noStrike" dirty="0">
                          <a:solidFill>
                            <a:srgbClr val="000000"/>
                          </a:solidFill>
                          <a:effectLst/>
                          <a:latin typeface="Calibri" panose="020F0502020204030204" pitchFamily="34" charset="0"/>
                        </a:rPr>
                        <a:t>5</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4675737"/>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109761185"/>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47843270"/>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200329"/>
          </a:xfrm>
          <a:prstGeom prst="rect">
            <a:avLst/>
          </a:prstGeom>
          <a:noFill/>
        </p:spPr>
        <p:txBody>
          <a:bodyPr wrap="square" rtlCol="0">
            <a:spAutoFit/>
          </a:bodyPr>
          <a:lstStyle/>
          <a:p>
            <a:r>
              <a:rPr lang="it-IT" dirty="0"/>
              <a:t>Notiamo che in questo caso nel vertice 5 il ‘segmento’ di intersezione interno (che congiunge 4 con 5) è formato da punti coincidenti e questo differenzia questo caso.</a:t>
            </a:r>
          </a:p>
        </p:txBody>
      </p:sp>
      <mc:AlternateContent xmlns:mc="http://schemas.openxmlformats.org/markup-compatibility/2006" xmlns:p14="http://schemas.microsoft.com/office/powerpoint/2010/main">
        <mc:Choice Requires="p14">
          <p:contentPart p14:bwMode="auto" r:id="rId3">
            <p14:nvContentPartPr>
              <p14:cNvPr id="5" name="Input penna 4">
                <a:extLst>
                  <a:ext uri="{FF2B5EF4-FFF2-40B4-BE49-F238E27FC236}">
                    <a16:creationId xmlns="" xmlns:a16="http://schemas.microsoft.com/office/drawing/2014/main" id="{46F29B34-DF32-4376-9258-F6C2C004E82A}"/>
                  </a:ext>
                </a:extLst>
              </p14:cNvPr>
              <p14:cNvContentPartPr/>
              <p14:nvPr/>
            </p14:nvContentPartPr>
            <p14:xfrm>
              <a:off x="9850543" y="4640269"/>
              <a:ext cx="77400" cy="96840"/>
            </p14:xfrm>
          </p:contentPart>
        </mc:Choice>
        <mc:Fallback xmlns="">
          <p:pic>
            <p:nvPicPr>
              <p:cNvPr id="5" name="Input penna 4">
                <a:extLst>
                  <a:ext uri="{FF2B5EF4-FFF2-40B4-BE49-F238E27FC236}">
                    <a16:creationId xmlns:a16="http://schemas.microsoft.com/office/drawing/2014/main" id="{46F29B34-DF32-4376-9258-F6C2C004E82A}"/>
                  </a:ext>
                </a:extLst>
              </p:cNvPr>
              <p:cNvPicPr/>
              <p:nvPr/>
            </p:nvPicPr>
            <p:blipFill>
              <a:blip r:embed="rId4"/>
              <a:stretch>
                <a:fillRect/>
              </a:stretch>
            </p:blipFill>
            <p:spPr>
              <a:xfrm>
                <a:off x="9787903" y="4577629"/>
                <a:ext cx="203040" cy="222480"/>
              </a:xfrm>
              <a:prstGeom prst="rect">
                <a:avLst/>
              </a:prstGeom>
            </p:spPr>
          </p:pic>
        </mc:Fallback>
      </mc:AlternateContent>
      <p:sp>
        <p:nvSpPr>
          <p:cNvPr id="14" name="CasellaDiTesto 13">
            <a:extLst>
              <a:ext uri="{FF2B5EF4-FFF2-40B4-BE49-F238E27FC236}">
                <a16:creationId xmlns="" xmlns:a16="http://schemas.microsoft.com/office/drawing/2014/main" id="{03F5777A-8146-4E88-9967-D13643EF7D87}"/>
              </a:ext>
            </a:extLst>
          </p:cNvPr>
          <p:cNvSpPr txBox="1"/>
          <p:nvPr/>
        </p:nvSpPr>
        <p:spPr>
          <a:xfrm>
            <a:off x="9691635" y="4497406"/>
            <a:ext cx="605847" cy="292388"/>
          </a:xfrm>
          <a:prstGeom prst="rect">
            <a:avLst/>
          </a:prstGeom>
          <a:noFill/>
        </p:spPr>
        <p:txBody>
          <a:bodyPr wrap="square" rtlCol="0">
            <a:spAutoFit/>
          </a:bodyPr>
          <a:lstStyle/>
          <a:p>
            <a:r>
              <a:rPr lang="it-IT" sz="1300" dirty="0">
                <a:solidFill>
                  <a:srgbClr val="FF0000"/>
                </a:solidFill>
              </a:rPr>
              <a:t>0</a:t>
            </a:r>
          </a:p>
        </p:txBody>
      </p:sp>
    </p:spTree>
    <p:extLst>
      <p:ext uri="{BB962C8B-B14F-4D97-AF65-F5344CB8AC3E}">
        <p14:creationId xmlns:p14="http://schemas.microsoft.com/office/powerpoint/2010/main" val="2028045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0999" y="879473"/>
            <a:ext cx="6330258" cy="474769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extLst>
              <p:ext uri="{D42A27DB-BD31-4B8C-83A1-F6EECF244321}">
                <p14:modId xmlns:p14="http://schemas.microsoft.com/office/powerpoint/2010/main" val="2881889177"/>
              </p:ext>
            </p:extLst>
          </p:nvPr>
        </p:nvGraphicFramePr>
        <p:xfrm>
          <a:off x="1457828" y="681360"/>
          <a:ext cx="1405848" cy="274199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940927895"/>
                  </a:ext>
                </a:extLst>
              </a:tr>
              <a:tr h="249272">
                <a:tc>
                  <a:txBody>
                    <a:bodyPr/>
                    <a:lstStyle/>
                    <a:p>
                      <a:pPr algn="ctr" fontAlgn="b"/>
                      <a:r>
                        <a:rPr lang="it-IT" sz="1100" b="0" i="1" u="none" strike="noStrike" dirty="0">
                          <a:solidFill>
                            <a:srgbClr val="000000"/>
                          </a:solidFill>
                          <a:effectLst/>
                          <a:latin typeface="Calibri" panose="020F0502020204030204" pitchFamily="34" charset="0"/>
                        </a:rPr>
                        <a:t>6</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233416269"/>
                  </a:ext>
                </a:extLst>
              </a:tr>
              <a:tr h="249272">
                <a:tc>
                  <a:txBody>
                    <a:bodyPr/>
                    <a:lstStyle/>
                    <a:p>
                      <a:pPr algn="ctr" fontAlgn="b"/>
                      <a:r>
                        <a:rPr lang="it-IT" sz="1100" b="0" i="1" u="none" strike="noStrike" dirty="0">
                          <a:solidFill>
                            <a:srgbClr val="000000"/>
                          </a:solidFill>
                          <a:effectLst/>
                          <a:latin typeface="Calibri" panose="020F0502020204030204" pitchFamily="34" charset="0"/>
                        </a:rPr>
                        <a:t>7</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solidFill>
                      <a:schemeClr val="bg2"/>
                    </a:solidFill>
                  </a:tcPr>
                </a:tc>
                <a:extLst>
                  <a:ext uri="{0D108BD9-81ED-4DB2-BD59-A6C34878D82A}">
                    <a16:rowId xmlns="" xmlns:a16="http://schemas.microsoft.com/office/drawing/2014/main" val="4158823909"/>
                  </a:ext>
                </a:extLst>
              </a:tr>
              <a:tr h="249272">
                <a:tc>
                  <a:txBody>
                    <a:bodyPr/>
                    <a:lstStyle/>
                    <a:p>
                      <a:pPr algn="ctr" fontAlgn="b"/>
                      <a:r>
                        <a:rPr lang="it-IT" sz="1100" b="0" i="1" u="none" strike="noStrike" dirty="0">
                          <a:solidFill>
                            <a:srgbClr val="000000"/>
                          </a:solidFill>
                          <a:effectLst/>
                          <a:latin typeface="Calibri" panose="020F0502020204030204" pitchFamily="34" charset="0"/>
                        </a:rPr>
                        <a:t>8</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909305247"/>
                  </a:ext>
                </a:extLst>
              </a:tr>
              <a:tr h="249272">
                <a:tc>
                  <a:txBody>
                    <a:bodyPr/>
                    <a:lstStyle/>
                    <a:p>
                      <a:pPr algn="ctr" fontAlgn="b"/>
                      <a:r>
                        <a:rPr lang="it-IT" sz="1100" b="0" i="1" u="none" strike="noStrike" dirty="0">
                          <a:solidFill>
                            <a:srgbClr val="000000"/>
                          </a:solidFill>
                          <a:effectLst/>
                          <a:latin typeface="Calibri" panose="020F0502020204030204" pitchFamily="34" charset="0"/>
                        </a:rPr>
                        <a:t>9</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177113148"/>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extLst>
              <p:ext uri="{D42A27DB-BD31-4B8C-83A1-F6EECF244321}">
                <p14:modId xmlns:p14="http://schemas.microsoft.com/office/powerpoint/2010/main" val="2483110894"/>
              </p:ext>
            </p:extLst>
          </p:nvPr>
        </p:nvGraphicFramePr>
        <p:xfrm>
          <a:off x="3585291" y="686400"/>
          <a:ext cx="1405848" cy="274199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9</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8</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7</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26728158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643509723"/>
                  </a:ext>
                </a:extLst>
              </a:tr>
              <a:tr h="249272">
                <a:tc>
                  <a:txBody>
                    <a:bodyPr/>
                    <a:lstStyle/>
                    <a:p>
                      <a:pPr algn="ctr" fontAlgn="b"/>
                      <a:r>
                        <a:rPr lang="it-IT" sz="1100" b="0" i="1" u="none" strike="noStrike" dirty="0">
                          <a:solidFill>
                            <a:srgbClr val="000000"/>
                          </a:solidFill>
                          <a:effectLst/>
                          <a:latin typeface="Calibri" panose="020F0502020204030204" pitchFamily="34" charset="0"/>
                        </a:rPr>
                        <a:t>5</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4675737"/>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109761185"/>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47843270"/>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22705816"/>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90444167"/>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477328"/>
          </a:xfrm>
          <a:prstGeom prst="rect">
            <a:avLst/>
          </a:prstGeom>
          <a:noFill/>
        </p:spPr>
        <p:txBody>
          <a:bodyPr wrap="square" rtlCol="0">
            <a:spAutoFit/>
          </a:bodyPr>
          <a:lstStyle/>
          <a:p>
            <a:r>
              <a:rPr lang="it-IT" dirty="0"/>
              <a:t>In questo secondo esempio invece i segmenti interni che riguardano il vertice 8 sono 0-1 ed   2-3. In questo caso il vertice non è isolato e        l’ algoritmo procede con l’ unica accortezza di non aggiungere più volte lo stesso punto.</a:t>
            </a:r>
          </a:p>
        </p:txBody>
      </p:sp>
    </p:spTree>
    <p:extLst>
      <p:ext uri="{BB962C8B-B14F-4D97-AF65-F5344CB8AC3E}">
        <p14:creationId xmlns:p14="http://schemas.microsoft.com/office/powerpoint/2010/main" val="2064522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60999" y="879473"/>
            <a:ext cx="6330258" cy="4747693"/>
          </a:xfrm>
          <a:prstGeom prst="rect">
            <a:avLst/>
          </a:prstGeom>
        </p:spPr>
      </p:pic>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477328"/>
          </a:xfrm>
          <a:prstGeom prst="rect">
            <a:avLst/>
          </a:prstGeom>
          <a:noFill/>
        </p:spPr>
        <p:txBody>
          <a:bodyPr wrap="square" rtlCol="0">
            <a:spAutoFit/>
          </a:bodyPr>
          <a:lstStyle/>
          <a:p>
            <a:r>
              <a:rPr lang="it-IT" dirty="0"/>
              <a:t>Il poligono viene suddiviso nei quattro         sotto-poligoni.</a:t>
            </a:r>
          </a:p>
          <a:p>
            <a:r>
              <a:rPr lang="it-IT" dirty="0"/>
              <a:t>Notiamo anche che, per le stesse motivazioni dell’ esempio del pentagono, è stato aggiunto un solo punto di intersezione in 5.</a:t>
            </a:r>
          </a:p>
        </p:txBody>
      </p:sp>
      <p:graphicFrame>
        <p:nvGraphicFramePr>
          <p:cNvPr id="13" name="Tabella 12">
            <a:extLst>
              <a:ext uri="{FF2B5EF4-FFF2-40B4-BE49-F238E27FC236}">
                <a16:creationId xmlns="" xmlns:a16="http://schemas.microsoft.com/office/drawing/2014/main" id="{25526C9C-EF61-4578-9938-F4F34A55D48E}"/>
              </a:ext>
            </a:extLst>
          </p:cNvPr>
          <p:cNvGraphicFramePr>
            <a:graphicFrameLocks noGrp="1"/>
          </p:cNvGraphicFramePr>
          <p:nvPr>
            <p:extLst>
              <p:ext uri="{D42A27DB-BD31-4B8C-83A1-F6EECF244321}">
                <p14:modId xmlns:p14="http://schemas.microsoft.com/office/powerpoint/2010/main" val="3944829476"/>
              </p:ext>
            </p:extLst>
          </p:nvPr>
        </p:nvGraphicFramePr>
        <p:xfrm>
          <a:off x="1457828" y="681360"/>
          <a:ext cx="1405848" cy="2741992"/>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5</a:t>
                      </a: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940927895"/>
                  </a:ext>
                </a:extLst>
              </a:tr>
              <a:tr h="249272">
                <a:tc>
                  <a:txBody>
                    <a:bodyPr/>
                    <a:lstStyle/>
                    <a:p>
                      <a:pPr algn="ctr" fontAlgn="b"/>
                      <a:r>
                        <a:rPr lang="it-IT" sz="1100" b="0" i="1" u="none" strike="noStrike" dirty="0">
                          <a:solidFill>
                            <a:srgbClr val="000000"/>
                          </a:solidFill>
                          <a:effectLst/>
                          <a:latin typeface="Calibri" panose="020F0502020204030204" pitchFamily="34" charset="0"/>
                        </a:rPr>
                        <a:t>6</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1233416269"/>
                  </a:ext>
                </a:extLst>
              </a:tr>
              <a:tr h="249272">
                <a:tc>
                  <a:txBody>
                    <a:bodyPr/>
                    <a:lstStyle/>
                    <a:p>
                      <a:pPr algn="ctr" fontAlgn="b"/>
                      <a:r>
                        <a:rPr lang="it-IT" sz="1100" b="0" i="1" u="none" strike="noStrike" dirty="0">
                          <a:solidFill>
                            <a:srgbClr val="000000"/>
                          </a:solidFill>
                          <a:effectLst/>
                          <a:latin typeface="Calibri" panose="020F0502020204030204" pitchFamily="34" charset="0"/>
                        </a:rPr>
                        <a:t>7</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solidFill>
                      <a:schemeClr val="bg2"/>
                    </a:solidFill>
                  </a:tcPr>
                </a:tc>
                <a:extLst>
                  <a:ext uri="{0D108BD9-81ED-4DB2-BD59-A6C34878D82A}">
                    <a16:rowId xmlns="" xmlns:a16="http://schemas.microsoft.com/office/drawing/2014/main" val="4158823909"/>
                  </a:ext>
                </a:extLst>
              </a:tr>
              <a:tr h="249272">
                <a:tc>
                  <a:txBody>
                    <a:bodyPr/>
                    <a:lstStyle/>
                    <a:p>
                      <a:pPr algn="ctr" fontAlgn="b"/>
                      <a:r>
                        <a:rPr lang="it-IT" sz="1100" b="0" i="1" u="none" strike="noStrike" dirty="0">
                          <a:solidFill>
                            <a:srgbClr val="000000"/>
                          </a:solidFill>
                          <a:effectLst/>
                          <a:latin typeface="Calibri" panose="020F0502020204030204" pitchFamily="34" charset="0"/>
                        </a:rPr>
                        <a:t>8</a:t>
                      </a: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solidFill>
                      <a:schemeClr val="bg2"/>
                    </a:solidFill>
                  </a:tcPr>
                </a:tc>
                <a:extLst>
                  <a:ext uri="{0D108BD9-81ED-4DB2-BD59-A6C34878D82A}">
                    <a16:rowId xmlns="" xmlns:a16="http://schemas.microsoft.com/office/drawing/2014/main" val="2909305247"/>
                  </a:ext>
                </a:extLst>
              </a:tr>
              <a:tr h="249272">
                <a:tc>
                  <a:txBody>
                    <a:bodyPr/>
                    <a:lstStyle/>
                    <a:p>
                      <a:pPr algn="ctr" fontAlgn="b"/>
                      <a:r>
                        <a:rPr lang="it-IT" sz="1100" b="0" i="1" u="none" strike="noStrike" dirty="0">
                          <a:solidFill>
                            <a:srgbClr val="000000"/>
                          </a:solidFill>
                          <a:effectLst/>
                          <a:latin typeface="Calibri" panose="020F0502020204030204" pitchFamily="34" charset="0"/>
                        </a:rPr>
                        <a:t>9</a:t>
                      </a: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177113148"/>
                  </a:ext>
                </a:extLst>
              </a:tr>
            </a:tbl>
          </a:graphicData>
        </a:graphic>
      </p:graphicFrame>
      <p:graphicFrame>
        <p:nvGraphicFramePr>
          <p:cNvPr id="14" name="Tabella 13">
            <a:extLst>
              <a:ext uri="{FF2B5EF4-FFF2-40B4-BE49-F238E27FC236}">
                <a16:creationId xmlns="" xmlns:a16="http://schemas.microsoft.com/office/drawing/2014/main" id="{9378C401-0D66-496A-9AA4-3A1685F48596}"/>
              </a:ext>
            </a:extLst>
          </p:cNvPr>
          <p:cNvGraphicFramePr>
            <a:graphicFrameLocks noGrp="1"/>
          </p:cNvGraphicFramePr>
          <p:nvPr>
            <p:extLst>
              <p:ext uri="{D42A27DB-BD31-4B8C-83A1-F6EECF244321}">
                <p14:modId xmlns:p14="http://schemas.microsoft.com/office/powerpoint/2010/main" val="1577723359"/>
              </p:ext>
            </p:extLst>
          </p:nvPr>
        </p:nvGraphicFramePr>
        <p:xfrm>
          <a:off x="3585291" y="686400"/>
          <a:ext cx="1405848" cy="2741992"/>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9</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8</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7</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2</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267281581"/>
                  </a:ext>
                </a:extLst>
              </a:tr>
              <a:tr h="249272">
                <a:tc>
                  <a:txBody>
                    <a:bodyPr/>
                    <a:lstStyle/>
                    <a:p>
                      <a:pPr algn="ctr" fontAlgn="b"/>
                      <a:r>
                        <a:rPr lang="it-IT" sz="1100" b="0" i="1" u="none" strike="noStrike" dirty="0">
                          <a:solidFill>
                            <a:srgbClr val="000000"/>
                          </a:solidFill>
                          <a:effectLst/>
                          <a:latin typeface="Calibri" panose="020F0502020204030204" pitchFamily="34" charset="0"/>
                        </a:rPr>
                        <a:t>4</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3</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643509723"/>
                  </a:ext>
                </a:extLst>
              </a:tr>
              <a:tr h="249272">
                <a:tc>
                  <a:txBody>
                    <a:bodyPr/>
                    <a:lstStyle/>
                    <a:p>
                      <a:pPr algn="ctr" fontAlgn="b"/>
                      <a:r>
                        <a:rPr lang="it-IT" sz="1100" b="0" i="1" u="none" strike="noStrike" dirty="0">
                          <a:solidFill>
                            <a:srgbClr val="000000"/>
                          </a:solidFill>
                          <a:effectLst/>
                          <a:latin typeface="Calibri" panose="020F0502020204030204" pitchFamily="34" charset="0"/>
                        </a:rPr>
                        <a:t>5</a:t>
                      </a: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4</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4675737"/>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2109761185"/>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47843270"/>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322705816"/>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90444167"/>
                  </a:ext>
                </a:extLst>
              </a:tr>
            </a:tbl>
          </a:graphicData>
        </a:graphic>
      </p:graphicFrame>
    </p:spTree>
    <p:extLst>
      <p:ext uri="{BB962C8B-B14F-4D97-AF65-F5344CB8AC3E}">
        <p14:creationId xmlns:p14="http://schemas.microsoft.com/office/powerpoint/2010/main" val="237594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 xmlns:a16="http://schemas.microsoft.com/office/drawing/2014/main" id="{4091BB54-C277-4EA5-ABD6-E9DAA77F244C}"/>
              </a:ext>
            </a:extLst>
          </p:cNvPr>
          <p:cNvSpPr>
            <a:spLocks noGrp="1"/>
          </p:cNvSpPr>
          <p:nvPr>
            <p:ph type="title"/>
          </p:nvPr>
        </p:nvSpPr>
        <p:spPr>
          <a:xfrm>
            <a:off x="665085" y="856180"/>
            <a:ext cx="4297680" cy="1128068"/>
          </a:xfrm>
        </p:spPr>
        <p:txBody>
          <a:bodyPr vert="horz" lIns="91440" tIns="45720" rIns="91440" bIns="45720" rtlCol="0" anchor="ctr">
            <a:normAutofit/>
          </a:bodyPr>
          <a:lstStyle/>
          <a:p>
            <a:pPr algn="ctr"/>
            <a:r>
              <a:rPr lang="en-US" sz="4000" b="1" dirty="0" err="1"/>
              <a:t>Progetto</a:t>
            </a:r>
            <a:r>
              <a:rPr lang="en-US" sz="4000" b="1" dirty="0"/>
              <a:t> </a:t>
            </a:r>
            <a:r>
              <a:rPr lang="en-US" sz="4000" b="1" dirty="0" smtClean="0"/>
              <a:t>2 e 3</a:t>
            </a:r>
            <a:endParaRPr lang="en-US" sz="4000" b="1" dirty="0"/>
          </a:p>
        </p:txBody>
      </p:sp>
      <p:grpSp>
        <p:nvGrpSpPr>
          <p:cNvPr id="13" name="Group 12">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Rectangle 16">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 xmlns:a16="http://schemas.microsoft.com/office/drawing/2014/main" id="{4566891F-5C90-4154-80C1-B63E7DA4A5F2}"/>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dirty="0"/>
              <a:t>Lo scopo del Progetto 2 è ottenere, a partire da un poligono e da un dominio, nell’immagine rispettivamente un triangolo ed un rettangolo, una mesh, ovvero letteralmente una rete. Bisogna ricoprire quindi con il poligono di partenza l’intero dominio.</a:t>
            </a:r>
          </a:p>
        </p:txBody>
      </p:sp>
      <p:sp>
        <p:nvSpPr>
          <p:cNvPr id="19" name="Rectangle 18">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8" name="Input penna 7">
                <a:extLst>
                  <a:ext uri="{FF2B5EF4-FFF2-40B4-BE49-F238E27FC236}">
                    <a16:creationId xmlns="" xmlns:a16="http://schemas.microsoft.com/office/drawing/2014/main" id="{74F1B873-8223-4B3C-954F-0622807BE655}"/>
                  </a:ext>
                </a:extLst>
              </p14:cNvPr>
              <p14:cNvContentPartPr/>
              <p14:nvPr/>
            </p14:nvContentPartPr>
            <p14:xfrm>
              <a:off x="7792976" y="912445"/>
              <a:ext cx="1928520" cy="453960"/>
            </p14:xfrm>
          </p:contentPart>
        </mc:Choice>
        <mc:Fallback xmlns="">
          <p:pic>
            <p:nvPicPr>
              <p:cNvPr id="8" name="Input penna 7">
                <a:extLst>
                  <a:ext uri="{FF2B5EF4-FFF2-40B4-BE49-F238E27FC236}">
                    <a16:creationId xmlns:a16="http://schemas.microsoft.com/office/drawing/2014/main" id="{74F1B873-8223-4B3C-954F-0622807BE655}"/>
                  </a:ext>
                </a:extLst>
              </p:cNvPr>
              <p:cNvPicPr/>
              <p:nvPr/>
            </p:nvPicPr>
            <p:blipFill>
              <a:blip r:embed="rId4"/>
              <a:stretch>
                <a:fillRect/>
              </a:stretch>
            </p:blipFill>
            <p:spPr>
              <a:xfrm>
                <a:off x="7730336" y="849805"/>
                <a:ext cx="2054160" cy="579600"/>
              </a:xfrm>
              <a:prstGeom prst="rect">
                <a:avLst/>
              </a:prstGeom>
            </p:spPr>
          </p:pic>
        </mc:Fallback>
      </mc:AlternateContent>
      <p:pic>
        <p:nvPicPr>
          <p:cNvPr id="5" name="Immagine 4">
            <a:extLst>
              <a:ext uri="{FF2B5EF4-FFF2-40B4-BE49-F238E27FC236}">
                <a16:creationId xmlns="" xmlns:a16="http://schemas.microsoft.com/office/drawing/2014/main" id="{81F6C886-3C20-4C6E-A7A5-04F0121ED6D5}"/>
              </a:ext>
            </a:extLst>
          </p:cNvPr>
          <p:cNvPicPr>
            <a:picLocks noChangeAspect="1"/>
          </p:cNvPicPr>
          <p:nvPr/>
        </p:nvPicPr>
        <p:blipFill rotWithShape="1">
          <a:blip r:embed="rId5">
            <a:extLst>
              <a:ext uri="{28A0092B-C50C-407E-A947-70E740481C1C}">
                <a14:useLocalDpi xmlns:a14="http://schemas.microsoft.com/office/drawing/2010/main" val="0"/>
              </a:ext>
            </a:extLst>
          </a:blip>
          <a:srcRect l="24246" t="16262" r="12028" b="21683"/>
          <a:stretch/>
        </p:blipFill>
        <p:spPr>
          <a:xfrm>
            <a:off x="5967105" y="1390935"/>
            <a:ext cx="5580261" cy="4075494"/>
          </a:xfrm>
          <a:prstGeom prst="rect">
            <a:avLst/>
          </a:prstGeom>
        </p:spPr>
      </p:pic>
    </p:spTree>
    <p:extLst>
      <p:ext uri="{BB962C8B-B14F-4D97-AF65-F5344CB8AC3E}">
        <p14:creationId xmlns:p14="http://schemas.microsoft.com/office/powerpoint/2010/main" val="364235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616534" y="525982"/>
            <a:ext cx="4023359" cy="1200361"/>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Reference Element</a:t>
            </a:r>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r>
              <a:rPr lang="en-US" sz="1800" dirty="0"/>
              <a:t>Il primo passo è creare il bounding box del poligono, in modo da poterlo replicare traslando il tutto.</a:t>
            </a:r>
          </a:p>
          <a:p>
            <a:r>
              <a:rPr lang="en-US" sz="1800" dirty="0"/>
              <a:t>Sono quindi stati trovati il minimo ed il massimo delle coordinate x ed y e generato il rettangolo.</a:t>
            </a:r>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738" y="1040252"/>
            <a:ext cx="5628018" cy="4544625"/>
          </a:xfrm>
          <a:prstGeom prst="rect">
            <a:avLst/>
          </a:prstGeom>
        </p:spPr>
      </p:pic>
    </p:spTree>
    <p:extLst>
      <p:ext uri="{BB962C8B-B14F-4D97-AF65-F5344CB8AC3E}">
        <p14:creationId xmlns:p14="http://schemas.microsoft.com/office/powerpoint/2010/main" val="35701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393" y="933808"/>
            <a:ext cx="5694079"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extLst>
              <p:ext uri="{D42A27DB-BD31-4B8C-83A1-F6EECF244321}">
                <p14:modId xmlns:p14="http://schemas.microsoft.com/office/powerpoint/2010/main" val="1817239153"/>
              </p:ext>
            </p:extLst>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extLst>
              <p:ext uri="{D42A27DB-BD31-4B8C-83A1-F6EECF244321}">
                <p14:modId xmlns:p14="http://schemas.microsoft.com/office/powerpoint/2010/main" val="278359481"/>
              </p:ext>
            </p:extLst>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745826658"/>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200329"/>
          </a:xfrm>
          <a:prstGeom prst="rect">
            <a:avLst/>
          </a:prstGeom>
          <a:noFill/>
        </p:spPr>
        <p:txBody>
          <a:bodyPr wrap="square" rtlCol="0">
            <a:spAutoFit/>
          </a:bodyPr>
          <a:lstStyle/>
          <a:p>
            <a:r>
              <a:rPr lang="it-IT" dirty="0"/>
              <a:t>segToInt e intToSeg sono vettori noti, ricavati durante il calcolo dei punti di intersezione. Inoltre inizialmente il vettore found è settato completamente a false.</a:t>
            </a:r>
          </a:p>
        </p:txBody>
      </p:sp>
    </p:spTree>
    <p:extLst>
      <p:ext uri="{BB962C8B-B14F-4D97-AF65-F5344CB8AC3E}">
        <p14:creationId xmlns:p14="http://schemas.microsoft.com/office/powerpoint/2010/main" val="303515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r>
              <a:rPr lang="en-US" sz="1800" dirty="0"/>
              <a:t>Sono stati trovati tutti I poligoni interni al bounding box, questo permette di ottenere una mesh “piena”.</a:t>
            </a:r>
          </a:p>
          <a:p>
            <a:r>
              <a:rPr lang="en-US" sz="1800" dirty="0"/>
              <a:t>La </a:t>
            </a:r>
            <a:r>
              <a:rPr lang="en-US" sz="1800" dirty="0" err="1" smtClean="0"/>
              <a:t>figura</a:t>
            </a:r>
            <a:r>
              <a:rPr lang="en-US" sz="1800" dirty="0" smtClean="0"/>
              <a:t> </a:t>
            </a:r>
            <a:r>
              <a:rPr lang="en-US" sz="1800" dirty="0"/>
              <a:t>è prodotta dal metodo showReferenceElement che crea uno script MATLAB.</a:t>
            </a:r>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87738" y="1042439"/>
            <a:ext cx="5628018" cy="4540250"/>
          </a:xfrm>
          <a:prstGeom prst="rect">
            <a:avLst/>
          </a:prstGeom>
        </p:spPr>
      </p:pic>
      <p:sp>
        <p:nvSpPr>
          <p:cNvPr id="8" name="Rettangolo 7">
            <a:extLst>
              <a:ext uri="{FF2B5EF4-FFF2-40B4-BE49-F238E27FC236}">
                <a16:creationId xmlns="" xmlns:a16="http://schemas.microsoft.com/office/drawing/2014/main" id="{376D462E-42FB-45BF-ABE1-67D3129AFFA3}"/>
              </a:ext>
            </a:extLst>
          </p:cNvPr>
          <p:cNvSpPr/>
          <p:nvPr/>
        </p:nvSpPr>
        <p:spPr>
          <a:xfrm>
            <a:off x="532660" y="1740023"/>
            <a:ext cx="4282984" cy="363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770398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616534" y="525982"/>
            <a:ext cx="4023360" cy="1200361"/>
          </a:xfrm>
        </p:spPr>
        <p:txBody>
          <a:bodyPr vert="horz" lIns="91440" tIns="45720" rIns="91440" bIns="45720" rtlCol="0" anchor="b">
            <a:normAutofit/>
          </a:bodyPr>
          <a:lstStyle/>
          <a:p>
            <a:pPr algn="ctr"/>
            <a:r>
              <a:rPr lang="en-US" sz="3600" b="1" kern="1200" dirty="0">
                <a:solidFill>
                  <a:schemeClr val="tx1"/>
                </a:solidFill>
                <a:latin typeface="+mj-lt"/>
                <a:ea typeface="+mj-ea"/>
                <a:cs typeface="+mj-cs"/>
              </a:rPr>
              <a:t>Conforming Element</a:t>
            </a:r>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smtClean="0"/>
              <a:t>Si </a:t>
            </a:r>
            <a:r>
              <a:rPr lang="en-US" sz="1800" dirty="0" err="1" smtClean="0"/>
              <a:t>visita</a:t>
            </a:r>
            <a:r>
              <a:rPr lang="en-US" sz="1800" dirty="0" smtClean="0"/>
              <a:t> </a:t>
            </a:r>
            <a:r>
              <a:rPr lang="en-US" sz="1800" dirty="0" err="1" smtClean="0"/>
              <a:t>ogni</a:t>
            </a:r>
            <a:r>
              <a:rPr lang="en-US" sz="1800" dirty="0" smtClean="0"/>
              <a:t> </a:t>
            </a:r>
            <a:r>
              <a:rPr lang="en-US" sz="1800" dirty="0" err="1" smtClean="0"/>
              <a:t>lato</a:t>
            </a:r>
            <a:r>
              <a:rPr lang="en-US" sz="1800" dirty="0" smtClean="0"/>
              <a:t> del </a:t>
            </a:r>
            <a:r>
              <a:rPr lang="en-US" sz="1800" dirty="0" err="1" smtClean="0"/>
              <a:t>poligono</a:t>
            </a:r>
            <a:r>
              <a:rPr lang="en-US" sz="1800" dirty="0" smtClean="0"/>
              <a:t> per </a:t>
            </a:r>
            <a:r>
              <a:rPr lang="en-US" sz="1800" dirty="0" err="1" smtClean="0"/>
              <a:t>identificare</a:t>
            </a:r>
            <a:r>
              <a:rPr lang="en-US" sz="1800" dirty="0" smtClean="0"/>
              <a:t> I </a:t>
            </a:r>
            <a:r>
              <a:rPr lang="en-US" sz="1800" dirty="0" err="1" smtClean="0"/>
              <a:t>punti</a:t>
            </a:r>
            <a:r>
              <a:rPr lang="en-US" sz="1800" dirty="0" smtClean="0"/>
              <a:t> </a:t>
            </a:r>
            <a:r>
              <a:rPr lang="en-US" sz="1800" dirty="0" err="1" smtClean="0"/>
              <a:t>sulla</a:t>
            </a:r>
            <a:r>
              <a:rPr lang="en-US" sz="1800" dirty="0" smtClean="0"/>
              <a:t> bounding box e </a:t>
            </a:r>
            <a:r>
              <a:rPr lang="en-US" sz="1800" dirty="0" err="1" smtClean="0"/>
              <a:t>riempire</a:t>
            </a:r>
            <a:r>
              <a:rPr lang="en-US" sz="1800" dirty="0" smtClean="0"/>
              <a:t> le </a:t>
            </a:r>
            <a:r>
              <a:rPr lang="en-US" sz="1800" dirty="0" err="1" smtClean="0"/>
              <a:t>mappe</a:t>
            </a:r>
            <a:r>
              <a:rPr lang="en-US" sz="1800" dirty="0" smtClean="0"/>
              <a:t> </a:t>
            </a:r>
            <a:r>
              <a:rPr lang="en-US" sz="1800" dirty="0" err="1" smtClean="0"/>
              <a:t>rispettive</a:t>
            </a:r>
            <a:endParaRPr lang="en-US" sz="1800" dirty="0"/>
          </a:p>
          <a:p>
            <a:pPr marL="285750" indent="-285750">
              <a:buFont typeface="Arial" panose="020B0604020202020204" pitchFamily="34" charset="0"/>
              <a:buChar char="•"/>
            </a:pPr>
            <a:r>
              <a:rPr lang="en-US" sz="1800" dirty="0"/>
              <a:t>Si </a:t>
            </a:r>
            <a:r>
              <a:rPr lang="en-US" sz="1800" dirty="0" err="1"/>
              <a:t>visita</a:t>
            </a:r>
            <a:r>
              <a:rPr lang="en-US" sz="1800" dirty="0"/>
              <a:t> </a:t>
            </a:r>
            <a:r>
              <a:rPr lang="en-US" sz="1800" dirty="0" err="1" smtClean="0"/>
              <a:t>ogni</a:t>
            </a:r>
            <a:r>
              <a:rPr lang="en-US" sz="1800" dirty="0" smtClean="0"/>
              <a:t> </a:t>
            </a:r>
            <a:r>
              <a:rPr lang="en-US" sz="1800" dirty="0" err="1" smtClean="0"/>
              <a:t>lato</a:t>
            </a:r>
            <a:r>
              <a:rPr lang="en-US" sz="1800" dirty="0" smtClean="0"/>
              <a:t> del </a:t>
            </a:r>
            <a:r>
              <a:rPr lang="en-US" sz="1800" dirty="0" err="1" smtClean="0"/>
              <a:t>poligono</a:t>
            </a:r>
            <a:r>
              <a:rPr lang="en-US" sz="1800" dirty="0" smtClean="0"/>
              <a:t> </a:t>
            </a:r>
            <a:r>
              <a:rPr lang="en-US" sz="1800" dirty="0" err="1" smtClean="0"/>
              <a:t>progettando</a:t>
            </a:r>
            <a:r>
              <a:rPr lang="en-US" sz="1800" dirty="0" smtClean="0"/>
              <a:t> </a:t>
            </a:r>
            <a:r>
              <a:rPr lang="en-US" sz="1800" dirty="0" err="1" smtClean="0"/>
              <a:t>su</a:t>
            </a:r>
            <a:r>
              <a:rPr lang="en-US" sz="1800" dirty="0" smtClean="0"/>
              <a:t> </a:t>
            </a:r>
            <a:r>
              <a:rPr lang="en-US" sz="1800" dirty="0" err="1" smtClean="0"/>
              <a:t>quelli</a:t>
            </a:r>
            <a:r>
              <a:rPr lang="en-US" sz="1800" dirty="0" smtClean="0"/>
              <a:t> </a:t>
            </a:r>
            <a:r>
              <a:rPr lang="en-US" sz="1800" dirty="0" err="1" smtClean="0"/>
              <a:t>nella</a:t>
            </a:r>
            <a:r>
              <a:rPr lang="en-US" sz="1800" dirty="0" smtClean="0"/>
              <a:t> bounding box </a:t>
            </a:r>
            <a:r>
              <a:rPr lang="en-US" sz="1800" dirty="0" err="1" smtClean="0"/>
              <a:t>i</a:t>
            </a:r>
            <a:r>
              <a:rPr lang="en-US" sz="1800" dirty="0" smtClean="0"/>
              <a:t> </a:t>
            </a:r>
            <a:r>
              <a:rPr lang="en-US" sz="1800" dirty="0" err="1" smtClean="0"/>
              <a:t>punti</a:t>
            </a:r>
            <a:r>
              <a:rPr lang="en-US" sz="1800" dirty="0" smtClean="0"/>
              <a:t> del </a:t>
            </a:r>
            <a:r>
              <a:rPr lang="en-US" sz="1800" dirty="0" err="1" smtClean="0"/>
              <a:t>lato</a:t>
            </a:r>
            <a:r>
              <a:rPr lang="en-US" sz="1800" dirty="0" smtClean="0"/>
              <a:t> </a:t>
            </a:r>
            <a:r>
              <a:rPr lang="en-US" sz="1800" dirty="0" err="1" smtClean="0"/>
              <a:t>opposto</a:t>
            </a:r>
            <a:endParaRPr lang="en-US" sz="1800" dirty="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987738" y="1042439"/>
            <a:ext cx="5628018" cy="4540250"/>
          </a:xfrm>
          <a:prstGeom prst="rect">
            <a:avLst/>
          </a:prstGeom>
        </p:spPr>
      </p:pic>
    </p:spTree>
    <p:extLst>
      <p:ext uri="{BB962C8B-B14F-4D97-AF65-F5344CB8AC3E}">
        <p14:creationId xmlns:p14="http://schemas.microsoft.com/office/powerpoint/2010/main" val="41548357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589559" y="856180"/>
            <a:ext cx="5044934" cy="1128068"/>
          </a:xfrm>
        </p:spPr>
        <p:txBody>
          <a:bodyPr vert="horz" lIns="91440" tIns="45720" rIns="91440" bIns="45720" rtlCol="0" anchor="ctr">
            <a:normAutofit fontScale="90000"/>
          </a:bodyPr>
          <a:lstStyle/>
          <a:p>
            <a:r>
              <a:rPr lang="es-PE" sz="4000" b="1" i="1" dirty="0" err="1"/>
              <a:t>referenceElementInConvexDomain</a:t>
            </a:r>
            <a:endParaRPr lang="en-US" sz="4000" b="1" dirty="0"/>
          </a:p>
        </p:txBody>
      </p:sp>
      <p:grpSp>
        <p:nvGrpSpPr>
          <p:cNvPr id="26" name="Group 25">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r>
              <a:rPr lang="en-US" sz="2000" dirty="0" err="1" smtClean="0"/>
              <a:t>Dalla</a:t>
            </a:r>
            <a:r>
              <a:rPr lang="en-US" sz="2000" dirty="0" smtClean="0"/>
              <a:t> </a:t>
            </a:r>
            <a:r>
              <a:rPr lang="en-US" sz="2000" dirty="0" err="1" smtClean="0"/>
              <a:t>definizione</a:t>
            </a:r>
            <a:r>
              <a:rPr lang="en-US" sz="2000" dirty="0" smtClean="0"/>
              <a:t> di </a:t>
            </a:r>
            <a:r>
              <a:rPr lang="en-US" sz="2000" dirty="0" err="1" smtClean="0"/>
              <a:t>Poligono</a:t>
            </a:r>
            <a:r>
              <a:rPr lang="en-US" sz="2000" dirty="0" smtClean="0"/>
              <a:t> </a:t>
            </a:r>
            <a:r>
              <a:rPr lang="en-US" sz="2000" dirty="0" err="1" smtClean="0"/>
              <a:t>Convesso</a:t>
            </a:r>
            <a:r>
              <a:rPr lang="en-US" sz="2000" dirty="0" smtClean="0"/>
              <a:t>:</a:t>
            </a:r>
          </a:p>
          <a:p>
            <a:pPr marL="342900" indent="-342900">
              <a:buFont typeface="Arial" panose="020B0604020202020204" pitchFamily="34" charset="0"/>
              <a:buChar char="•"/>
            </a:pPr>
            <a:r>
              <a:rPr lang="en-US" sz="2000" dirty="0" err="1" smtClean="0"/>
              <a:t>ReferenceElement</a:t>
            </a:r>
            <a:r>
              <a:rPr lang="en-US" sz="2000" dirty="0" smtClean="0"/>
              <a:t> </a:t>
            </a:r>
            <a:r>
              <a:rPr lang="en-US" sz="2000" dirty="0" err="1" smtClean="0"/>
              <a:t>interno</a:t>
            </a:r>
            <a:r>
              <a:rPr lang="en-US" sz="2000" dirty="0" smtClean="0"/>
              <a:t>: I </a:t>
            </a:r>
            <a:r>
              <a:rPr lang="en-US" sz="2000" dirty="0" err="1" smtClean="0"/>
              <a:t>vertici</a:t>
            </a:r>
            <a:r>
              <a:rPr lang="en-US" sz="2000" dirty="0" smtClean="0"/>
              <a:t> </a:t>
            </a:r>
            <a:r>
              <a:rPr lang="en-US" sz="2000" dirty="0" err="1" smtClean="0"/>
              <a:t>della</a:t>
            </a:r>
            <a:r>
              <a:rPr lang="en-US" sz="2000" dirty="0" smtClean="0"/>
              <a:t> </a:t>
            </a:r>
            <a:r>
              <a:rPr lang="en-US" sz="2000" dirty="0" err="1" smtClean="0"/>
              <a:t>B.Box</a:t>
            </a:r>
            <a:r>
              <a:rPr lang="en-US" sz="2000" dirty="0" smtClean="0"/>
              <a:t> </a:t>
            </a:r>
            <a:r>
              <a:rPr lang="en-US" sz="2000" dirty="0" err="1" smtClean="0"/>
              <a:t>sono</a:t>
            </a:r>
            <a:r>
              <a:rPr lang="en-US" sz="2000" dirty="0" smtClean="0"/>
              <a:t>  </a:t>
            </a:r>
            <a:r>
              <a:rPr lang="en-US" sz="2000" dirty="0" err="1" smtClean="0"/>
              <a:t>interni</a:t>
            </a:r>
            <a:endParaRPr lang="en-US" sz="2000" dirty="0"/>
          </a:p>
          <a:p>
            <a:pPr indent="-228600">
              <a:buFont typeface="Arial" panose="020B0604020202020204" pitchFamily="34" charset="0"/>
              <a:buChar char="•"/>
            </a:pPr>
            <a:r>
              <a:rPr lang="en-US" sz="2000" dirty="0" err="1"/>
              <a:t>ReferenceElement</a:t>
            </a:r>
            <a:r>
              <a:rPr lang="en-US" sz="2000" dirty="0"/>
              <a:t> </a:t>
            </a:r>
            <a:r>
              <a:rPr lang="en-US" sz="2000" dirty="0" smtClean="0"/>
              <a:t> </a:t>
            </a:r>
            <a:r>
              <a:rPr lang="en-US" sz="2000" dirty="0" err="1" smtClean="0"/>
              <a:t>externo</a:t>
            </a:r>
            <a:r>
              <a:rPr lang="en-US" sz="2000" dirty="0" smtClean="0"/>
              <a:t>:  non è </a:t>
            </a:r>
            <a:r>
              <a:rPr lang="en-US" sz="2000" dirty="0" err="1" smtClean="0"/>
              <a:t>interno</a:t>
            </a:r>
            <a:r>
              <a:rPr lang="en-US" sz="2000" dirty="0" smtClean="0"/>
              <a:t> e non </a:t>
            </a:r>
            <a:r>
              <a:rPr lang="en-US" sz="2000" dirty="0" err="1" smtClean="0"/>
              <a:t>interseca</a:t>
            </a:r>
            <a:r>
              <a:rPr lang="en-US" sz="2000" dirty="0" smtClean="0"/>
              <a:t> </a:t>
            </a:r>
            <a:r>
              <a:rPr lang="en-US" sz="2000" dirty="0" err="1" smtClean="0"/>
              <a:t>il</a:t>
            </a:r>
            <a:r>
              <a:rPr lang="en-US" sz="2000" dirty="0" smtClean="0"/>
              <a:t> </a:t>
            </a:r>
            <a:r>
              <a:rPr lang="en-US" sz="2000" dirty="0" err="1" smtClean="0"/>
              <a:t>dominio</a:t>
            </a:r>
            <a:endParaRPr lang="en-US" sz="2000" dirty="0"/>
          </a:p>
        </p:txBody>
      </p:sp>
      <p:sp>
        <p:nvSpPr>
          <p:cNvPr id="32" name="Rectangle 31">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0771" t="14869" r="12771" b="17540"/>
          <a:stretch/>
        </p:blipFill>
        <p:spPr>
          <a:xfrm>
            <a:off x="5737126" y="1175931"/>
            <a:ext cx="5906733" cy="4505501"/>
          </a:xfrm>
          <a:prstGeom prst="rect">
            <a:avLst/>
          </a:prstGeom>
        </p:spPr>
      </p:pic>
    </p:spTree>
    <p:extLst>
      <p:ext uri="{BB962C8B-B14F-4D97-AF65-F5344CB8AC3E}">
        <p14:creationId xmlns:p14="http://schemas.microsoft.com/office/powerpoint/2010/main" val="3211559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3">
            <a:extLst>
              <a:ext uri="{FF2B5EF4-FFF2-40B4-BE49-F238E27FC236}">
                <a16:creationId xmlns="" xmlns:a16="http://schemas.microsoft.com/office/drawing/2014/main" id="{201CC55D-ED54-4C5C-95E6-10947BD110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665085" y="838424"/>
            <a:ext cx="4297680" cy="1128068"/>
          </a:xfrm>
        </p:spPr>
        <p:txBody>
          <a:bodyPr vert="horz" lIns="91440" tIns="45720" rIns="91440" bIns="45720" rtlCol="0" anchor="ctr">
            <a:normAutofit/>
          </a:bodyPr>
          <a:lstStyle/>
          <a:p>
            <a:pPr algn="ctr"/>
            <a:r>
              <a:rPr lang="en-US" sz="4000" b="1" dirty="0"/>
              <a:t>Create Mesh</a:t>
            </a:r>
          </a:p>
        </p:txBody>
      </p:sp>
      <p:grpSp>
        <p:nvGrpSpPr>
          <p:cNvPr id="38" name="Group 25">
            <a:extLst>
              <a:ext uri="{FF2B5EF4-FFF2-40B4-BE49-F238E27FC236}">
                <a16:creationId xmlns="" xmlns:a16="http://schemas.microsoft.com/office/drawing/2014/main" id="{1DE889C7-FAD6-4397-98E2-05D50348445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083484"/>
            <a:ext cx="355196" cy="673460"/>
            <a:chOff x="0" y="823811"/>
            <a:chExt cx="355196" cy="673460"/>
          </a:xfrm>
        </p:grpSpPr>
        <p:sp>
          <p:nvSpPr>
            <p:cNvPr id="39" name="Rectangle 26">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 xmlns:a16="http://schemas.microsoft.com/office/drawing/2014/main" id="{3873B707-463F-40B0-8227-E8CC6C67EB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590719" y="2330505"/>
            <a:ext cx="4559425" cy="3979585"/>
          </a:xfrm>
        </p:spPr>
        <p:txBody>
          <a:bodyPr vert="horz" lIns="91440" tIns="45720" rIns="91440" bIns="45720" rtlCol="0" anchor="ctr">
            <a:normAutofit/>
          </a:bodyPr>
          <a:lstStyle/>
          <a:p>
            <a:pPr marL="342900" indent="-342900">
              <a:buFont typeface="Arial" panose="020B0604020202020204" pitchFamily="34" charset="0"/>
              <a:buChar char="•"/>
            </a:pPr>
            <a:r>
              <a:rPr lang="en-US" sz="2000" dirty="0" err="1" smtClean="0"/>
              <a:t>Algoritmo</a:t>
            </a:r>
            <a:r>
              <a:rPr lang="en-US" sz="2000" dirty="0" smtClean="0"/>
              <a:t> </a:t>
            </a:r>
            <a:r>
              <a:rPr lang="en-US" sz="2000" dirty="0" err="1" smtClean="0"/>
              <a:t>generale</a:t>
            </a:r>
            <a:endParaRPr lang="en-US" sz="2000" dirty="0" smtClean="0"/>
          </a:p>
          <a:p>
            <a:pPr marL="457200" indent="-457200">
              <a:buAutoNum type="arabicPeriod"/>
            </a:pPr>
            <a:r>
              <a:rPr lang="en-US" sz="2000" dirty="0" err="1" smtClean="0"/>
              <a:t>impostare</a:t>
            </a:r>
            <a:r>
              <a:rPr lang="en-US" sz="2000" dirty="0" smtClean="0"/>
              <a:t> </a:t>
            </a:r>
            <a:r>
              <a:rPr lang="en-US" sz="2000" dirty="0" err="1" smtClean="0"/>
              <a:t>il</a:t>
            </a:r>
            <a:r>
              <a:rPr lang="en-US" sz="2000" dirty="0" smtClean="0"/>
              <a:t> </a:t>
            </a:r>
            <a:r>
              <a:rPr lang="en-US" sz="2000" dirty="0" err="1" smtClean="0"/>
              <a:t>dominio</a:t>
            </a:r>
            <a:r>
              <a:rPr lang="en-US" sz="2000" dirty="0" smtClean="0"/>
              <a:t> </a:t>
            </a:r>
          </a:p>
          <a:p>
            <a:pPr marL="342900" indent="-342900">
              <a:buFont typeface="Arial" panose="020B0604020202020204" pitchFamily="34" charset="0"/>
              <a:buChar char="•"/>
            </a:pPr>
            <a:r>
              <a:rPr lang="es-PE" sz="2000" b="1" i="1" dirty="0" err="1" smtClean="0"/>
              <a:t>setRectangularDomain</a:t>
            </a:r>
            <a:endParaRPr lang="es-PE" sz="2000" b="1" i="1" dirty="0"/>
          </a:p>
          <a:p>
            <a:pPr marL="342900" indent="-342900">
              <a:buFont typeface="Arial" panose="020B0604020202020204" pitchFamily="34" charset="0"/>
              <a:buChar char="•"/>
            </a:pPr>
            <a:r>
              <a:rPr lang="es-PE" sz="2000" b="1" i="1" dirty="0" err="1" smtClean="0"/>
              <a:t>setConvexDomain</a:t>
            </a:r>
            <a:endParaRPr lang="en-US" sz="2000" dirty="0" smtClean="0"/>
          </a:p>
          <a:p>
            <a:r>
              <a:rPr lang="en-US" sz="2000" dirty="0" smtClean="0"/>
              <a:t>-Bounding Box</a:t>
            </a:r>
          </a:p>
          <a:p>
            <a:r>
              <a:rPr lang="en-US" sz="2000" dirty="0" smtClean="0"/>
              <a:t>_</a:t>
            </a:r>
            <a:r>
              <a:rPr lang="en-US" sz="2000" dirty="0" err="1"/>
              <a:t>maxNumRefElementsPerRow</a:t>
            </a:r>
            <a:r>
              <a:rPr lang="en-US" sz="2000" dirty="0"/>
              <a:t>;</a:t>
            </a:r>
          </a:p>
          <a:p>
            <a:r>
              <a:rPr lang="en-US" sz="2000" dirty="0" smtClean="0"/>
              <a:t>_</a:t>
            </a:r>
            <a:r>
              <a:rPr lang="en-US" sz="2000" dirty="0" err="1"/>
              <a:t>maxNumRefElementsPerColumn</a:t>
            </a:r>
            <a:r>
              <a:rPr lang="en-US" sz="2000" dirty="0"/>
              <a:t>;</a:t>
            </a:r>
          </a:p>
          <a:p>
            <a:r>
              <a:rPr lang="en-US" sz="2000" dirty="0" smtClean="0"/>
              <a:t>_</a:t>
            </a:r>
            <a:r>
              <a:rPr lang="en-US" sz="2000" dirty="0" err="1"/>
              <a:t>domainBoundingBoxLength</a:t>
            </a:r>
            <a:r>
              <a:rPr lang="en-US" sz="2000" dirty="0"/>
              <a:t>;</a:t>
            </a:r>
          </a:p>
          <a:p>
            <a:r>
              <a:rPr lang="en-US" sz="2000" dirty="0" smtClean="0"/>
              <a:t>_</a:t>
            </a:r>
            <a:r>
              <a:rPr lang="en-US" sz="2000" dirty="0" err="1"/>
              <a:t>domainBoundingBoxHeight</a:t>
            </a:r>
            <a:r>
              <a:rPr lang="en-US" sz="2000" dirty="0"/>
              <a:t>;</a:t>
            </a:r>
            <a:endParaRPr lang="en-US" sz="2000" dirty="0" smtClean="0"/>
          </a:p>
        </p:txBody>
      </p:sp>
      <p:sp>
        <p:nvSpPr>
          <p:cNvPr id="32" name="Rectangle 31">
            <a:extLst>
              <a:ext uri="{FF2B5EF4-FFF2-40B4-BE49-F238E27FC236}">
                <a16:creationId xmlns="" xmlns:a16="http://schemas.microsoft.com/office/drawing/2014/main" id="{C13237C8-E62C-4F0D-A318-BD6FB6C2D13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847" t="29111" r="29540" b="21519"/>
          <a:stretch/>
        </p:blipFill>
        <p:spPr>
          <a:xfrm>
            <a:off x="5920660" y="1318942"/>
            <a:ext cx="5539665" cy="4219479"/>
          </a:xfrm>
          <a:prstGeom prst="rect">
            <a:avLst/>
          </a:prstGeom>
        </p:spPr>
      </p:pic>
    </p:spTree>
    <p:extLst>
      <p:ext uri="{BB962C8B-B14F-4D97-AF65-F5344CB8AC3E}">
        <p14:creationId xmlns:p14="http://schemas.microsoft.com/office/powerpoint/2010/main" val="14515904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r>
              <a:rPr lang="en-US" sz="1800" dirty="0"/>
              <a:t>2. </a:t>
            </a:r>
            <a:endParaRPr lang="en-US" sz="1800" dirty="0" smtClean="0"/>
          </a:p>
          <a:p>
            <a:pPr marL="285750" indent="-285750">
              <a:buFont typeface="Arial" panose="020B0604020202020204" pitchFamily="34" charset="0"/>
              <a:buChar char="•"/>
            </a:pPr>
            <a:r>
              <a:rPr lang="en-US" sz="1800" dirty="0" err="1" smtClean="0"/>
              <a:t>Creare</a:t>
            </a:r>
            <a:r>
              <a:rPr lang="en-US" sz="1800" dirty="0" smtClean="0"/>
              <a:t> </a:t>
            </a:r>
            <a:r>
              <a:rPr lang="en-US" sz="1800" dirty="0" err="1" smtClean="0"/>
              <a:t>il</a:t>
            </a:r>
            <a:r>
              <a:rPr lang="en-US" sz="1800" dirty="0" smtClean="0"/>
              <a:t> </a:t>
            </a:r>
            <a:r>
              <a:rPr lang="en-US" sz="1800" dirty="0" err="1" smtClean="0"/>
              <a:t>referenceElement</a:t>
            </a:r>
            <a:r>
              <a:rPr lang="en-US" sz="1800" dirty="0" smtClean="0"/>
              <a:t> del </a:t>
            </a:r>
            <a:r>
              <a:rPr lang="en-US" sz="1800" dirty="0" err="1" smtClean="0"/>
              <a:t>poligono</a:t>
            </a:r>
            <a:r>
              <a:rPr lang="en-US" sz="1800" dirty="0" smtClean="0"/>
              <a:t> base</a:t>
            </a:r>
          </a:p>
          <a:p>
            <a:pPr marL="285750" indent="-285750">
              <a:buFont typeface="Arial" panose="020B0604020202020204" pitchFamily="34" charset="0"/>
              <a:buChar char="•"/>
            </a:pPr>
            <a:r>
              <a:rPr lang="en-US" sz="1800" dirty="0" err="1" smtClean="0"/>
              <a:t>Eseguire</a:t>
            </a:r>
            <a:r>
              <a:rPr lang="en-US" sz="1800" dirty="0" smtClean="0"/>
              <a:t> </a:t>
            </a:r>
            <a:r>
              <a:rPr lang="es-PE" sz="1800" b="1" i="1" dirty="0" err="1" smtClean="0"/>
              <a:t>findBoundaryVertices</a:t>
            </a:r>
            <a:r>
              <a:rPr lang="es-PE" sz="1800" b="1" i="1" dirty="0" smtClean="0"/>
              <a:t> </a:t>
            </a:r>
            <a:r>
              <a:rPr lang="en-US" sz="1800" dirty="0" smtClean="0"/>
              <a:t>and </a:t>
            </a:r>
            <a:r>
              <a:rPr lang="en-US" sz="1800" b="1" i="1" dirty="0" err="1" smtClean="0"/>
              <a:t>MakeConforming</a:t>
            </a:r>
            <a:endParaRPr lang="en-US" sz="1800" b="1" i="1" dirty="0"/>
          </a:p>
          <a:p>
            <a:endParaRPr lang="en-US" sz="1800" dirty="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 xmlns:a16="http://schemas.microsoft.com/office/drawing/2014/main" id="{376D462E-42FB-45BF-ABE1-67D3129AFFA3}"/>
              </a:ext>
            </a:extLst>
          </p:cNvPr>
          <p:cNvSpPr/>
          <p:nvPr/>
        </p:nvSpPr>
        <p:spPr>
          <a:xfrm>
            <a:off x="532660" y="1740023"/>
            <a:ext cx="4282984" cy="363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16" name="Segnaposto contenuto 5">
            <a:extLst>
              <a:ext uri="{FF2B5EF4-FFF2-40B4-BE49-F238E27FC236}">
                <a16:creationId xmlns="" xmlns:a16="http://schemas.microsoft.com/office/drawing/2014/main" id="{0E1516B7-0B70-47A1-9B6B-BB8B710C2282}"/>
              </a:ext>
            </a:extLst>
          </p:cNvPr>
          <p:cNvPicPr>
            <a:picLocks noChangeAspect="1"/>
          </p:cNvPicPr>
          <p:nvPr/>
        </p:nvPicPr>
        <p:blipFill rotWithShape="1">
          <a:blip r:embed="rId2">
            <a:extLst>
              <a:ext uri="{28A0092B-C50C-407E-A947-70E740481C1C}">
                <a14:useLocalDpi xmlns:a14="http://schemas.microsoft.com/office/drawing/2010/main" val="0"/>
              </a:ext>
            </a:extLst>
          </a:blip>
          <a:srcRect l="21076" t="14635" r="22197" b="21673"/>
          <a:stretch/>
        </p:blipFill>
        <p:spPr>
          <a:xfrm>
            <a:off x="5831296" y="754602"/>
            <a:ext cx="5925046" cy="5015990"/>
          </a:xfrm>
          <a:prstGeom prst="rect">
            <a:avLst/>
          </a:prstGeom>
        </p:spPr>
      </p:pic>
    </p:spTree>
    <p:extLst>
      <p:ext uri="{BB962C8B-B14F-4D97-AF65-F5344CB8AC3E}">
        <p14:creationId xmlns:p14="http://schemas.microsoft.com/office/powerpoint/2010/main" val="1552248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r>
              <a:rPr lang="en-US" sz="1800" dirty="0"/>
              <a:t>3. </a:t>
            </a:r>
            <a:r>
              <a:rPr lang="en-US" sz="1800" dirty="0" err="1" smtClean="0"/>
              <a:t>Traslare</a:t>
            </a:r>
            <a:r>
              <a:rPr lang="en-US" sz="1800" dirty="0" smtClean="0"/>
              <a:t> </a:t>
            </a:r>
            <a:r>
              <a:rPr lang="en-US" sz="1800" dirty="0" err="1" smtClean="0"/>
              <a:t>il</a:t>
            </a:r>
            <a:r>
              <a:rPr lang="en-US" sz="1800" dirty="0" smtClean="0"/>
              <a:t> </a:t>
            </a:r>
            <a:r>
              <a:rPr lang="en-US" sz="1800" dirty="0" err="1" smtClean="0"/>
              <a:t>ConformingReferenceElement</a:t>
            </a:r>
            <a:r>
              <a:rPr lang="en-US" sz="1800" dirty="0" smtClean="0"/>
              <a:t> </a:t>
            </a:r>
            <a:r>
              <a:rPr lang="en-US" sz="1800" dirty="0" err="1" smtClean="0"/>
              <a:t>all’origine</a:t>
            </a:r>
            <a:r>
              <a:rPr lang="en-US" sz="1800" dirty="0" smtClean="0"/>
              <a:t> di coordinate</a:t>
            </a:r>
            <a:endParaRPr lang="en-US" sz="1800" dirty="0"/>
          </a:p>
          <a:p>
            <a:endParaRPr lang="en-US" sz="1800" dirty="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88378" y="1042439"/>
            <a:ext cx="5426737" cy="4540250"/>
          </a:xfrm>
          <a:prstGeom prst="rect">
            <a:avLst/>
          </a:prstGeom>
        </p:spPr>
      </p:pic>
      <p:sp>
        <p:nvSpPr>
          <p:cNvPr id="8" name="Rettangolo 7">
            <a:extLst>
              <a:ext uri="{FF2B5EF4-FFF2-40B4-BE49-F238E27FC236}">
                <a16:creationId xmlns="" xmlns:a16="http://schemas.microsoft.com/office/drawing/2014/main" id="{376D462E-42FB-45BF-ABE1-67D3129AFFA3}"/>
              </a:ext>
            </a:extLst>
          </p:cNvPr>
          <p:cNvSpPr/>
          <p:nvPr/>
        </p:nvSpPr>
        <p:spPr>
          <a:xfrm>
            <a:off x="532660" y="1740023"/>
            <a:ext cx="4282984" cy="363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322496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r>
              <a:rPr lang="en-US" sz="1800" dirty="0" smtClean="0"/>
              <a:t>4. </a:t>
            </a:r>
          </a:p>
          <a:p>
            <a:pPr marL="285750" indent="-285750">
              <a:buFont typeface="Arial" panose="020B0604020202020204" pitchFamily="34" charset="0"/>
              <a:buChar char="•"/>
            </a:pPr>
            <a:r>
              <a:rPr lang="en-US" sz="1800" dirty="0" err="1" smtClean="0"/>
              <a:t>Traslare</a:t>
            </a:r>
            <a:r>
              <a:rPr lang="en-US" sz="1800" dirty="0" smtClean="0"/>
              <a:t> : </a:t>
            </a:r>
            <a:r>
              <a:rPr lang="es-PE" sz="1800" b="1" i="1" dirty="0" err="1" smtClean="0"/>
              <a:t>TranslateConformingReferenceElement</a:t>
            </a:r>
            <a:endParaRPr lang="es-PE" sz="1800" b="1" i="1" dirty="0" smtClean="0"/>
          </a:p>
          <a:p>
            <a:pPr marL="285750" indent="-285750">
              <a:buFont typeface="Arial" panose="020B0604020202020204" pitchFamily="34" charset="0"/>
              <a:buChar char="•"/>
            </a:pPr>
            <a:r>
              <a:rPr lang="it-IT" sz="1800" i="1" dirty="0" smtClean="0"/>
              <a:t>Determinare la posizione rispetto al dominio: </a:t>
            </a:r>
            <a:r>
              <a:rPr lang="es-PE" sz="1800" b="1" i="1" dirty="0" err="1" smtClean="0"/>
              <a:t>referenceElementInConvexDomain</a:t>
            </a:r>
            <a:endParaRPr lang="es-PE" sz="1800" b="1" i="1" dirty="0" smtClean="0"/>
          </a:p>
          <a:p>
            <a:pPr marL="285750" indent="-285750">
              <a:buFont typeface="Arial" panose="020B0604020202020204" pitchFamily="34" charset="0"/>
              <a:buChar char="•"/>
            </a:pPr>
            <a:r>
              <a:rPr lang="en-US" sz="1800" dirty="0" err="1" smtClean="0"/>
              <a:t>Eventualmente</a:t>
            </a:r>
            <a:r>
              <a:rPr lang="en-US" sz="1800" dirty="0" smtClean="0"/>
              <a:t> </a:t>
            </a:r>
            <a:r>
              <a:rPr lang="en-US" sz="1800" dirty="0" err="1" smtClean="0"/>
              <a:t>Tagliare</a:t>
            </a:r>
            <a:r>
              <a:rPr lang="en-US" sz="1800" dirty="0" smtClean="0"/>
              <a:t> e </a:t>
            </a:r>
            <a:r>
              <a:rPr lang="en-US" sz="1800" dirty="0" err="1" smtClean="0"/>
              <a:t>aggiornare</a:t>
            </a:r>
            <a:r>
              <a:rPr lang="en-US" sz="1800" dirty="0" smtClean="0"/>
              <a:t>  </a:t>
            </a:r>
            <a:r>
              <a:rPr lang="en-US" sz="1800" dirty="0" err="1" smtClean="0"/>
              <a:t>translatedReferenceElement</a:t>
            </a:r>
            <a:r>
              <a:rPr lang="en-US" sz="1800" dirty="0" smtClean="0"/>
              <a:t>:</a:t>
            </a:r>
            <a:r>
              <a:rPr lang="en-US" sz="1800" b="1" i="1" dirty="0" smtClean="0"/>
              <a:t> </a:t>
            </a:r>
            <a:r>
              <a:rPr lang="es-PE" sz="1800" b="1" i="1" dirty="0" err="1" smtClean="0"/>
              <a:t>cutAndDiscardPolygonsOnRightSide</a:t>
            </a:r>
            <a:endParaRPr lang="en-US" sz="1800" dirty="0"/>
          </a:p>
          <a:p>
            <a:pPr marL="285750" indent="-285750">
              <a:buFont typeface="Arial" panose="020B0604020202020204" pitchFamily="34" charset="0"/>
              <a:buChar char="•"/>
            </a:pPr>
            <a:r>
              <a:rPr lang="en-US" sz="1800" dirty="0" err="1" smtClean="0"/>
              <a:t>Aggiungere</a:t>
            </a:r>
            <a:r>
              <a:rPr lang="en-US" sz="1800" dirty="0" smtClean="0"/>
              <a:t> a </a:t>
            </a:r>
            <a:r>
              <a:rPr lang="es-PE" sz="1800" dirty="0"/>
              <a:t>_</a:t>
            </a:r>
            <a:r>
              <a:rPr lang="es-PE" sz="1800" dirty="0" err="1"/>
              <a:t>meshCells</a:t>
            </a:r>
            <a:endParaRPr lang="en-US" sz="1800" dirty="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88378" y="1042439"/>
            <a:ext cx="5426737" cy="4540250"/>
          </a:xfrm>
          <a:prstGeom prst="rect">
            <a:avLst/>
          </a:prstGeom>
        </p:spPr>
      </p:pic>
    </p:spTree>
    <p:extLst>
      <p:ext uri="{BB962C8B-B14F-4D97-AF65-F5344CB8AC3E}">
        <p14:creationId xmlns:p14="http://schemas.microsoft.com/office/powerpoint/2010/main" val="16742454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pPr marL="285750" indent="-285750">
              <a:buFont typeface="Arial" panose="020B0604020202020204" pitchFamily="34" charset="0"/>
              <a:buChar char="•"/>
            </a:pPr>
            <a:r>
              <a:rPr lang="en-US" sz="1800" dirty="0" smtClean="0"/>
              <a:t>I </a:t>
            </a:r>
            <a:r>
              <a:rPr lang="en-US" sz="1800" dirty="0" err="1" smtClean="0"/>
              <a:t>referenceElement</a:t>
            </a:r>
            <a:r>
              <a:rPr lang="en-US" sz="1800" dirty="0" smtClean="0"/>
              <a:t> </a:t>
            </a:r>
            <a:r>
              <a:rPr lang="en-US" sz="1800" dirty="0" err="1" smtClean="0"/>
              <a:t>che</a:t>
            </a:r>
            <a:r>
              <a:rPr lang="en-US" sz="1800" dirty="0" smtClean="0"/>
              <a:t> </a:t>
            </a:r>
            <a:r>
              <a:rPr lang="en-US" sz="1800" dirty="0" err="1" smtClean="0"/>
              <a:t>sono</a:t>
            </a:r>
            <a:r>
              <a:rPr lang="en-US" sz="1800" dirty="0" smtClean="0"/>
              <a:t>  </a:t>
            </a:r>
            <a:r>
              <a:rPr lang="en-US" sz="1800" dirty="0" err="1" smtClean="0"/>
              <a:t>fuori</a:t>
            </a:r>
            <a:r>
              <a:rPr lang="en-US" sz="1800" dirty="0" smtClean="0"/>
              <a:t> non </a:t>
            </a:r>
            <a:r>
              <a:rPr lang="en-US" sz="1800" dirty="0" err="1" smtClean="0"/>
              <a:t>sono</a:t>
            </a:r>
            <a:r>
              <a:rPr lang="en-US" sz="1800" dirty="0" smtClean="0"/>
              <a:t> </a:t>
            </a:r>
            <a:r>
              <a:rPr lang="en-US" sz="1800" dirty="0" err="1" smtClean="0"/>
              <a:t>presenti</a:t>
            </a:r>
            <a:r>
              <a:rPr lang="en-US" sz="1800" dirty="0" smtClean="0"/>
              <a:t> in </a:t>
            </a:r>
            <a:r>
              <a:rPr lang="es-PE" sz="1800" dirty="0"/>
              <a:t>_</a:t>
            </a:r>
            <a:r>
              <a:rPr lang="es-PE" sz="1800" dirty="0" err="1" smtClean="0"/>
              <a:t>meshCells</a:t>
            </a:r>
            <a:endParaRPr lang="es-PE" sz="1800" dirty="0" smtClean="0"/>
          </a:p>
          <a:p>
            <a:pPr marL="285750" indent="-285750">
              <a:buFont typeface="Arial" panose="020B0604020202020204" pitchFamily="34" charset="0"/>
              <a:buChar char="•"/>
            </a:pPr>
            <a:r>
              <a:rPr lang="en-US" sz="1800" dirty="0"/>
              <a:t>I </a:t>
            </a:r>
            <a:r>
              <a:rPr lang="en-US" sz="1800" dirty="0" err="1" smtClean="0"/>
              <a:t>referenceElement</a:t>
            </a:r>
            <a:r>
              <a:rPr lang="en-US" sz="1800" dirty="0" smtClean="0"/>
              <a:t> </a:t>
            </a:r>
            <a:r>
              <a:rPr lang="en-US" sz="1800" dirty="0" err="1" smtClean="0"/>
              <a:t>che</a:t>
            </a:r>
            <a:r>
              <a:rPr lang="en-US" sz="1800" dirty="0" smtClean="0"/>
              <a:t> </a:t>
            </a:r>
            <a:r>
              <a:rPr lang="en-US" sz="1800" dirty="0" err="1" smtClean="0"/>
              <a:t>intersecano</a:t>
            </a:r>
            <a:r>
              <a:rPr lang="en-US" sz="1800" dirty="0" smtClean="0"/>
              <a:t> </a:t>
            </a:r>
            <a:r>
              <a:rPr lang="en-US" sz="1800" dirty="0" err="1" smtClean="0"/>
              <a:t>il</a:t>
            </a:r>
            <a:r>
              <a:rPr lang="en-US" sz="1800" dirty="0" smtClean="0"/>
              <a:t> </a:t>
            </a:r>
            <a:r>
              <a:rPr lang="en-US" sz="1800" dirty="0" err="1" smtClean="0"/>
              <a:t>dominio</a:t>
            </a:r>
            <a:r>
              <a:rPr lang="en-US" sz="1800" dirty="0" smtClean="0"/>
              <a:t> </a:t>
            </a:r>
            <a:r>
              <a:rPr lang="en-US" sz="1800" dirty="0" err="1" smtClean="0"/>
              <a:t>sono</a:t>
            </a:r>
            <a:r>
              <a:rPr lang="en-US" sz="1800" dirty="0" smtClean="0"/>
              <a:t> </a:t>
            </a:r>
            <a:r>
              <a:rPr lang="en-US" sz="1800" dirty="0" err="1" smtClean="0"/>
              <a:t>composti</a:t>
            </a:r>
            <a:r>
              <a:rPr lang="en-US" sz="1800" dirty="0" smtClean="0"/>
              <a:t> solo </a:t>
            </a:r>
            <a:r>
              <a:rPr lang="en-US" sz="1800" dirty="0" err="1" smtClean="0"/>
              <a:t>dalla</a:t>
            </a:r>
            <a:r>
              <a:rPr lang="en-US" sz="1800" dirty="0" smtClean="0"/>
              <a:t> parte </a:t>
            </a:r>
            <a:r>
              <a:rPr lang="en-US" sz="1800" dirty="0" err="1" smtClean="0"/>
              <a:t>interna</a:t>
            </a:r>
            <a:endParaRPr lang="en-US" sz="1800" dirty="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 xmlns:a16="http://schemas.microsoft.com/office/drawing/2014/main" id="{BBF9DF21-85FB-4331-B1D5-636D11989F3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088378" y="1042439"/>
            <a:ext cx="5426737" cy="4540250"/>
          </a:xfrm>
          <a:prstGeom prst="rect">
            <a:avLst/>
          </a:prstGeom>
        </p:spPr>
      </p:pic>
      <p:sp>
        <p:nvSpPr>
          <p:cNvPr id="8" name="Rettangolo 7">
            <a:extLst>
              <a:ext uri="{FF2B5EF4-FFF2-40B4-BE49-F238E27FC236}">
                <a16:creationId xmlns="" xmlns:a16="http://schemas.microsoft.com/office/drawing/2014/main" id="{376D462E-42FB-45BF-ABE1-67D3129AFFA3}"/>
              </a:ext>
            </a:extLst>
          </p:cNvPr>
          <p:cNvSpPr/>
          <p:nvPr/>
        </p:nvSpPr>
        <p:spPr>
          <a:xfrm>
            <a:off x="532660" y="1740023"/>
            <a:ext cx="4282984" cy="363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1780805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testo 3">
            <a:extLst>
              <a:ext uri="{FF2B5EF4-FFF2-40B4-BE49-F238E27FC236}">
                <a16:creationId xmlns="" xmlns:a16="http://schemas.microsoft.com/office/drawing/2014/main" id="{6E04E903-9D18-4C13-844D-F68DB394001C}"/>
              </a:ext>
            </a:extLst>
          </p:cNvPr>
          <p:cNvSpPr>
            <a:spLocks noGrp="1"/>
          </p:cNvSpPr>
          <p:nvPr>
            <p:ph type="body" sz="half" idx="2"/>
          </p:nvPr>
        </p:nvSpPr>
        <p:spPr>
          <a:xfrm>
            <a:off x="645066" y="577049"/>
            <a:ext cx="4282984" cy="4965995"/>
          </a:xfrm>
        </p:spPr>
        <p:txBody>
          <a:bodyPr vert="horz" lIns="91440" tIns="45720" rIns="91440" bIns="45720" rtlCol="0" anchor="ctr">
            <a:normAutofit/>
          </a:bodyPr>
          <a:lstStyle/>
          <a:p>
            <a:r>
              <a:rPr lang="en-US" sz="1800" dirty="0" smtClean="0"/>
              <a:t>La mesh è </a:t>
            </a:r>
            <a:r>
              <a:rPr lang="en-US" sz="1800" dirty="0" err="1" smtClean="0"/>
              <a:t>composta</a:t>
            </a:r>
            <a:r>
              <a:rPr lang="en-US" sz="1800" dirty="0" smtClean="0"/>
              <a:t> da 14 </a:t>
            </a:r>
            <a:r>
              <a:rPr lang="en-US" sz="1800" dirty="0" err="1" smtClean="0"/>
              <a:t>celle</a:t>
            </a:r>
            <a:r>
              <a:rPr lang="en-US" sz="1800" dirty="0" smtClean="0"/>
              <a:t> </a:t>
            </a:r>
            <a:r>
              <a:rPr lang="en-US" sz="1800" dirty="0" err="1" smtClean="0"/>
              <a:t>conformi</a:t>
            </a:r>
            <a:r>
              <a:rPr lang="en-US" sz="1800" dirty="0" smtClean="0"/>
              <a:t>, </a:t>
            </a:r>
            <a:r>
              <a:rPr lang="en-US" sz="1800" dirty="0" err="1" smtClean="0"/>
              <a:t>ognuna</a:t>
            </a:r>
            <a:r>
              <a:rPr lang="en-US" sz="1800" dirty="0" smtClean="0"/>
              <a:t> con </a:t>
            </a:r>
            <a:r>
              <a:rPr lang="en-US" sz="1800" dirty="0" err="1" smtClean="0"/>
              <a:t>i</a:t>
            </a:r>
            <a:r>
              <a:rPr lang="en-US" sz="1800" dirty="0" smtClean="0"/>
              <a:t> </a:t>
            </a:r>
            <a:r>
              <a:rPr lang="en-US" sz="1800" dirty="0" err="1" smtClean="0"/>
              <a:t>poligoni</a:t>
            </a:r>
            <a:r>
              <a:rPr lang="en-US" sz="1800" dirty="0" smtClean="0"/>
              <a:t>  </a:t>
            </a:r>
            <a:r>
              <a:rPr lang="en-US" sz="1800" dirty="0" err="1" smtClean="0"/>
              <a:t>rimasti</a:t>
            </a:r>
            <a:r>
              <a:rPr lang="en-US" sz="1800" dirty="0" smtClean="0"/>
              <a:t> </a:t>
            </a:r>
            <a:r>
              <a:rPr lang="en-US" sz="1800" dirty="0" err="1" smtClean="0"/>
              <a:t>corrispondenti</a:t>
            </a:r>
            <a:r>
              <a:rPr lang="en-US" sz="1800" dirty="0" smtClean="0"/>
              <a:t> </a:t>
            </a:r>
            <a:r>
              <a:rPr lang="en-US" sz="1800" dirty="0" err="1" smtClean="0"/>
              <a:t>dopo</a:t>
            </a:r>
            <a:r>
              <a:rPr lang="en-US" sz="1800" dirty="0" smtClean="0"/>
              <a:t> </a:t>
            </a:r>
            <a:r>
              <a:rPr lang="en-US" sz="1800" dirty="0" err="1" smtClean="0"/>
              <a:t>il</a:t>
            </a:r>
            <a:r>
              <a:rPr lang="en-US" sz="1800" dirty="0" smtClean="0"/>
              <a:t> </a:t>
            </a:r>
            <a:r>
              <a:rPr lang="en-US" sz="1800" dirty="0" err="1" smtClean="0"/>
              <a:t>taglio</a:t>
            </a:r>
            <a:endParaRPr lang="en-US" sz="1800" dirty="0" smtClean="0"/>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tangolo 7">
            <a:extLst>
              <a:ext uri="{FF2B5EF4-FFF2-40B4-BE49-F238E27FC236}">
                <a16:creationId xmlns="" xmlns:a16="http://schemas.microsoft.com/office/drawing/2014/main" id="{376D462E-42FB-45BF-ABE1-67D3129AFFA3}"/>
              </a:ext>
            </a:extLst>
          </p:cNvPr>
          <p:cNvSpPr/>
          <p:nvPr/>
        </p:nvSpPr>
        <p:spPr>
          <a:xfrm>
            <a:off x="532660" y="1740023"/>
            <a:ext cx="4282984" cy="363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pic>
        <p:nvPicPr>
          <p:cNvPr id="12" name="Segnaposto contenuto 5">
            <a:extLst>
              <a:ext uri="{FF2B5EF4-FFF2-40B4-BE49-F238E27FC236}">
                <a16:creationId xmlns="" xmlns:a16="http://schemas.microsoft.com/office/drawing/2014/main" id="{C9A36662-2015-4767-8E7C-C3542A460885}"/>
              </a:ext>
            </a:extLst>
          </p:cNvPr>
          <p:cNvPicPr>
            <a:picLocks noChangeAspect="1"/>
          </p:cNvPicPr>
          <p:nvPr/>
        </p:nvPicPr>
        <p:blipFill rotWithShape="1">
          <a:blip r:embed="rId3">
            <a:extLst>
              <a:ext uri="{28A0092B-C50C-407E-A947-70E740481C1C}">
                <a14:useLocalDpi xmlns:a14="http://schemas.microsoft.com/office/drawing/2010/main" val="0"/>
              </a:ext>
            </a:extLst>
          </a:blip>
          <a:srcRect l="23365" t="31355" r="30984" b="24477"/>
          <a:stretch/>
        </p:blipFill>
        <p:spPr>
          <a:xfrm>
            <a:off x="6088376" y="2104008"/>
            <a:ext cx="4739396" cy="3439036"/>
          </a:xfrm>
          <a:prstGeom prst="rect">
            <a:avLst/>
          </a:prstGeom>
        </p:spPr>
      </p:pic>
      <p:sp>
        <p:nvSpPr>
          <p:cNvPr id="2" name="CuadroTexto 1"/>
          <p:cNvSpPr txBox="1"/>
          <p:nvPr/>
        </p:nvSpPr>
        <p:spPr>
          <a:xfrm>
            <a:off x="6657975" y="4962525"/>
            <a:ext cx="228600" cy="369332"/>
          </a:xfrm>
          <a:prstGeom prst="rect">
            <a:avLst/>
          </a:prstGeom>
          <a:noFill/>
        </p:spPr>
        <p:txBody>
          <a:bodyPr wrap="square" rtlCol="0">
            <a:spAutoFit/>
          </a:bodyPr>
          <a:lstStyle/>
          <a:p>
            <a:r>
              <a:rPr lang="it-IT" dirty="0" smtClean="0"/>
              <a:t>0</a:t>
            </a:r>
            <a:endParaRPr lang="es-PE" dirty="0"/>
          </a:p>
        </p:txBody>
      </p:sp>
      <p:sp>
        <p:nvSpPr>
          <p:cNvPr id="3" name="CuadroTexto 2"/>
          <p:cNvSpPr txBox="1"/>
          <p:nvPr/>
        </p:nvSpPr>
        <p:spPr>
          <a:xfrm>
            <a:off x="7620000" y="5029200"/>
            <a:ext cx="219075" cy="369332"/>
          </a:xfrm>
          <a:prstGeom prst="rect">
            <a:avLst/>
          </a:prstGeom>
          <a:noFill/>
        </p:spPr>
        <p:txBody>
          <a:bodyPr wrap="square" rtlCol="0">
            <a:spAutoFit/>
          </a:bodyPr>
          <a:lstStyle/>
          <a:p>
            <a:r>
              <a:rPr lang="it-IT" dirty="0" smtClean="0"/>
              <a:t>1</a:t>
            </a:r>
            <a:endParaRPr lang="es-PE" dirty="0"/>
          </a:p>
        </p:txBody>
      </p:sp>
      <p:sp>
        <p:nvSpPr>
          <p:cNvPr id="5" name="CuadroTexto 4"/>
          <p:cNvSpPr txBox="1"/>
          <p:nvPr/>
        </p:nvSpPr>
        <p:spPr>
          <a:xfrm>
            <a:off x="8829675" y="4962525"/>
            <a:ext cx="142875" cy="369332"/>
          </a:xfrm>
          <a:prstGeom prst="rect">
            <a:avLst/>
          </a:prstGeom>
          <a:noFill/>
        </p:spPr>
        <p:txBody>
          <a:bodyPr wrap="square" rtlCol="0">
            <a:spAutoFit/>
          </a:bodyPr>
          <a:lstStyle/>
          <a:p>
            <a:r>
              <a:rPr lang="it-IT" dirty="0" smtClean="0"/>
              <a:t>2</a:t>
            </a:r>
            <a:endParaRPr lang="es-PE" dirty="0"/>
          </a:p>
        </p:txBody>
      </p:sp>
      <p:sp>
        <p:nvSpPr>
          <p:cNvPr id="6" name="CuadroTexto 5"/>
          <p:cNvSpPr txBox="1"/>
          <p:nvPr/>
        </p:nvSpPr>
        <p:spPr>
          <a:xfrm>
            <a:off x="9610725" y="5029200"/>
            <a:ext cx="171450" cy="369332"/>
          </a:xfrm>
          <a:prstGeom prst="rect">
            <a:avLst/>
          </a:prstGeom>
          <a:noFill/>
        </p:spPr>
        <p:txBody>
          <a:bodyPr wrap="square" rtlCol="0">
            <a:spAutoFit/>
          </a:bodyPr>
          <a:lstStyle/>
          <a:p>
            <a:r>
              <a:rPr lang="it-IT" dirty="0" smtClean="0"/>
              <a:t>3</a:t>
            </a:r>
            <a:endParaRPr lang="es-PE" dirty="0"/>
          </a:p>
        </p:txBody>
      </p:sp>
      <p:sp>
        <p:nvSpPr>
          <p:cNvPr id="7" name="CuadroTexto 6"/>
          <p:cNvSpPr txBox="1"/>
          <p:nvPr/>
        </p:nvSpPr>
        <p:spPr>
          <a:xfrm>
            <a:off x="6886575" y="3981450"/>
            <a:ext cx="190500" cy="369332"/>
          </a:xfrm>
          <a:prstGeom prst="rect">
            <a:avLst/>
          </a:prstGeom>
          <a:noFill/>
        </p:spPr>
        <p:txBody>
          <a:bodyPr wrap="square" rtlCol="0">
            <a:spAutoFit/>
          </a:bodyPr>
          <a:lstStyle/>
          <a:p>
            <a:r>
              <a:rPr lang="it-IT" dirty="0" smtClean="0"/>
              <a:t>4</a:t>
            </a:r>
            <a:endParaRPr lang="es-PE" dirty="0"/>
          </a:p>
        </p:txBody>
      </p:sp>
      <p:sp>
        <p:nvSpPr>
          <p:cNvPr id="9" name="CuadroTexto 8"/>
          <p:cNvSpPr txBox="1"/>
          <p:nvPr/>
        </p:nvSpPr>
        <p:spPr>
          <a:xfrm>
            <a:off x="7762875" y="3990975"/>
            <a:ext cx="228600" cy="369332"/>
          </a:xfrm>
          <a:prstGeom prst="rect">
            <a:avLst/>
          </a:prstGeom>
          <a:noFill/>
        </p:spPr>
        <p:txBody>
          <a:bodyPr wrap="square" rtlCol="0">
            <a:spAutoFit/>
          </a:bodyPr>
          <a:lstStyle/>
          <a:p>
            <a:r>
              <a:rPr lang="it-IT" dirty="0" smtClean="0"/>
              <a:t>5</a:t>
            </a:r>
            <a:endParaRPr lang="es-PE" dirty="0"/>
          </a:p>
        </p:txBody>
      </p:sp>
      <p:sp>
        <p:nvSpPr>
          <p:cNvPr id="10" name="CuadroTexto 9"/>
          <p:cNvSpPr txBox="1"/>
          <p:nvPr/>
        </p:nvSpPr>
        <p:spPr>
          <a:xfrm>
            <a:off x="8972550" y="3981450"/>
            <a:ext cx="228600" cy="369332"/>
          </a:xfrm>
          <a:prstGeom prst="rect">
            <a:avLst/>
          </a:prstGeom>
          <a:noFill/>
        </p:spPr>
        <p:txBody>
          <a:bodyPr wrap="square" rtlCol="0">
            <a:spAutoFit/>
          </a:bodyPr>
          <a:lstStyle/>
          <a:p>
            <a:r>
              <a:rPr lang="it-IT" dirty="0" smtClean="0"/>
              <a:t>6</a:t>
            </a:r>
            <a:endParaRPr lang="es-PE" dirty="0"/>
          </a:p>
        </p:txBody>
      </p:sp>
      <p:sp>
        <p:nvSpPr>
          <p:cNvPr id="14" name="CuadroTexto 13"/>
          <p:cNvSpPr txBox="1"/>
          <p:nvPr/>
        </p:nvSpPr>
        <p:spPr>
          <a:xfrm>
            <a:off x="9972675" y="3981450"/>
            <a:ext cx="200025" cy="369332"/>
          </a:xfrm>
          <a:prstGeom prst="rect">
            <a:avLst/>
          </a:prstGeom>
          <a:noFill/>
        </p:spPr>
        <p:txBody>
          <a:bodyPr wrap="square" rtlCol="0">
            <a:spAutoFit/>
          </a:bodyPr>
          <a:lstStyle/>
          <a:p>
            <a:r>
              <a:rPr lang="it-IT" dirty="0" smtClean="0"/>
              <a:t>7</a:t>
            </a:r>
            <a:endParaRPr lang="es-PE" dirty="0"/>
          </a:p>
        </p:txBody>
      </p:sp>
      <p:sp>
        <p:nvSpPr>
          <p:cNvPr id="16" name="CuadroTexto 15"/>
          <p:cNvSpPr txBox="1"/>
          <p:nvPr/>
        </p:nvSpPr>
        <p:spPr>
          <a:xfrm>
            <a:off x="6972300" y="2875380"/>
            <a:ext cx="104775" cy="369332"/>
          </a:xfrm>
          <a:prstGeom prst="rect">
            <a:avLst/>
          </a:prstGeom>
          <a:noFill/>
        </p:spPr>
        <p:txBody>
          <a:bodyPr wrap="square" rtlCol="0">
            <a:spAutoFit/>
          </a:bodyPr>
          <a:lstStyle/>
          <a:p>
            <a:r>
              <a:rPr lang="it-IT" dirty="0" smtClean="0"/>
              <a:t>8</a:t>
            </a:r>
            <a:endParaRPr lang="es-PE" dirty="0"/>
          </a:p>
        </p:txBody>
      </p:sp>
      <p:sp>
        <p:nvSpPr>
          <p:cNvPr id="18" name="CuadroTexto 17"/>
          <p:cNvSpPr txBox="1"/>
          <p:nvPr/>
        </p:nvSpPr>
        <p:spPr>
          <a:xfrm>
            <a:off x="7762875" y="2875380"/>
            <a:ext cx="228600" cy="369332"/>
          </a:xfrm>
          <a:prstGeom prst="rect">
            <a:avLst/>
          </a:prstGeom>
          <a:noFill/>
        </p:spPr>
        <p:txBody>
          <a:bodyPr wrap="square" rtlCol="0">
            <a:spAutoFit/>
          </a:bodyPr>
          <a:lstStyle/>
          <a:p>
            <a:r>
              <a:rPr lang="it-IT" dirty="0" smtClean="0"/>
              <a:t>9</a:t>
            </a:r>
            <a:endParaRPr lang="es-PE" dirty="0"/>
          </a:p>
        </p:txBody>
      </p:sp>
      <p:sp>
        <p:nvSpPr>
          <p:cNvPr id="20" name="CuadroTexto 19"/>
          <p:cNvSpPr txBox="1"/>
          <p:nvPr/>
        </p:nvSpPr>
        <p:spPr>
          <a:xfrm>
            <a:off x="8677275" y="2862827"/>
            <a:ext cx="523875" cy="369332"/>
          </a:xfrm>
          <a:prstGeom prst="rect">
            <a:avLst/>
          </a:prstGeom>
          <a:noFill/>
        </p:spPr>
        <p:txBody>
          <a:bodyPr wrap="square" rtlCol="0">
            <a:spAutoFit/>
          </a:bodyPr>
          <a:lstStyle/>
          <a:p>
            <a:r>
              <a:rPr lang="it-IT" dirty="0" smtClean="0"/>
              <a:t>10</a:t>
            </a:r>
            <a:endParaRPr lang="es-PE" dirty="0"/>
          </a:p>
        </p:txBody>
      </p:sp>
      <p:sp>
        <p:nvSpPr>
          <p:cNvPr id="21" name="CuadroTexto 20"/>
          <p:cNvSpPr txBox="1"/>
          <p:nvPr/>
        </p:nvSpPr>
        <p:spPr>
          <a:xfrm>
            <a:off x="9696450" y="2875380"/>
            <a:ext cx="476250" cy="369332"/>
          </a:xfrm>
          <a:prstGeom prst="rect">
            <a:avLst/>
          </a:prstGeom>
          <a:noFill/>
        </p:spPr>
        <p:txBody>
          <a:bodyPr wrap="square" rtlCol="0">
            <a:spAutoFit/>
          </a:bodyPr>
          <a:lstStyle/>
          <a:p>
            <a:r>
              <a:rPr lang="it-IT" dirty="0" smtClean="0"/>
              <a:t>11</a:t>
            </a:r>
            <a:endParaRPr lang="es-PE" dirty="0"/>
          </a:p>
        </p:txBody>
      </p:sp>
      <p:sp>
        <p:nvSpPr>
          <p:cNvPr id="22" name="CuadroTexto 21"/>
          <p:cNvSpPr txBox="1"/>
          <p:nvPr/>
        </p:nvSpPr>
        <p:spPr>
          <a:xfrm>
            <a:off x="10580374" y="2790825"/>
            <a:ext cx="544826" cy="369332"/>
          </a:xfrm>
          <a:prstGeom prst="rect">
            <a:avLst/>
          </a:prstGeom>
          <a:noFill/>
        </p:spPr>
        <p:txBody>
          <a:bodyPr wrap="square" rtlCol="0">
            <a:spAutoFit/>
          </a:bodyPr>
          <a:lstStyle/>
          <a:p>
            <a:r>
              <a:rPr lang="it-IT" dirty="0" smtClean="0"/>
              <a:t>12</a:t>
            </a:r>
            <a:endParaRPr lang="es-PE" dirty="0"/>
          </a:p>
        </p:txBody>
      </p:sp>
      <p:sp>
        <p:nvSpPr>
          <p:cNvPr id="23" name="CuadroTexto 22"/>
          <p:cNvSpPr txBox="1"/>
          <p:nvPr/>
        </p:nvSpPr>
        <p:spPr>
          <a:xfrm>
            <a:off x="7524751" y="1895633"/>
            <a:ext cx="466724" cy="369332"/>
          </a:xfrm>
          <a:prstGeom prst="rect">
            <a:avLst/>
          </a:prstGeom>
          <a:noFill/>
        </p:spPr>
        <p:txBody>
          <a:bodyPr wrap="square" rtlCol="0">
            <a:spAutoFit/>
          </a:bodyPr>
          <a:lstStyle/>
          <a:p>
            <a:r>
              <a:rPr lang="it-IT" dirty="0" smtClean="0"/>
              <a:t>13</a:t>
            </a:r>
            <a:endParaRPr lang="es-PE" dirty="0"/>
          </a:p>
        </p:txBody>
      </p:sp>
    </p:spTree>
    <p:extLst>
      <p:ext uri="{BB962C8B-B14F-4D97-AF65-F5344CB8AC3E}">
        <p14:creationId xmlns:p14="http://schemas.microsoft.com/office/powerpoint/2010/main" val="5023871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3669953" y="321313"/>
            <a:ext cx="4023360" cy="790186"/>
          </a:xfrm>
        </p:spPr>
        <p:txBody>
          <a:bodyPr vert="horz" lIns="91440" tIns="45720" rIns="91440" bIns="45720" rtlCol="0" anchor="b">
            <a:normAutofit fontScale="90000"/>
          </a:bodyPr>
          <a:lstStyle/>
          <a:p>
            <a:pPr algn="ctr"/>
            <a:r>
              <a:rPr lang="en-US" sz="3600" b="1" kern="1200" dirty="0" err="1" smtClean="0">
                <a:solidFill>
                  <a:schemeClr val="tx1"/>
                </a:solidFill>
                <a:latin typeface="+mj-lt"/>
                <a:ea typeface="+mj-ea"/>
                <a:cs typeface="+mj-cs"/>
              </a:rPr>
              <a:t>Altri</a:t>
            </a:r>
            <a:r>
              <a:rPr lang="en-US" sz="3600" b="1" kern="1200" dirty="0" smtClean="0">
                <a:solidFill>
                  <a:schemeClr val="tx1"/>
                </a:solidFill>
                <a:latin typeface="+mj-lt"/>
                <a:ea typeface="+mj-ea"/>
                <a:cs typeface="+mj-cs"/>
              </a:rPr>
              <a:t> test con diverse </a:t>
            </a:r>
            <a:r>
              <a:rPr lang="en-US" sz="3600" b="1" kern="1200" dirty="0" err="1" smtClean="0">
                <a:solidFill>
                  <a:schemeClr val="tx1"/>
                </a:solidFill>
                <a:latin typeface="+mj-lt"/>
                <a:ea typeface="+mj-ea"/>
                <a:cs typeface="+mj-cs"/>
              </a:rPr>
              <a:t>piastrelle</a:t>
            </a:r>
            <a:endParaRPr lang="en-US" sz="3600" b="1" kern="1200" dirty="0">
              <a:solidFill>
                <a:schemeClr val="tx1"/>
              </a:solidFill>
              <a:latin typeface="+mj-lt"/>
              <a:ea typeface="+mj-ea"/>
              <a:cs typeface="+mj-cs"/>
            </a:endParaRPr>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7" y="1034908"/>
            <a:ext cx="6141029" cy="460577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322" y="1066887"/>
            <a:ext cx="6257604" cy="4693203"/>
          </a:xfrm>
          <a:prstGeom prst="rect">
            <a:avLst/>
          </a:prstGeom>
        </p:spPr>
      </p:pic>
    </p:spTree>
    <p:extLst>
      <p:ext uri="{BB962C8B-B14F-4D97-AF65-F5344CB8AC3E}">
        <p14:creationId xmlns:p14="http://schemas.microsoft.com/office/powerpoint/2010/main" val="3473397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793688435"/>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923330"/>
          </a:xfrm>
          <a:prstGeom prst="rect">
            <a:avLst/>
          </a:prstGeom>
          <a:noFill/>
        </p:spPr>
        <p:txBody>
          <a:bodyPr wrap="square" rtlCol="0">
            <a:spAutoFit/>
          </a:bodyPr>
          <a:lstStyle/>
          <a:p>
            <a:r>
              <a:rPr lang="it-IT" dirty="0"/>
              <a:t>Il primo punto ad essere percorso è lo 0-esimo ed il rispettivo booleano nel vettore found viene impostato true.</a:t>
            </a:r>
          </a:p>
        </p:txBody>
      </p:sp>
    </p:spTree>
    <p:extLst>
      <p:ext uri="{BB962C8B-B14F-4D97-AF65-F5344CB8AC3E}">
        <p14:creationId xmlns:p14="http://schemas.microsoft.com/office/powerpoint/2010/main" val="2254442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70" y="636949"/>
            <a:ext cx="6637652" cy="4978240"/>
          </a:xfrm>
          <a:prstGeom prst="rect">
            <a:avLst/>
          </a:prstGeom>
        </p:spPr>
      </p:pic>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3669953" y="321313"/>
            <a:ext cx="4023360" cy="790186"/>
          </a:xfrm>
        </p:spPr>
        <p:txBody>
          <a:bodyPr vert="horz" lIns="91440" tIns="45720" rIns="91440" bIns="45720" rtlCol="0" anchor="b">
            <a:normAutofit fontScale="90000"/>
          </a:bodyPr>
          <a:lstStyle/>
          <a:p>
            <a:pPr algn="ctr"/>
            <a:r>
              <a:rPr lang="en-US" sz="3600" b="1" kern="1200" dirty="0" err="1" smtClean="0">
                <a:solidFill>
                  <a:schemeClr val="tx1"/>
                </a:solidFill>
                <a:latin typeface="+mj-lt"/>
                <a:ea typeface="+mj-ea"/>
                <a:cs typeface="+mj-cs"/>
              </a:rPr>
              <a:t>Altri</a:t>
            </a:r>
            <a:r>
              <a:rPr lang="en-US" sz="3600" b="1" kern="1200" dirty="0" smtClean="0">
                <a:solidFill>
                  <a:schemeClr val="tx1"/>
                </a:solidFill>
                <a:latin typeface="+mj-lt"/>
                <a:ea typeface="+mj-ea"/>
                <a:cs typeface="+mj-cs"/>
              </a:rPr>
              <a:t> test con diverse </a:t>
            </a:r>
            <a:r>
              <a:rPr lang="en-US" sz="3600" b="1" kern="1200" dirty="0" err="1" smtClean="0">
                <a:solidFill>
                  <a:schemeClr val="tx1"/>
                </a:solidFill>
                <a:latin typeface="+mj-lt"/>
                <a:ea typeface="+mj-ea"/>
                <a:cs typeface="+mj-cs"/>
              </a:rPr>
              <a:t>piastrelle</a:t>
            </a:r>
            <a:endParaRPr lang="en-US" sz="3600" b="1" kern="1200" dirty="0">
              <a:solidFill>
                <a:schemeClr val="tx1"/>
              </a:solidFill>
              <a:latin typeface="+mj-lt"/>
              <a:ea typeface="+mj-ea"/>
              <a:cs typeface="+mj-cs"/>
            </a:endParaRPr>
          </a:p>
        </p:txBody>
      </p:sp>
    </p:spTree>
    <p:extLst>
      <p:ext uri="{BB962C8B-B14F-4D97-AF65-F5344CB8AC3E}">
        <p14:creationId xmlns:p14="http://schemas.microsoft.com/office/powerpoint/2010/main" val="3380797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3618437" y="73329"/>
            <a:ext cx="5100560" cy="763798"/>
          </a:xfrm>
        </p:spPr>
        <p:txBody>
          <a:bodyPr vert="horz" lIns="91440" tIns="45720" rIns="91440" bIns="45720" rtlCol="0" anchor="b">
            <a:normAutofit/>
          </a:bodyPr>
          <a:lstStyle/>
          <a:p>
            <a:pPr algn="ctr"/>
            <a:r>
              <a:rPr lang="en-US" sz="3600" b="1" kern="1200" dirty="0" err="1" smtClean="0">
                <a:solidFill>
                  <a:schemeClr val="tx1"/>
                </a:solidFill>
                <a:latin typeface="+mj-lt"/>
                <a:ea typeface="+mj-ea"/>
                <a:cs typeface="+mj-cs"/>
              </a:rPr>
              <a:t>Altri</a:t>
            </a:r>
            <a:r>
              <a:rPr lang="en-US" sz="3600" b="1" kern="1200" dirty="0" smtClean="0">
                <a:solidFill>
                  <a:schemeClr val="tx1"/>
                </a:solidFill>
                <a:latin typeface="+mj-lt"/>
                <a:ea typeface="+mj-ea"/>
                <a:cs typeface="+mj-cs"/>
              </a:rPr>
              <a:t> test con </a:t>
            </a:r>
            <a:r>
              <a:rPr lang="en-US" sz="3600" b="1" kern="1200" dirty="0" err="1" smtClean="0">
                <a:solidFill>
                  <a:schemeClr val="tx1"/>
                </a:solidFill>
                <a:latin typeface="+mj-lt"/>
                <a:ea typeface="+mj-ea"/>
                <a:cs typeface="+mj-cs"/>
              </a:rPr>
              <a:t>diversi</a:t>
            </a:r>
            <a:r>
              <a:rPr lang="en-US" sz="3600" b="1" kern="1200" dirty="0" smtClean="0">
                <a:solidFill>
                  <a:schemeClr val="tx1"/>
                </a:solidFill>
                <a:latin typeface="+mj-lt"/>
                <a:ea typeface="+mj-ea"/>
                <a:cs typeface="+mj-cs"/>
              </a:rPr>
              <a:t> </a:t>
            </a:r>
            <a:r>
              <a:rPr lang="en-US" sz="3600" b="1" kern="1200" dirty="0" err="1" smtClean="0">
                <a:solidFill>
                  <a:schemeClr val="tx1"/>
                </a:solidFill>
                <a:latin typeface="+mj-lt"/>
                <a:ea typeface="+mj-ea"/>
                <a:cs typeface="+mj-cs"/>
              </a:rPr>
              <a:t>domini</a:t>
            </a:r>
            <a:endParaRPr lang="en-US" sz="3600" b="1" kern="1200" dirty="0">
              <a:solidFill>
                <a:schemeClr val="tx1"/>
              </a:solidFill>
              <a:latin typeface="+mj-lt"/>
              <a:ea typeface="+mj-ea"/>
              <a:cs typeface="+mj-cs"/>
            </a:endParaRPr>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006230"/>
            <a:ext cx="6338478" cy="4753859"/>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823" y="910455"/>
            <a:ext cx="6466177" cy="4849633"/>
          </a:xfrm>
          <a:prstGeom prst="rect">
            <a:avLst/>
          </a:prstGeom>
        </p:spPr>
      </p:pic>
    </p:spTree>
    <p:extLst>
      <p:ext uri="{BB962C8B-B14F-4D97-AF65-F5344CB8AC3E}">
        <p14:creationId xmlns:p14="http://schemas.microsoft.com/office/powerpoint/2010/main" val="27346136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530" y="489398"/>
            <a:ext cx="7027589" cy="5270692"/>
          </a:xfrm>
          <a:prstGeom prst="rect">
            <a:avLst/>
          </a:prstGeom>
        </p:spPr>
      </p:pic>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3618437" y="73329"/>
            <a:ext cx="5100560" cy="763798"/>
          </a:xfrm>
        </p:spPr>
        <p:txBody>
          <a:bodyPr vert="horz" lIns="91440" tIns="45720" rIns="91440" bIns="45720" rtlCol="0" anchor="b">
            <a:normAutofit/>
          </a:bodyPr>
          <a:lstStyle/>
          <a:p>
            <a:pPr algn="ctr"/>
            <a:r>
              <a:rPr lang="en-US" sz="3600" b="1" kern="1200" dirty="0" err="1" smtClean="0">
                <a:solidFill>
                  <a:schemeClr val="tx1"/>
                </a:solidFill>
                <a:latin typeface="+mj-lt"/>
                <a:ea typeface="+mj-ea"/>
                <a:cs typeface="+mj-cs"/>
              </a:rPr>
              <a:t>Altri</a:t>
            </a:r>
            <a:r>
              <a:rPr lang="en-US" sz="3600" b="1" kern="1200" dirty="0" smtClean="0">
                <a:solidFill>
                  <a:schemeClr val="tx1"/>
                </a:solidFill>
                <a:latin typeface="+mj-lt"/>
                <a:ea typeface="+mj-ea"/>
                <a:cs typeface="+mj-cs"/>
              </a:rPr>
              <a:t> test con </a:t>
            </a:r>
            <a:r>
              <a:rPr lang="en-US" sz="3600" b="1" kern="1200" dirty="0" err="1" smtClean="0">
                <a:solidFill>
                  <a:schemeClr val="tx1"/>
                </a:solidFill>
                <a:latin typeface="+mj-lt"/>
                <a:ea typeface="+mj-ea"/>
                <a:cs typeface="+mj-cs"/>
              </a:rPr>
              <a:t>diversi</a:t>
            </a:r>
            <a:r>
              <a:rPr lang="en-US" sz="3600" b="1" kern="1200" dirty="0" smtClean="0">
                <a:solidFill>
                  <a:schemeClr val="tx1"/>
                </a:solidFill>
                <a:latin typeface="+mj-lt"/>
                <a:ea typeface="+mj-ea"/>
                <a:cs typeface="+mj-cs"/>
              </a:rPr>
              <a:t> </a:t>
            </a:r>
            <a:r>
              <a:rPr lang="en-US" sz="3600" b="1" kern="1200" dirty="0" err="1" smtClean="0">
                <a:solidFill>
                  <a:schemeClr val="tx1"/>
                </a:solidFill>
                <a:latin typeface="+mj-lt"/>
                <a:ea typeface="+mj-ea"/>
                <a:cs typeface="+mj-cs"/>
              </a:rPr>
              <a:t>domini</a:t>
            </a:r>
            <a:endParaRPr lang="en-US" sz="3600" b="1" kern="1200" dirty="0">
              <a:solidFill>
                <a:schemeClr val="tx1"/>
              </a:solidFill>
              <a:latin typeface="+mj-lt"/>
              <a:ea typeface="+mj-ea"/>
              <a:cs typeface="+mj-cs"/>
            </a:endParaRPr>
          </a:p>
        </p:txBody>
      </p:sp>
    </p:spTree>
    <p:extLst>
      <p:ext uri="{BB962C8B-B14F-4D97-AF65-F5344CB8AC3E}">
        <p14:creationId xmlns:p14="http://schemas.microsoft.com/office/powerpoint/2010/main" val="6707078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 xmlns:a16="http://schemas.microsoft.com/office/drawing/2014/main" id="{F3FFF9E2-567E-4DF3-8AB5-04307464B381}"/>
              </a:ext>
            </a:extLst>
          </p:cNvPr>
          <p:cNvSpPr>
            <a:spLocks noGrp="1"/>
          </p:cNvSpPr>
          <p:nvPr>
            <p:ph type="title"/>
          </p:nvPr>
        </p:nvSpPr>
        <p:spPr>
          <a:xfrm>
            <a:off x="3618437" y="73329"/>
            <a:ext cx="5100560" cy="763798"/>
          </a:xfrm>
        </p:spPr>
        <p:txBody>
          <a:bodyPr vert="horz" lIns="91440" tIns="45720" rIns="91440" bIns="45720" rtlCol="0" anchor="b">
            <a:normAutofit fontScale="90000"/>
          </a:bodyPr>
          <a:lstStyle/>
          <a:p>
            <a:pPr algn="ctr"/>
            <a:r>
              <a:rPr lang="en-US" sz="3600" b="1" kern="1200" dirty="0" err="1" smtClean="0">
                <a:solidFill>
                  <a:schemeClr val="tx1"/>
                </a:solidFill>
                <a:latin typeface="+mj-lt"/>
                <a:ea typeface="+mj-ea"/>
                <a:cs typeface="+mj-cs"/>
              </a:rPr>
              <a:t>Caso</a:t>
            </a:r>
            <a:r>
              <a:rPr lang="en-US" sz="3600" b="1" kern="1200" dirty="0" smtClean="0">
                <a:solidFill>
                  <a:schemeClr val="tx1"/>
                </a:solidFill>
                <a:latin typeface="+mj-lt"/>
                <a:ea typeface="+mj-ea"/>
                <a:cs typeface="+mj-cs"/>
              </a:rPr>
              <a:t> </a:t>
            </a:r>
            <a:r>
              <a:rPr lang="en-US" sz="3600" b="1" kern="1200" dirty="0" err="1" smtClean="0">
                <a:solidFill>
                  <a:schemeClr val="tx1"/>
                </a:solidFill>
                <a:latin typeface="+mj-lt"/>
                <a:ea typeface="+mj-ea"/>
                <a:cs typeface="+mj-cs"/>
              </a:rPr>
              <a:t>particolare</a:t>
            </a:r>
            <a:r>
              <a:rPr lang="en-US" sz="3600" b="1" kern="1200" dirty="0" smtClean="0">
                <a:solidFill>
                  <a:schemeClr val="tx1"/>
                </a:solidFill>
                <a:latin typeface="+mj-lt"/>
                <a:ea typeface="+mj-ea"/>
                <a:cs typeface="+mj-cs"/>
              </a:rPr>
              <a:t>: </a:t>
            </a:r>
            <a:r>
              <a:rPr lang="en-US" sz="3600" b="1" kern="1200" dirty="0" err="1" smtClean="0">
                <a:solidFill>
                  <a:schemeClr val="tx1"/>
                </a:solidFill>
                <a:latin typeface="+mj-lt"/>
                <a:ea typeface="+mj-ea"/>
                <a:cs typeface="+mj-cs"/>
              </a:rPr>
              <a:t>dominio</a:t>
            </a:r>
            <a:r>
              <a:rPr lang="en-US" sz="3600" b="1" kern="1200" dirty="0" smtClean="0">
                <a:solidFill>
                  <a:schemeClr val="tx1"/>
                </a:solidFill>
                <a:latin typeface="+mj-lt"/>
                <a:ea typeface="+mj-ea"/>
                <a:cs typeface="+mj-cs"/>
              </a:rPr>
              <a:t> </a:t>
            </a:r>
            <a:r>
              <a:rPr lang="en-US" sz="3600" b="1" kern="1200" dirty="0" err="1" smtClean="0">
                <a:solidFill>
                  <a:schemeClr val="tx1"/>
                </a:solidFill>
                <a:latin typeface="+mj-lt"/>
                <a:ea typeface="+mj-ea"/>
                <a:cs typeface="+mj-cs"/>
              </a:rPr>
              <a:t>rettangolare</a:t>
            </a:r>
            <a:endParaRPr lang="en-US" sz="3600" b="1" kern="1200" dirty="0">
              <a:solidFill>
                <a:schemeClr val="tx1"/>
              </a:solidFill>
              <a:latin typeface="+mj-lt"/>
              <a:ea typeface="+mj-ea"/>
              <a:cs typeface="+mj-cs"/>
            </a:endParaRPr>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991" y="964610"/>
            <a:ext cx="6313009" cy="4734757"/>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 y="910456"/>
            <a:ext cx="6148491" cy="4611368"/>
          </a:xfrm>
          <a:prstGeom prst="rect">
            <a:avLst/>
          </a:prstGeom>
        </p:spPr>
      </p:pic>
    </p:spTree>
    <p:extLst>
      <p:ext uri="{BB962C8B-B14F-4D97-AF65-F5344CB8AC3E}">
        <p14:creationId xmlns:p14="http://schemas.microsoft.com/office/powerpoint/2010/main" val="10452878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olo 1">
            <a:extLst>
              <a:ext uri="{FF2B5EF4-FFF2-40B4-BE49-F238E27FC236}">
                <a16:creationId xmlns="" xmlns:a16="http://schemas.microsoft.com/office/drawing/2014/main" id="{F3FFF9E2-567E-4DF3-8AB5-04307464B381}"/>
              </a:ext>
            </a:extLst>
          </p:cNvPr>
          <p:cNvSpPr txBox="1">
            <a:spLocks/>
          </p:cNvSpPr>
          <p:nvPr/>
        </p:nvSpPr>
        <p:spPr>
          <a:xfrm>
            <a:off x="3618437" y="73329"/>
            <a:ext cx="5100560" cy="763798"/>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3600" b="1" dirty="0" err="1" smtClean="0"/>
              <a:t>Caso</a:t>
            </a:r>
            <a:r>
              <a:rPr lang="en-US" sz="3600" b="1" dirty="0" smtClean="0"/>
              <a:t> </a:t>
            </a:r>
            <a:r>
              <a:rPr lang="en-US" sz="3600" b="1" dirty="0" err="1" smtClean="0"/>
              <a:t>particolare</a:t>
            </a:r>
            <a:r>
              <a:rPr lang="en-US" sz="3600" b="1" dirty="0" smtClean="0"/>
              <a:t>: </a:t>
            </a:r>
            <a:r>
              <a:rPr lang="en-US" sz="3600" b="1" dirty="0" smtClean="0"/>
              <a:t> </a:t>
            </a:r>
            <a:r>
              <a:rPr lang="en-US" sz="3600" b="1" dirty="0" err="1"/>
              <a:t>dominio</a:t>
            </a:r>
            <a:r>
              <a:rPr lang="en-US" sz="3600" b="1" dirty="0"/>
              <a:t> </a:t>
            </a:r>
            <a:r>
              <a:rPr lang="en-US" sz="3600" b="1" dirty="0" err="1"/>
              <a:t>rettangolare</a:t>
            </a:r>
            <a:endParaRPr lang="en-US" sz="3600" b="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8" y="909619"/>
            <a:ext cx="6570324" cy="4777897"/>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630" y="914414"/>
            <a:ext cx="6460792" cy="4845594"/>
          </a:xfrm>
          <a:prstGeom prst="rect">
            <a:avLst/>
          </a:prstGeom>
        </p:spPr>
      </p:pic>
    </p:spTree>
    <p:extLst>
      <p:ext uri="{BB962C8B-B14F-4D97-AF65-F5344CB8AC3E}">
        <p14:creationId xmlns:p14="http://schemas.microsoft.com/office/powerpoint/2010/main" val="334130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2334290718"/>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200329"/>
          </a:xfrm>
          <a:prstGeom prst="rect">
            <a:avLst/>
          </a:prstGeom>
          <a:noFill/>
        </p:spPr>
        <p:txBody>
          <a:bodyPr wrap="square" rtlCol="0">
            <a:spAutoFit/>
          </a:bodyPr>
          <a:lstStyle/>
          <a:p>
            <a:r>
              <a:rPr lang="it-IT" dirty="0"/>
              <a:t>L’algoritmo passa per il punto 1 ed in quanto non c’è intersezione nel segmento 1, segnalato da segToInt[1] = -1, l’id del punto successivo diventa 2.</a:t>
            </a:r>
          </a:p>
        </p:txBody>
      </p:sp>
    </p:spTree>
    <p:extLst>
      <p:ext uri="{BB962C8B-B14F-4D97-AF65-F5344CB8AC3E}">
        <p14:creationId xmlns:p14="http://schemas.microsoft.com/office/powerpoint/2010/main" val="1897528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2"/>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514883372"/>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2031325"/>
          </a:xfrm>
          <a:prstGeom prst="rect">
            <a:avLst/>
          </a:prstGeom>
          <a:noFill/>
        </p:spPr>
        <p:txBody>
          <a:bodyPr wrap="square" rtlCol="0">
            <a:spAutoFit/>
          </a:bodyPr>
          <a:lstStyle/>
          <a:p>
            <a:r>
              <a:rPr lang="it-IT" dirty="0"/>
              <a:t>segToInt[2] = 3, quindi il segmento 2 interseca il punto di intersezione 3. Adesso,  siccome 3 è dispari, per rimanere all’ interno del poligono, si aggiunge l’ id precedente, il 2.</a:t>
            </a:r>
          </a:p>
          <a:p>
            <a:r>
              <a:rPr lang="it-IT" dirty="0"/>
              <a:t>Bisogna ora trovare il punto seguente, in verso antiorario nel poligono, questo è il successivo di intToSeg[2] = 3, e quindi 4.</a:t>
            </a:r>
          </a:p>
        </p:txBody>
      </p:sp>
    </p:spTree>
    <p:extLst>
      <p:ext uri="{BB962C8B-B14F-4D97-AF65-F5344CB8AC3E}">
        <p14:creationId xmlns:p14="http://schemas.microsoft.com/office/powerpoint/2010/main" val="221299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4209930003"/>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0</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477328"/>
          </a:xfrm>
          <a:prstGeom prst="rect">
            <a:avLst/>
          </a:prstGeom>
          <a:noFill/>
        </p:spPr>
        <p:txBody>
          <a:bodyPr wrap="square" rtlCol="0">
            <a:spAutoFit/>
          </a:bodyPr>
          <a:lstStyle/>
          <a:p>
            <a:r>
              <a:rPr lang="it-IT" dirty="0"/>
              <a:t>Sul segmento 4 è presente un intersezione con il punto 1, che è nuovamente dispari, e quindi si aggiunge anche l’ intersezione con id 0.</a:t>
            </a:r>
          </a:p>
          <a:p>
            <a:r>
              <a:rPr lang="it-IT" dirty="0"/>
              <a:t>intToSeg[0] = 5, il cui successivo, seguendo l’ ordine ciclico antiorario del poligono è 0.</a:t>
            </a:r>
          </a:p>
        </p:txBody>
      </p:sp>
    </p:spTree>
    <p:extLst>
      <p:ext uri="{BB962C8B-B14F-4D97-AF65-F5344CB8AC3E}">
        <p14:creationId xmlns:p14="http://schemas.microsoft.com/office/powerpoint/2010/main" val="2201525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3"/>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826081473"/>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200329"/>
          </a:xfrm>
          <a:prstGeom prst="rect">
            <a:avLst/>
          </a:prstGeom>
          <a:noFill/>
        </p:spPr>
        <p:txBody>
          <a:bodyPr wrap="square" rtlCol="0">
            <a:spAutoFit/>
          </a:bodyPr>
          <a:lstStyle/>
          <a:p>
            <a:r>
              <a:rPr lang="it-IT" dirty="0"/>
              <a:t>Si è ritornati ad un punto già trovato, segnalato dal fatto che found[0] = 1, allora si conclude il primo sotto-poligono e l’algoritmo riparte dal punto 3, che non è stato ancora esplorato.</a:t>
            </a:r>
          </a:p>
        </p:txBody>
      </p:sp>
    </p:spTree>
    <p:extLst>
      <p:ext uri="{BB962C8B-B14F-4D97-AF65-F5344CB8AC3E}">
        <p14:creationId xmlns:p14="http://schemas.microsoft.com/office/powerpoint/2010/main" val="3708675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0D1D8088-559A-46A5-A801-CDF0B9476B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 xmlns:a16="http://schemas.microsoft.com/office/drawing/2014/main" id="{83E2E96F-17F7-4C8C-BDF1-6BB90A0C1D7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09667" y="2380868"/>
            <a:ext cx="11982332" cy="2087795"/>
            <a:chOff x="143163" y="5763486"/>
            <a:chExt cx="11982332" cy="739555"/>
          </a:xfrm>
        </p:grpSpPr>
        <p:sp>
          <p:nvSpPr>
            <p:cNvPr id="27" name="Rectangle 26">
              <a:extLst>
                <a:ext uri="{FF2B5EF4-FFF2-40B4-BE49-F238E27FC236}">
                  <a16:creationId xmlns="" xmlns:a16="http://schemas.microsoft.com/office/drawing/2014/main" id="{846BD00C-9313-4A22-94F7-3875A46C6D6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 xmlns:a16="http://schemas.microsoft.com/office/drawing/2014/main" id="{1EAF30D0-AA67-427C-9938-A2C8A9B5D5D9}"/>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 xmlns:a16="http://schemas.microsoft.com/office/drawing/2014/main" id="{3776B14B-F2F4-4825-8DA8-8C7A0F2B396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Immagine 10">
            <a:extLst>
              <a:ext uri="{FF2B5EF4-FFF2-40B4-BE49-F238E27FC236}">
                <a16:creationId xmlns="" xmlns:a16="http://schemas.microsoft.com/office/drawing/2014/main" id="{035A4AD2-ED68-4856-A8E2-B4BE5074A8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18393" y="933808"/>
            <a:ext cx="5694078" cy="4639022"/>
          </a:xfrm>
          <a:prstGeom prst="rect">
            <a:avLst/>
          </a:prstGeom>
        </p:spPr>
      </p:pic>
      <p:graphicFrame>
        <p:nvGraphicFramePr>
          <p:cNvPr id="2" name="Tabella 1">
            <a:extLst>
              <a:ext uri="{FF2B5EF4-FFF2-40B4-BE49-F238E27FC236}">
                <a16:creationId xmlns="" xmlns:a16="http://schemas.microsoft.com/office/drawing/2014/main" id="{7A09FBD9-772C-40E8-9472-2ECEBF3DE34D}"/>
              </a:ext>
            </a:extLst>
          </p:cNvPr>
          <p:cNvGraphicFramePr>
            <a:graphicFrameLocks noGrp="1"/>
          </p:cNvGraphicFramePr>
          <p:nvPr/>
        </p:nvGraphicFramePr>
        <p:xfrm>
          <a:off x="937519" y="1508416"/>
          <a:ext cx="1405848" cy="1744904"/>
        </p:xfrm>
        <a:graphic>
          <a:graphicData uri="http://schemas.openxmlformats.org/drawingml/2006/table">
            <a:tbl>
              <a:tblPr firstRow="1">
                <a:tableStyleId>{F5AB1C69-6EDB-4FF4-983F-18BD219EF322}</a:tableStyleId>
              </a:tblPr>
              <a:tblGrid>
                <a:gridCol w="702924">
                  <a:extLst>
                    <a:ext uri="{9D8B030D-6E8A-4147-A177-3AD203B41FA5}">
                      <a16:colId xmlns="" xmlns:a16="http://schemas.microsoft.com/office/drawing/2014/main" val="252318692"/>
                    </a:ext>
                  </a:extLst>
                </a:gridCol>
                <a:gridCol w="702924">
                  <a:extLst>
                    <a:ext uri="{9D8B030D-6E8A-4147-A177-3AD203B41FA5}">
                      <a16:colId xmlns="" xmlns:a16="http://schemas.microsoft.com/office/drawing/2014/main" val="1238124897"/>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solidFill>
                            <a:schemeClr val="tx1"/>
                          </a:solidFill>
                          <a:effectLst/>
                        </a:rPr>
                        <a:t>segToInt</a:t>
                      </a:r>
                      <a:endParaRPr lang="it-IT" sz="1100" b="0" i="0" u="none" strike="noStrike" dirty="0">
                        <a:solidFill>
                          <a:schemeClr val="tx1"/>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236990744"/>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2592350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649641069"/>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740332980"/>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811863620"/>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solidFill>
                      <a:schemeClr val="bg2"/>
                    </a:solidFill>
                  </a:tcPr>
                </a:tc>
                <a:tc>
                  <a:txBody>
                    <a:bodyPr/>
                    <a:lstStyle/>
                    <a:p>
                      <a:pPr algn="ctr" fontAlgn="b"/>
                      <a:r>
                        <a:rPr lang="it-IT" sz="1100" u="none" strike="noStrike" dirty="0">
                          <a:effectLst/>
                        </a:rPr>
                        <a:t>1</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4126709816"/>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40927895"/>
                  </a:ext>
                </a:extLst>
              </a:tr>
            </a:tbl>
          </a:graphicData>
        </a:graphic>
      </p:graphicFrame>
      <p:graphicFrame>
        <p:nvGraphicFramePr>
          <p:cNvPr id="3" name="Tabella 2">
            <a:extLst>
              <a:ext uri="{FF2B5EF4-FFF2-40B4-BE49-F238E27FC236}">
                <a16:creationId xmlns="" xmlns:a16="http://schemas.microsoft.com/office/drawing/2014/main" id="{8DEA8AF2-7FFA-4CC5-8118-E679033EBED0}"/>
              </a:ext>
            </a:extLst>
          </p:cNvPr>
          <p:cNvGraphicFramePr>
            <a:graphicFrameLocks noGrp="1"/>
          </p:cNvGraphicFramePr>
          <p:nvPr/>
        </p:nvGraphicFramePr>
        <p:xfrm>
          <a:off x="258542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1571976339"/>
                    </a:ext>
                  </a:extLst>
                </a:gridCol>
                <a:gridCol w="702924">
                  <a:extLst>
                    <a:ext uri="{9D8B030D-6E8A-4147-A177-3AD203B41FA5}">
                      <a16:colId xmlns="" xmlns:a16="http://schemas.microsoft.com/office/drawing/2014/main" val="3038551619"/>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intToSeg</a:t>
                      </a:r>
                      <a:endParaRPr lang="it-IT" sz="1100" b="1"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713510923"/>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u="none" strike="noStrike" dirty="0">
                          <a:effectLst/>
                        </a:rPr>
                        <a:t>5</a:t>
                      </a:r>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1993100138"/>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4</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10634253"/>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3</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2319115089"/>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u="none" strike="noStrike" dirty="0">
                          <a:effectLst/>
                        </a:rPr>
                        <a:t>2</a:t>
                      </a:r>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3267281581"/>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solidFill>
                      <a:schemeClr val="bg2"/>
                    </a:solidFill>
                  </a:tcPr>
                </a:tc>
                <a:extLst>
                  <a:ext uri="{0D108BD9-81ED-4DB2-BD59-A6C34878D82A}">
                    <a16:rowId xmlns="" xmlns:a16="http://schemas.microsoft.com/office/drawing/2014/main" val="1643509723"/>
                  </a:ext>
                </a:extLst>
              </a:tr>
              <a:tr h="249272">
                <a:tc>
                  <a:txBody>
                    <a:bodyPr/>
                    <a:lstStyle/>
                    <a:p>
                      <a:pPr algn="ctr" fontAlgn="b"/>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334675737"/>
                  </a:ext>
                </a:extLst>
              </a:tr>
            </a:tbl>
          </a:graphicData>
        </a:graphic>
      </p:graphicFrame>
      <p:graphicFrame>
        <p:nvGraphicFramePr>
          <p:cNvPr id="4" name="Tabella 3">
            <a:extLst>
              <a:ext uri="{FF2B5EF4-FFF2-40B4-BE49-F238E27FC236}">
                <a16:creationId xmlns="" xmlns:a16="http://schemas.microsoft.com/office/drawing/2014/main" id="{07A4BEA7-3E50-45E0-B9C5-7B967E4E3DE7}"/>
              </a:ext>
            </a:extLst>
          </p:cNvPr>
          <p:cNvGraphicFramePr>
            <a:graphicFrameLocks noGrp="1"/>
          </p:cNvGraphicFramePr>
          <p:nvPr>
            <p:extLst>
              <p:ext uri="{D42A27DB-BD31-4B8C-83A1-F6EECF244321}">
                <p14:modId xmlns:p14="http://schemas.microsoft.com/office/powerpoint/2010/main" val="3986630324"/>
              </p:ext>
            </p:extLst>
          </p:nvPr>
        </p:nvGraphicFramePr>
        <p:xfrm>
          <a:off x="4233339" y="1508416"/>
          <a:ext cx="1405848" cy="1744904"/>
        </p:xfrm>
        <a:graphic>
          <a:graphicData uri="http://schemas.openxmlformats.org/drawingml/2006/table">
            <a:tbl>
              <a:tblPr>
                <a:tableStyleId>{5C22544A-7EE6-4342-B048-85BDC9FD1C3A}</a:tableStyleId>
              </a:tblPr>
              <a:tblGrid>
                <a:gridCol w="702924">
                  <a:extLst>
                    <a:ext uri="{9D8B030D-6E8A-4147-A177-3AD203B41FA5}">
                      <a16:colId xmlns="" xmlns:a16="http://schemas.microsoft.com/office/drawing/2014/main" val="475084435"/>
                    </a:ext>
                  </a:extLst>
                </a:gridCol>
                <a:gridCol w="702924">
                  <a:extLst>
                    <a:ext uri="{9D8B030D-6E8A-4147-A177-3AD203B41FA5}">
                      <a16:colId xmlns="" xmlns:a16="http://schemas.microsoft.com/office/drawing/2014/main" val="2971714022"/>
                    </a:ext>
                  </a:extLst>
                </a:gridCol>
              </a:tblGrid>
              <a:tr h="249272">
                <a:tc>
                  <a:txBody>
                    <a:bodyPr/>
                    <a:lstStyle/>
                    <a:p>
                      <a:pPr algn="l" fontAlgn="b"/>
                      <a:endParaRPr lang="it-IT" sz="1100" b="0" i="0"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b="1" u="none" strike="noStrike" dirty="0">
                          <a:effectLst/>
                        </a:rPr>
                        <a:t>found</a:t>
                      </a:r>
                      <a:endParaRPr lang="it-IT" sz="1100" b="1"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0480716"/>
                  </a:ext>
                </a:extLst>
              </a:tr>
              <a:tr h="249272">
                <a:tc>
                  <a:txBody>
                    <a:bodyPr/>
                    <a:lstStyle/>
                    <a:p>
                      <a:pPr algn="ctr" fontAlgn="b"/>
                      <a:r>
                        <a:rPr lang="it-IT" sz="1100" i="1" u="none" strike="noStrike" dirty="0">
                          <a:effectLst/>
                        </a:rPr>
                        <a:t>0</a:t>
                      </a:r>
                      <a:endParaRPr lang="it-IT" sz="1100" b="0" i="1" u="none" strike="noStrike" dirty="0">
                        <a:solidFill>
                          <a:srgbClr val="000000"/>
                        </a:solidFill>
                        <a:effectLst/>
                        <a:latin typeface="Calibri" panose="020F0502020204030204" pitchFamily="34" charset="0"/>
                      </a:endParaRPr>
                    </a:p>
                  </a:txBody>
                  <a:tcPr marL="7620" marR="7620" marT="7620" marB="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 xmlns:a16="http://schemas.microsoft.com/office/drawing/2014/main" val="3508305549"/>
                  </a:ext>
                </a:extLst>
              </a:tr>
              <a:tr h="249272">
                <a:tc>
                  <a:txBody>
                    <a:bodyPr/>
                    <a:lstStyle/>
                    <a:p>
                      <a:pPr algn="ctr" fontAlgn="b"/>
                      <a:r>
                        <a:rPr lang="it-IT" sz="1100" i="1" u="none" strike="noStrike" dirty="0">
                          <a:effectLst/>
                        </a:rPr>
                        <a:t>1</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3017570741"/>
                  </a:ext>
                </a:extLst>
              </a:tr>
              <a:tr h="249272">
                <a:tc>
                  <a:txBody>
                    <a:bodyPr/>
                    <a:lstStyle/>
                    <a:p>
                      <a:pPr algn="ctr" fontAlgn="b"/>
                      <a:r>
                        <a:rPr lang="it-IT" sz="1100" i="1" u="none" strike="noStrike" dirty="0">
                          <a:effectLst/>
                        </a:rPr>
                        <a:t>2</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384430403"/>
                  </a:ext>
                </a:extLst>
              </a:tr>
              <a:tr h="249272">
                <a:tc>
                  <a:txBody>
                    <a:bodyPr/>
                    <a:lstStyle/>
                    <a:p>
                      <a:pPr algn="ctr" fontAlgn="b"/>
                      <a:r>
                        <a:rPr lang="it-IT" sz="1100" i="1" u="none" strike="noStrike" dirty="0">
                          <a:effectLst/>
                        </a:rPr>
                        <a:t>3</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734714641"/>
                  </a:ext>
                </a:extLst>
              </a:tr>
              <a:tr h="249272">
                <a:tc>
                  <a:txBody>
                    <a:bodyPr/>
                    <a:lstStyle/>
                    <a:p>
                      <a:pPr algn="ctr" fontAlgn="b"/>
                      <a:r>
                        <a:rPr lang="it-IT" sz="1100" i="1" u="none" strike="noStrike" dirty="0">
                          <a:effectLst/>
                        </a:rPr>
                        <a:t>4</a:t>
                      </a:r>
                      <a:endParaRPr lang="it-IT" sz="1100" b="0" i="1" u="none" strike="noStrike" dirty="0">
                        <a:solidFill>
                          <a:srgbClr val="000000"/>
                        </a:solidFill>
                        <a:effectLst/>
                        <a:latin typeface="Calibri" panose="020F0502020204030204" pitchFamily="34" charset="0"/>
                      </a:endParaRPr>
                    </a:p>
                  </a:txBody>
                  <a:tcPr marL="7620" marR="7620" marT="7620" marB="0" anchor="b">
                    <a:solidFill>
                      <a:schemeClr val="bg2"/>
                    </a:solidFill>
                  </a:tcPr>
                </a:tc>
                <a:tc>
                  <a:txBody>
                    <a:bodyPr/>
                    <a:lstStyle/>
                    <a:p>
                      <a:pPr algn="ctr" fontAlgn="b"/>
                      <a:r>
                        <a:rPr lang="it-IT" sz="1100" b="0" i="0" u="none" strike="noStrike" dirty="0">
                          <a:solidFill>
                            <a:srgbClr val="000000"/>
                          </a:solidFill>
                          <a:effectLst/>
                          <a:latin typeface="Calibri" panose="020F0502020204030204" pitchFamily="34" charset="0"/>
                        </a:rPr>
                        <a:t>1</a:t>
                      </a:r>
                    </a:p>
                  </a:txBody>
                  <a:tcPr marL="7620" marR="7620" marT="7620" marB="0" anchor="b">
                    <a:lnR w="12700" cap="flat" cmpd="sng" algn="ctr">
                      <a:solidFill>
                        <a:schemeClr val="tx1"/>
                      </a:solidFill>
                      <a:prstDash val="solid"/>
                      <a:round/>
                      <a:headEnd type="none" w="med" len="med"/>
                      <a:tailEnd type="none" w="med" len="med"/>
                    </a:lnR>
                    <a:solidFill>
                      <a:schemeClr val="bg2"/>
                    </a:solidFill>
                  </a:tcPr>
                </a:tc>
                <a:extLst>
                  <a:ext uri="{0D108BD9-81ED-4DB2-BD59-A6C34878D82A}">
                    <a16:rowId xmlns="" xmlns:a16="http://schemas.microsoft.com/office/drawing/2014/main" val="195774412"/>
                  </a:ext>
                </a:extLst>
              </a:tr>
              <a:tr h="249272">
                <a:tc>
                  <a:txBody>
                    <a:bodyPr/>
                    <a:lstStyle/>
                    <a:p>
                      <a:pPr algn="ctr" fontAlgn="b"/>
                      <a:r>
                        <a:rPr lang="it-IT" sz="1100" i="1" u="none" strike="noStrike" dirty="0">
                          <a:effectLst/>
                        </a:rPr>
                        <a:t>5</a:t>
                      </a:r>
                      <a:endParaRPr lang="it-IT" sz="1100" b="0" i="1" u="none" strike="noStrike" dirty="0">
                        <a:solidFill>
                          <a:srgbClr val="000000"/>
                        </a:solidFill>
                        <a:effectLst/>
                        <a:latin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it-IT" sz="1100" u="none" strike="noStrike" dirty="0">
                          <a:effectLst/>
                        </a:rPr>
                        <a:t>0</a:t>
                      </a:r>
                      <a:endParaRPr lang="it-IT" sz="1100" b="0" i="0" u="none" strike="noStrike" dirty="0">
                        <a:solidFill>
                          <a:srgbClr val="000000"/>
                        </a:solidFill>
                        <a:effectLst/>
                        <a:latin typeface="Calibri" panose="020F0502020204030204" pitchFamily="34"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 xmlns:a16="http://schemas.microsoft.com/office/drawing/2014/main" val="1905992884"/>
                  </a:ext>
                </a:extLst>
              </a:tr>
            </a:tbl>
          </a:graphicData>
        </a:graphic>
      </p:graphicFrame>
      <p:sp>
        <p:nvSpPr>
          <p:cNvPr id="6" name="CasellaDiTesto 5">
            <a:extLst>
              <a:ext uri="{FF2B5EF4-FFF2-40B4-BE49-F238E27FC236}">
                <a16:creationId xmlns="" xmlns:a16="http://schemas.microsoft.com/office/drawing/2014/main" id="{33D4B5C8-D6DB-4C8D-A37B-1DFF4D123252}"/>
              </a:ext>
            </a:extLst>
          </p:cNvPr>
          <p:cNvSpPr txBox="1"/>
          <p:nvPr/>
        </p:nvSpPr>
        <p:spPr>
          <a:xfrm>
            <a:off x="937520" y="3934823"/>
            <a:ext cx="4701668" cy="1754326"/>
          </a:xfrm>
          <a:prstGeom prst="rect">
            <a:avLst/>
          </a:prstGeom>
          <a:noFill/>
        </p:spPr>
        <p:txBody>
          <a:bodyPr wrap="square" rtlCol="0">
            <a:spAutoFit/>
          </a:bodyPr>
          <a:lstStyle/>
          <a:p>
            <a:r>
              <a:rPr lang="it-IT" dirty="0"/>
              <a:t>Da segToInt[3] = 2 si ricava che sul segmento 3 è presente il punto di intersezione 2 che è pari, quindi per rimanere all’ interno del poligono si prende il successivo, il 3.</a:t>
            </a:r>
          </a:p>
          <a:p>
            <a:r>
              <a:rPr lang="it-IT" dirty="0"/>
              <a:t>Seguendo il verso antiorario si ritorna al punto di partenza.</a:t>
            </a:r>
          </a:p>
        </p:txBody>
      </p:sp>
    </p:spTree>
    <p:extLst>
      <p:ext uri="{BB962C8B-B14F-4D97-AF65-F5344CB8AC3E}">
        <p14:creationId xmlns:p14="http://schemas.microsoft.com/office/powerpoint/2010/main" val="505662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TotalTime>
  <Words>2206</Words>
  <Application>Microsoft Office PowerPoint</Application>
  <PresentationFormat>Panorámica</PresentationFormat>
  <Paragraphs>810</Paragraphs>
  <Slides>44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Calibri Light</vt:lpstr>
      <vt:lpstr>Wingdings</vt:lpstr>
      <vt:lpstr>Tema di Office</vt:lpstr>
      <vt:lpstr>Introduzione</vt:lpstr>
      <vt:lpstr>Strutture dati di supporto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Intersezione vertice 2</vt:lpstr>
      <vt:lpstr>Presentación de PowerPoint</vt:lpstr>
      <vt:lpstr>Presentación de PowerPoint</vt:lpstr>
      <vt:lpstr>Presentación de PowerPoint</vt:lpstr>
      <vt:lpstr>Presentación de PowerPoint</vt:lpstr>
      <vt:lpstr>Progetto 2 e 3</vt:lpstr>
      <vt:lpstr>Reference Element</vt:lpstr>
      <vt:lpstr>Presentación de PowerPoint</vt:lpstr>
      <vt:lpstr>Conforming Element</vt:lpstr>
      <vt:lpstr>referenceElementInConvexDomain</vt:lpstr>
      <vt:lpstr>Create Mesh</vt:lpstr>
      <vt:lpstr>Presentación de PowerPoint</vt:lpstr>
      <vt:lpstr>Presentación de PowerPoint</vt:lpstr>
      <vt:lpstr>Presentación de PowerPoint</vt:lpstr>
      <vt:lpstr>Presentación de PowerPoint</vt:lpstr>
      <vt:lpstr>Presentación de PowerPoint</vt:lpstr>
      <vt:lpstr>Altri test con diverse piastrelle</vt:lpstr>
      <vt:lpstr>Altri test con diverse piastrelle</vt:lpstr>
      <vt:lpstr>Altri test con diversi domini</vt:lpstr>
      <vt:lpstr>Altri test con diversi domini</vt:lpstr>
      <vt:lpstr>Caso particolare: dominio rettangolare</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RUGLIONI ANDREA</dc:creator>
  <cp:lastModifiedBy>Usuario de Windows</cp:lastModifiedBy>
  <cp:revision>80</cp:revision>
  <dcterms:created xsi:type="dcterms:W3CDTF">2021-04-12T08:35:28Z</dcterms:created>
  <dcterms:modified xsi:type="dcterms:W3CDTF">2021-06-04T14:17:24Z</dcterms:modified>
</cp:coreProperties>
</file>