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2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77D3B-714D-49BF-B2B5-F0D100461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5CD3DC-DCDD-4228-8F0E-E54BF9849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E88E0-5EFB-4F53-928C-0BC292C0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E3DF2-F395-4481-BE16-372A2984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EE021-6EB9-457F-90FD-ADB04306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29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E7E94-8520-4689-9320-AF0F2422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C28A05-B6A1-4B37-A38A-8FC791040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98738-D6C1-41EE-B176-9B2BF383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332A0-C0C7-4122-9497-4968350F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DF880-FD8A-45B2-9FA5-D43115FEB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3D0FBB-3365-4141-A859-011A65395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BFEA9-D8B0-4D6D-914E-5442F1952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6C9143-E78E-4FCE-95C4-E4A0372C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1C5BA-CEFB-4271-A6F9-AEF4B7C6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E192C-9E12-4631-95DE-826775E5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2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ACCEE-0D8D-466A-A562-EAEBE2B2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A59E0-5EC7-4961-8B61-C1852A87C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3F6B7-2C85-47E4-B001-2B8B6CE0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916145-2E97-4F69-8405-1F7BEF4D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C77A3-D83B-43CC-8840-20CECBB12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09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5FD7B-69CE-41C9-88B5-0D1E79AF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06039-18E9-4E7B-8982-D619BFE99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49805-ED3F-4D1B-8197-64A68474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FB888-C00C-4BC4-BCAE-9516770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BCC2F-4E3F-449A-B470-D10E5E78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1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2B3EA-655B-4B08-A2A2-D96BB615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CA06C-DC39-453F-ABD3-9E38E2A42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79B0CA-0C7C-478F-A979-0F8D87914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13F844-645D-4B2E-B1B3-EB6C6B4D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84241-A8E2-4ABB-8C97-F2AA1B1C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465831-DCBF-4D83-86FB-E8B84EA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16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ADC7-A042-4D58-86AA-9F57F70C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2CEB1B-30BD-428E-8DE0-C1E727B7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9F0D75-54BA-426E-B763-17B147CC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F4B34B-9D98-4CF6-9633-22997DAC0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6EBC36-E890-43C3-87C7-08F57F49A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5E363B-80A6-4CEB-9A15-643D8701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50BE4C-A81B-47FF-AE68-1DBA9A0A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B33C57-4844-4964-8032-ADE11B20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98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5C42E-D0E7-429B-9ED8-3CF8118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EA29B2-C567-4EB9-87E5-E40D3D7B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78C5B7-A4DB-4619-99BE-1769C36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F16D87-6D90-41A1-9611-72ADBC7B5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9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5EEBA0-51A4-4F7A-A2E5-E6C5D2E1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B33956-36A1-4FAC-92AD-547EF1FE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16D7CE-FC4C-49E8-A3F9-73BFA87A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6BF23-E5CA-476C-8C04-6198C27E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8B11D-5F69-4AE8-8A8D-39649F913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2CFFDD-DE17-4E58-8EED-E3120385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C02B3F-8959-46C9-AFD8-5B45DCB2D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196E0-1AFD-487B-A16E-4E50395A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EAFD7-ADA4-4F37-9E2E-FE58E55C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44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D05E-41D0-45ED-A858-1971D116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6153BB-10F8-44D8-97F4-F03391D76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38CAE6-FEC5-4F08-BE6C-69356589D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38EAB-6683-443F-AAF5-33FC8E4D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278F-1C5B-47DD-8D36-03D65F52C9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843FB7-64D1-4EBC-B9C2-BB39EA36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EA159-2537-420E-AE63-3FE7E893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42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041CF5-F361-4413-8005-8E40210F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5DDCF8-1DE1-4267-AFE7-BA8A7C36E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12BF7-518D-4BA4-9CDE-D43BF5E96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278F-1C5B-47DD-8D36-03D65F52C98E}" type="datetimeFigureOut">
              <a:rPr lang="zh-CN" altLang="en-US" smtClean="0"/>
              <a:t>2021/4/16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CED813-B4C2-4E16-B0F1-826C394463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2BDC85-0EE2-4AB9-9011-D5082D922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70E8-9E29-49CF-B609-A58EA489F4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52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F81FCD-83FA-402C-819F-C88DD970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255798"/>
            <a:ext cx="7769915" cy="529396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LR(0)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文法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vs.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SLR(1)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77B0AAB9-4F91-4861-AEB9-301880120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451" y="2789107"/>
            <a:ext cx="3594653" cy="2836441"/>
          </a:xfrm>
          <a:ln w="28575">
            <a:solidFill>
              <a:srgbClr val="0070C0"/>
            </a:solidFill>
          </a:ln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所有状态都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不存在冲突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，则是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LR(0)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文法。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既然是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LR(0)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文法，那当然也能用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SLR(1)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文法的方法构建分析表。</a:t>
            </a:r>
            <a:endParaRPr lang="en-US" altLang="zh-CN" sz="2400" b="1"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所以，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LR(0)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文法也一定是</a:t>
            </a:r>
            <a:r>
              <a:rPr lang="en-US" altLang="zh-CN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SLR(1)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文法。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E988C3C1-E0E5-4B96-8A85-C34D01FE4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2791" y="2789107"/>
            <a:ext cx="4452731" cy="2836441"/>
          </a:xfrm>
          <a:ln w="28575">
            <a:solidFill>
              <a:srgbClr val="7030A0"/>
            </a:solidFill>
          </a:ln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某状态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存在冲突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，则一定不是</a:t>
            </a:r>
            <a:r>
              <a:rPr lang="en-US" altLang="zh-CN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LR(0)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文法。</a:t>
            </a:r>
            <a:endParaRPr lang="en-US" altLang="zh-CN" sz="24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求非终结符的</a:t>
            </a:r>
            <a:r>
              <a:rPr lang="en-US" altLang="zh-CN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FOLLOW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集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，判断是否可以通过</a:t>
            </a:r>
            <a:r>
              <a:rPr lang="en-US" altLang="zh-CN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FOLLOW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集解决冲突。</a:t>
            </a:r>
            <a:endParaRPr lang="en-US" altLang="zh-CN" sz="2400" b="1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如果</a:t>
            </a:r>
            <a:r>
              <a:rPr lang="zh-CN" altLang="en-US" sz="24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能解决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状态存在的冲突，则是</a:t>
            </a:r>
            <a:r>
              <a:rPr lang="en-US" altLang="zh-CN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SLR(1)</a:t>
            </a:r>
            <a:r>
              <a:rPr lang="zh-CN" altLang="en-US" sz="2400" b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文法，</a:t>
            </a:r>
            <a:r>
              <a:rPr lang="zh-CN" altLang="en-US" sz="2400" b="1">
                <a:solidFill>
                  <a:srgbClr val="FF33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否则，也不是</a:t>
            </a:r>
            <a:r>
              <a:rPr lang="en-US" altLang="zh-CN" sz="2400" b="1">
                <a:solidFill>
                  <a:srgbClr val="FF33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SLR(1)</a:t>
            </a:r>
            <a:r>
              <a:rPr lang="zh-CN" altLang="en-US" sz="2400" b="1">
                <a:solidFill>
                  <a:srgbClr val="FF33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文法，需要其他的方法处理。</a:t>
            </a: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99BDAEEA-B38C-4A46-AA6C-A0C1B0CD492E}"/>
              </a:ext>
            </a:extLst>
          </p:cNvPr>
          <p:cNvSpPr txBox="1">
            <a:spLocks/>
          </p:cNvSpPr>
          <p:nvPr/>
        </p:nvSpPr>
        <p:spPr>
          <a:xfrm>
            <a:off x="470451" y="848971"/>
            <a:ext cx="8204341" cy="1685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拓广文法、构造识别活前缀的</a:t>
            </a:r>
            <a:r>
              <a:rPr lang="en-US" altLang="zh-CN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zh-CN" altLang="en-US" sz="25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两种文法相同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en-US" altLang="zh-CN" sz="2500" b="1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查看</a:t>
            </a:r>
            <a:r>
              <a:rPr lang="en-US" altLang="zh-CN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DFA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中的状态是否存在</a:t>
            </a:r>
            <a:r>
              <a:rPr lang="zh-CN" altLang="en-US" sz="25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冲突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，包括：</a:t>
            </a:r>
          </a:p>
          <a:p>
            <a:pPr>
              <a:lnSpc>
                <a:spcPct val="110000"/>
              </a:lnSpc>
            </a:pPr>
            <a:r>
              <a:rPr lang="zh-CN" altLang="en-US" sz="23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（</a:t>
            </a:r>
            <a:r>
              <a:rPr lang="en-US" altLang="zh-CN" sz="23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3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）移进项目</a:t>
            </a:r>
            <a:r>
              <a:rPr lang="en-US" altLang="zh-CN" sz="23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3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归约项目并存</a:t>
            </a:r>
          </a:p>
          <a:p>
            <a:pPr>
              <a:lnSpc>
                <a:spcPct val="110000"/>
              </a:lnSpc>
            </a:pPr>
            <a:r>
              <a:rPr lang="zh-CN" altLang="en-US" sz="23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（</a:t>
            </a:r>
            <a:r>
              <a:rPr lang="en-US" altLang="zh-CN" sz="23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3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）归约项目</a:t>
            </a:r>
            <a:r>
              <a:rPr lang="en-US" altLang="zh-CN" sz="23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3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归约项目并存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DEC766-37B3-47C5-8573-9E417884DFB4}"/>
              </a:ext>
            </a:extLst>
          </p:cNvPr>
          <p:cNvSpPr/>
          <p:nvPr/>
        </p:nvSpPr>
        <p:spPr>
          <a:xfrm>
            <a:off x="924339" y="139147"/>
            <a:ext cx="7314784" cy="6858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标题 3">
            <a:extLst>
              <a:ext uri="{FF2B5EF4-FFF2-40B4-BE49-F238E27FC236}">
                <a16:creationId xmlns:a16="http://schemas.microsoft.com/office/drawing/2014/main" id="{70D95342-843C-421C-8919-E4E54B3B1307}"/>
              </a:ext>
            </a:extLst>
          </p:cNvPr>
          <p:cNvSpPr txBox="1">
            <a:spLocks/>
          </p:cNvSpPr>
          <p:nvPr/>
        </p:nvSpPr>
        <p:spPr>
          <a:xfrm>
            <a:off x="539406" y="5712519"/>
            <a:ext cx="8334172" cy="1006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1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SLR(1)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分析器的分析能力高于</a:t>
            </a:r>
            <a:r>
              <a:rPr lang="en-US" altLang="zh-CN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LR(0)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分析器，也可以说</a:t>
            </a:r>
            <a:r>
              <a:rPr lang="en-US" altLang="zh-CN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LR(0)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文法是</a:t>
            </a:r>
            <a:r>
              <a:rPr lang="en-US" altLang="zh-CN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SLR(1)</a:t>
            </a:r>
            <a:r>
              <a:rPr lang="zh-CN" altLang="en-US" sz="25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文法的子集。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3058CC9-12B7-4D02-8099-88AA2823D77B}"/>
              </a:ext>
            </a:extLst>
          </p:cNvPr>
          <p:cNvCxnSpPr>
            <a:cxnSpLocks/>
          </p:cNvCxnSpPr>
          <p:nvPr/>
        </p:nvCxnSpPr>
        <p:spPr>
          <a:xfrm flipH="1">
            <a:off x="3220279" y="2449170"/>
            <a:ext cx="695738" cy="35366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B11D635-3E39-4559-93B0-CBCBD849D60C}"/>
              </a:ext>
            </a:extLst>
          </p:cNvPr>
          <p:cNvCxnSpPr>
            <a:cxnSpLocks/>
          </p:cNvCxnSpPr>
          <p:nvPr/>
        </p:nvCxnSpPr>
        <p:spPr>
          <a:xfrm>
            <a:off x="4860235" y="2450588"/>
            <a:ext cx="621510" cy="3414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9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 build="p" animBg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E73B0804-C47E-419E-9C41-8C38D0ED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255798"/>
            <a:ext cx="7769915" cy="529396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 </a:t>
            </a:r>
            <a:r>
              <a:rPr lang="en-US" altLang="zh-CN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SLR(1) </a:t>
            </a:r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文法？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9149C9-F9E5-4082-9616-EC1A746B9D2E}"/>
              </a:ext>
            </a:extLst>
          </p:cNvPr>
          <p:cNvSpPr/>
          <p:nvPr/>
        </p:nvSpPr>
        <p:spPr>
          <a:xfrm>
            <a:off x="924339" y="139147"/>
            <a:ext cx="7314784" cy="6858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71830C76-D1C3-4F32-9355-7B16C402DEB2}"/>
              </a:ext>
            </a:extLst>
          </p:cNvPr>
          <p:cNvSpPr txBox="1">
            <a:spLocks/>
          </p:cNvSpPr>
          <p:nvPr/>
        </p:nvSpPr>
        <p:spPr>
          <a:xfrm>
            <a:off x="377686" y="1005379"/>
            <a:ext cx="8299175" cy="5293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存在冲突的状态：</a:t>
            </a:r>
            <a:r>
              <a:rPr lang="zh-CN" altLang="en-US" sz="28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8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800" b="1" baseline="-2500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a</a:t>
            </a:r>
            <a:r>
              <a:rPr lang="en-US" altLang="zh-CN" sz="2800" b="1" baseline="-2500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a</a:t>
            </a:r>
            <a:r>
              <a:rPr lang="en-US" altLang="zh-CN" sz="2800" b="1" baseline="-2500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8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…… ,a</a:t>
            </a:r>
            <a:r>
              <a:rPr lang="en-US" altLang="zh-CN" sz="2800" b="1" baseline="-2500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8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1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是终结符）</a:t>
            </a:r>
            <a:endParaRPr lang="zh-CN" altLang="en-US" sz="2400" b="1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内容占位符 8">
            <a:extLst>
              <a:ext uri="{FF2B5EF4-FFF2-40B4-BE49-F238E27FC236}">
                <a16:creationId xmlns:a16="http://schemas.microsoft.com/office/drawing/2014/main" id="{C07815F5-3F3D-44ED-BCBF-201F23A7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25" y="1690010"/>
            <a:ext cx="2232992" cy="4482190"/>
          </a:xfrm>
          <a:ln w="28575">
            <a:solidFill>
              <a:srgbClr val="0070C0"/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altLang="zh-CN" sz="2800" b="1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i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：</a:t>
            </a:r>
            <a:endParaRPr lang="en-US" altLang="zh-CN" sz="2800" b="1">
              <a:solidFill>
                <a:srgbClr val="C00000"/>
              </a:solidFill>
              <a:latin typeface="Times New Roman" panose="02020603050405020304" pitchFamily="18" charset="0"/>
              <a:ea typeface="BatangChe" panose="02030609000101010101" pitchFamily="49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→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·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→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·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→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·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None/>
            </a:pP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BatangChe" panose="02030609000101010101" pitchFamily="49" charset="-127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→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· ,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→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· ,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→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·</a:t>
            </a:r>
            <a:endParaRPr lang="zh-CN" altLang="en-US" sz="24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36A2376-6100-4CF0-B4CD-5E15248985CD}"/>
              </a:ext>
            </a:extLst>
          </p:cNvPr>
          <p:cNvSpPr txBox="1">
            <a:spLocks noChangeArrowheads="1"/>
          </p:cNvSpPr>
          <p:nvPr/>
        </p:nvSpPr>
        <p:spPr>
          <a:xfrm>
            <a:off x="3883879" y="1715204"/>
            <a:ext cx="4570963" cy="4456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如果</a:t>
            </a:r>
            <a:endParaRPr lang="en-US" altLang="zh-CN" sz="24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FOLLOW(B</a:t>
            </a:r>
            <a:r>
              <a:rPr 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FOLLOW(B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……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FOLLOW(B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{a</a:t>
            </a:r>
            <a:r>
              <a:rPr 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a</a:t>
            </a:r>
            <a:r>
              <a:rPr 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…, a</a:t>
            </a:r>
            <a:r>
              <a:rPr 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两两互不相交（即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任意两个集合的交集为空集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时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则称此文法为</a:t>
            </a:r>
            <a:r>
              <a:rPr 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SLR</a:t>
            </a:r>
            <a:r>
              <a:rPr lang="en-US" alt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400" b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，能采用</a:t>
            </a:r>
            <a:r>
              <a:rPr 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SLR</a:t>
            </a:r>
            <a:r>
              <a:rPr lang="en-US" altLang="zh-CN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400" b="1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分析。</a:t>
            </a:r>
            <a:endParaRPr lang="en-US" sz="2400" b="1"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4199A24D-4216-4132-A65F-750556D5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067" y="1991973"/>
            <a:ext cx="881761" cy="529396"/>
          </a:xfrm>
          <a:prstGeom prst="wedgeRoundRectCallout">
            <a:avLst>
              <a:gd name="adj1" fmla="val -137625"/>
              <a:gd name="adj2" fmla="val 89372"/>
              <a:gd name="adj3" fmla="val 16667"/>
            </a:avLst>
          </a:prstGeom>
          <a:solidFill>
            <a:srgbClr val="FFFF00"/>
          </a:soli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uLnTx/>
                <a:uFillTx/>
                <a:latin typeface="Verdana" pitchFamily="34" charset="0"/>
                <a:ea typeface="楷体_GB2312" pitchFamily="49" charset="-122"/>
                <a:cs typeface="+mn-cs"/>
              </a:rPr>
              <a:t>移进</a:t>
            </a:r>
            <a:endParaRPr kumimoji="0" lang="zh-CN" altLang="en-US" sz="2400" b="1" i="0" strike="noStrike" kern="1200" cap="none" spc="0" normalizeH="0" baseline="0" noProof="0">
              <a:ln>
                <a:noFill/>
              </a:ln>
              <a:solidFill>
                <a:srgbClr val="CC0000"/>
              </a:solidFill>
              <a:uLnTx/>
              <a:uFillTx/>
              <a:latin typeface="Verdana" pitchFamily="34" charset="0"/>
              <a:cs typeface="+mn-cs"/>
            </a:endParaRP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6F3E4175-4393-409C-8513-210DBFF71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974" y="4336631"/>
            <a:ext cx="881761" cy="529396"/>
          </a:xfrm>
          <a:prstGeom prst="wedgeRoundRectCallout">
            <a:avLst>
              <a:gd name="adj1" fmla="val -99301"/>
              <a:gd name="adj2" fmla="val 40558"/>
              <a:gd name="adj3" fmla="val 16667"/>
            </a:avLst>
          </a:prstGeom>
          <a:solidFill>
            <a:srgbClr val="FFFF00"/>
          </a:soli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uLnTx/>
                <a:uFillTx/>
                <a:latin typeface="Verdana" pitchFamily="34" charset="0"/>
                <a:ea typeface="楷体_GB2312" pitchFamily="49" charset="-122"/>
                <a:cs typeface="+mn-cs"/>
              </a:rPr>
              <a:t>归约</a:t>
            </a:r>
            <a:endParaRPr kumimoji="0" lang="zh-CN" altLang="en-US" sz="2400" b="1" i="0" strike="noStrike" kern="1200" cap="none" spc="0" normalizeH="0" baseline="0" noProof="0">
              <a:ln>
                <a:noFill/>
              </a:ln>
              <a:solidFill>
                <a:srgbClr val="CC0000"/>
              </a:solidFill>
              <a:uLnTx/>
              <a:uFillTx/>
              <a:latin typeface="Verdan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64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build="p" bldLvl="2" autoUpdateAnimBg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E73B0804-C47E-419E-9C41-8C38D0ED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6" y="255798"/>
            <a:ext cx="7176053" cy="529396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注意几种情况：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9149C9-F9E5-4082-9616-EC1A746B9D2E}"/>
              </a:ext>
            </a:extLst>
          </p:cNvPr>
          <p:cNvSpPr/>
          <p:nvPr/>
        </p:nvSpPr>
        <p:spPr>
          <a:xfrm>
            <a:off x="924339" y="139147"/>
            <a:ext cx="7314784" cy="6858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71830C76-D1C3-4F32-9355-7B16C402DEB2}"/>
              </a:ext>
            </a:extLst>
          </p:cNvPr>
          <p:cNvSpPr txBox="1">
            <a:spLocks/>
          </p:cNvSpPr>
          <p:nvPr/>
        </p:nvSpPr>
        <p:spPr>
          <a:xfrm>
            <a:off x="377686" y="1005379"/>
            <a:ext cx="8557592" cy="5293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设拓广文法 </a:t>
            </a:r>
            <a:r>
              <a:rPr lang="en-US" altLang="zh-CN" sz="2800" b="1">
                <a:solidFill>
                  <a:srgbClr val="7030A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G’[E’] </a:t>
            </a:r>
            <a:r>
              <a:rPr lang="zh-CN" altLang="en-US" sz="2800" b="1">
                <a:solidFill>
                  <a:srgbClr val="7030A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中有以下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冲突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状态：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为开始符）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8">
            <a:extLst>
              <a:ext uri="{FF2B5EF4-FFF2-40B4-BE49-F238E27FC236}">
                <a16:creationId xmlns:a16="http://schemas.microsoft.com/office/drawing/2014/main" id="{C07815F5-3F3D-44ED-BCBF-201F23A7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25" y="1690010"/>
            <a:ext cx="2232992" cy="1898016"/>
          </a:xfrm>
          <a:ln w="28575"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altLang="zh-CN" sz="2800" b="1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：</a:t>
            </a:r>
            <a:endParaRPr lang="en-US" altLang="zh-CN" sz="2800" b="1">
              <a:solidFill>
                <a:srgbClr val="C00000"/>
              </a:solidFill>
              <a:latin typeface="Times New Roman" panose="02020603050405020304" pitchFamily="18" charset="0"/>
              <a:ea typeface="BatangChe" panose="02030609000101010101" pitchFamily="49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E’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→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→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BatangChe" panose="02030609000101010101" pitchFamily="49" charset="-127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36A2376-6100-4CF0-B4CD-5E15248985CD}"/>
              </a:ext>
            </a:extLst>
          </p:cNvPr>
          <p:cNvSpPr txBox="1">
            <a:spLocks noChangeArrowheads="1"/>
          </p:cNvSpPr>
          <p:nvPr/>
        </p:nvSpPr>
        <p:spPr>
          <a:xfrm>
            <a:off x="3668160" y="1715204"/>
            <a:ext cx="4570963" cy="1087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10000"/>
              </a:lnSpc>
            </a:pPr>
            <a:r>
              <a:rPr lang="en-US" altLang="zh-CN" sz="24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G’[E’] </a:t>
            </a:r>
            <a:r>
              <a:rPr lang="zh-CN" altLang="en-US" sz="2400" b="1">
                <a:solidFill>
                  <a:prstClr val="black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文法</a:t>
            </a:r>
            <a:endParaRPr lang="en-US" altLang="zh-CN" sz="2400" b="1">
              <a:solidFill>
                <a:prstClr val="black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>
              <a:lnSpc>
                <a:spcPct val="110000"/>
              </a:lnSpc>
              <a:buNone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E’  E</a:t>
            </a:r>
            <a:r>
              <a:rPr kumimoji="0" lang="en-US" altLang="zh-CN" sz="2400" b="1" i="0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2400" b="1" i="0" u="none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en-US" altLang="zh-CN" sz="2400" b="1" i="0" u="none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0" lang="zh-CN" altLang="en-US" sz="2400" b="1" i="0" u="none" strike="noStrike" kern="1200" cap="none" spc="0" normalizeH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  EaL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BFB842BD-0EB8-4B84-8CEE-772C9EE14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689" y="3478563"/>
            <a:ext cx="881761" cy="529396"/>
          </a:xfrm>
          <a:prstGeom prst="wedgeRoundRectCallout">
            <a:avLst>
              <a:gd name="adj1" fmla="val -84647"/>
              <a:gd name="adj2" fmla="val -83353"/>
              <a:gd name="adj3" fmla="val 16667"/>
            </a:avLst>
          </a:prstGeom>
          <a:solidFill>
            <a:srgbClr val="FFFF00"/>
          </a:soli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uLnTx/>
                <a:uFillTx/>
                <a:latin typeface="Verdana" pitchFamily="34" charset="0"/>
                <a:ea typeface="楷体_GB2312" pitchFamily="49" charset="-122"/>
                <a:cs typeface="+mn-cs"/>
              </a:rPr>
              <a:t>移进</a:t>
            </a:r>
            <a:endParaRPr kumimoji="0" lang="zh-CN" altLang="en-US" sz="2400" b="1" i="0" strike="noStrike" kern="1200" cap="none" spc="0" normalizeH="0" baseline="0" noProof="0">
              <a:ln>
                <a:noFill/>
              </a:ln>
              <a:solidFill>
                <a:srgbClr val="CC0000"/>
              </a:solidFill>
              <a:uLnTx/>
              <a:uFillTx/>
              <a:latin typeface="Verdana" pitchFamily="34" charset="0"/>
              <a:cs typeface="+mn-cs"/>
            </a:endParaRP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341DCAD8-2E19-495F-B52A-33C5CFD97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689" y="1534775"/>
            <a:ext cx="881761" cy="949838"/>
          </a:xfrm>
          <a:prstGeom prst="wedgeRoundRectCallout">
            <a:avLst>
              <a:gd name="adj1" fmla="val -84647"/>
              <a:gd name="adj2" fmla="val 40682"/>
              <a:gd name="adj3" fmla="val 16667"/>
            </a:avLst>
          </a:prstGeom>
          <a:solidFill>
            <a:srgbClr val="FFFF00"/>
          </a:solidFill>
          <a:ln w="6350" algn="ctr">
            <a:solidFill>
              <a:srgbClr val="8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2600" b="1">
                <a:solidFill>
                  <a:schemeClr val="hlink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uLnTx/>
                <a:uFillTx/>
                <a:latin typeface="Verdana" pitchFamily="34" charset="0"/>
                <a:ea typeface="楷体_GB2312" pitchFamily="49" charset="-122"/>
                <a:cs typeface="+mn-cs"/>
              </a:rPr>
              <a:t>归约</a:t>
            </a:r>
            <a:endParaRPr kumimoji="0" lang="en-US" altLang="zh-CN" sz="2400" b="1" i="0" strike="noStrike" kern="1200" cap="none" spc="0" normalizeH="0" baseline="0" noProof="0">
              <a:ln>
                <a:noFill/>
              </a:ln>
              <a:solidFill>
                <a:srgbClr val="CC0000"/>
              </a:solidFill>
              <a:uLnTx/>
              <a:uFillTx/>
              <a:latin typeface="Verdana" pitchFamily="34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>
                <a:solidFill>
                  <a:srgbClr val="CC0000"/>
                </a:solidFill>
                <a:ea typeface="楷体_GB2312" pitchFamily="49" charset="-122"/>
              </a:rPr>
              <a:t>acc</a:t>
            </a:r>
            <a:endParaRPr kumimoji="0" lang="zh-CN" altLang="en-US" sz="2400" b="1" i="0" strike="noStrike" kern="1200" cap="none" spc="0" normalizeH="0" baseline="0" noProof="0">
              <a:ln>
                <a:noFill/>
              </a:ln>
              <a:solidFill>
                <a:srgbClr val="CC0000"/>
              </a:solidFill>
              <a:uLnTx/>
              <a:uFillTx/>
              <a:latin typeface="Verdana" pitchFamily="34" charset="0"/>
              <a:cs typeface="+mn-cs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3ED7BF-1341-43AA-921F-6F7C16FE4625}"/>
              </a:ext>
            </a:extLst>
          </p:cNvPr>
          <p:cNvSpPr txBox="1">
            <a:spLocks noChangeArrowheads="1"/>
          </p:cNvSpPr>
          <p:nvPr/>
        </p:nvSpPr>
        <p:spPr>
          <a:xfrm>
            <a:off x="4244009" y="3024664"/>
            <a:ext cx="3061253" cy="529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1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SLR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分析表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6A61CA-F672-4F09-838D-4632E9972644}"/>
              </a:ext>
            </a:extLst>
          </p:cNvPr>
          <p:cNvSpPr txBox="1"/>
          <p:nvPr/>
        </p:nvSpPr>
        <p:spPr>
          <a:xfrm>
            <a:off x="1043606" y="3743261"/>
            <a:ext cx="364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73EB17-D746-4C92-B6A8-6BD7B7863BDC}"/>
              </a:ext>
            </a:extLst>
          </p:cNvPr>
          <p:cNvSpPr txBox="1"/>
          <p:nvPr/>
        </p:nvSpPr>
        <p:spPr>
          <a:xfrm>
            <a:off x="1225707" y="4512403"/>
            <a:ext cx="523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3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F97CA8E-75ED-406C-942E-71D4DA9A8782}"/>
              </a:ext>
            </a:extLst>
          </p:cNvPr>
          <p:cNvCxnSpPr>
            <a:cxnSpLocks/>
          </p:cNvCxnSpPr>
          <p:nvPr/>
        </p:nvCxnSpPr>
        <p:spPr>
          <a:xfrm>
            <a:off x="1421296" y="3588026"/>
            <a:ext cx="0" cy="993950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4">
            <a:extLst>
              <a:ext uri="{FF2B5EF4-FFF2-40B4-BE49-F238E27FC236}">
                <a16:creationId xmlns:a16="http://schemas.microsoft.com/office/drawing/2014/main" id="{C8323C17-98CC-46C1-A7FD-F5C3028F24A3}"/>
              </a:ext>
            </a:extLst>
          </p:cNvPr>
          <p:cNvGrpSpPr>
            <a:grpSpLocks/>
          </p:cNvGrpSpPr>
          <p:nvPr/>
        </p:nvGrpSpPr>
        <p:grpSpPr bwMode="auto">
          <a:xfrm>
            <a:off x="3417531" y="3723250"/>
            <a:ext cx="4918390" cy="3565685"/>
            <a:chOff x="0" y="0"/>
            <a:chExt cx="2733" cy="3456"/>
          </a:xfrm>
        </p:grpSpPr>
        <p:grpSp>
          <p:nvGrpSpPr>
            <p:cNvPr id="21" name="Group 5">
              <a:extLst>
                <a:ext uri="{FF2B5EF4-FFF2-40B4-BE49-F238E27FC236}">
                  <a16:creationId xmlns:a16="http://schemas.microsoft.com/office/drawing/2014/main" id="{C5235F55-6726-486B-9A90-D3FF2C404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89" cy="768"/>
              <a:chOff x="0" y="0"/>
              <a:chExt cx="489" cy="768"/>
            </a:xfrm>
          </p:grpSpPr>
          <p:sp>
            <p:nvSpPr>
              <p:cNvPr id="193" name="Rectangle 4">
                <a:extLst>
                  <a:ext uri="{FF2B5EF4-FFF2-40B4-BE49-F238E27FC236}">
                    <a16:creationId xmlns:a16="http://schemas.microsoft.com/office/drawing/2014/main" id="{86869F0D-9031-4FE5-ADC5-0B127E114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03" cy="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状态</a:t>
                </a: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4" name="Rectangle 62">
                <a:extLst>
                  <a:ext uri="{FF2B5EF4-FFF2-40B4-BE49-F238E27FC236}">
                    <a16:creationId xmlns:a16="http://schemas.microsoft.com/office/drawing/2014/main" id="{B6F0F0C4-7FD3-46A1-B1FC-898619311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9" cy="768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2" name="Group 8">
              <a:extLst>
                <a:ext uri="{FF2B5EF4-FFF2-40B4-BE49-F238E27FC236}">
                  <a16:creationId xmlns:a16="http://schemas.microsoft.com/office/drawing/2014/main" id="{E18770B5-145B-45A1-8876-B147C775A0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0"/>
              <a:ext cx="1496" cy="384"/>
              <a:chOff x="0" y="0"/>
              <a:chExt cx="1496" cy="384"/>
            </a:xfrm>
          </p:grpSpPr>
          <p:sp>
            <p:nvSpPr>
              <p:cNvPr id="191" name="Rectangle 5">
                <a:extLst>
                  <a:ext uri="{FF2B5EF4-FFF2-40B4-BE49-F238E27FC236}">
                    <a16:creationId xmlns:a16="http://schemas.microsoft.com/office/drawing/2014/main" id="{003D4D0E-2B11-4041-9344-983A97704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141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ACTION</a:t>
                </a: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Rectangle 64">
                <a:extLst>
                  <a:ext uri="{FF2B5EF4-FFF2-40B4-BE49-F238E27FC236}">
                    <a16:creationId xmlns:a16="http://schemas.microsoft.com/office/drawing/2014/main" id="{2E023FA7-A8AD-4D77-ADF3-1B44EA9A6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496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3" name="Group 11">
              <a:extLst>
                <a:ext uri="{FF2B5EF4-FFF2-40B4-BE49-F238E27FC236}">
                  <a16:creationId xmlns:a16="http://schemas.microsoft.com/office/drawing/2014/main" id="{01FF3AAD-266F-4AF3-A73E-FAA6C020AC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5" y="0"/>
              <a:ext cx="748" cy="384"/>
              <a:chOff x="0" y="0"/>
              <a:chExt cx="748" cy="384"/>
            </a:xfrm>
          </p:grpSpPr>
          <p:sp>
            <p:nvSpPr>
              <p:cNvPr id="189" name="Rectangle 6">
                <a:extLst>
                  <a:ext uri="{FF2B5EF4-FFF2-40B4-BE49-F238E27FC236}">
                    <a16:creationId xmlns:a16="http://schemas.microsoft.com/office/drawing/2014/main" id="{588C8CB3-4F2A-4D79-897F-FA934546F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662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GOTO</a:t>
                </a: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0" name="Rectangle 66">
                <a:extLst>
                  <a:ext uri="{FF2B5EF4-FFF2-40B4-BE49-F238E27FC236}">
                    <a16:creationId xmlns:a16="http://schemas.microsoft.com/office/drawing/2014/main" id="{8D26EEA9-0299-47FC-AE2E-ACC5CD84E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748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4" name="Group 14">
              <a:extLst>
                <a:ext uri="{FF2B5EF4-FFF2-40B4-BE49-F238E27FC236}">
                  <a16:creationId xmlns:a16="http://schemas.microsoft.com/office/drawing/2014/main" id="{27F55FA7-C672-4CC1-B35F-4A08D5E2F3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384"/>
              <a:ext cx="374" cy="384"/>
              <a:chOff x="0" y="0"/>
              <a:chExt cx="374" cy="384"/>
            </a:xfrm>
          </p:grpSpPr>
          <p:sp>
            <p:nvSpPr>
              <p:cNvPr id="187" name="Rectangle 7">
                <a:extLst>
                  <a:ext uri="{FF2B5EF4-FFF2-40B4-BE49-F238E27FC236}">
                    <a16:creationId xmlns:a16="http://schemas.microsoft.com/office/drawing/2014/main" id="{8EF94B13-810F-4820-A003-7FBB0110AA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a</a:t>
                </a: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8" name="Rectangle 68">
                <a:extLst>
                  <a:ext uri="{FF2B5EF4-FFF2-40B4-BE49-F238E27FC236}">
                    <a16:creationId xmlns:a16="http://schemas.microsoft.com/office/drawing/2014/main" id="{1FE006AE-869C-4A69-A4B5-CE337935A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5" name="Group 17">
              <a:extLst>
                <a:ext uri="{FF2B5EF4-FFF2-40B4-BE49-F238E27FC236}">
                  <a16:creationId xmlns:a16="http://schemas.microsoft.com/office/drawing/2014/main" id="{DD1D49CC-2044-4DB4-98C5-CBA2C756A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3" y="384"/>
              <a:ext cx="374" cy="384"/>
              <a:chOff x="0" y="0"/>
              <a:chExt cx="374" cy="384"/>
            </a:xfrm>
          </p:grpSpPr>
          <p:sp>
            <p:nvSpPr>
              <p:cNvPr id="185" name="Rectangle 8">
                <a:extLst>
                  <a:ext uri="{FF2B5EF4-FFF2-40B4-BE49-F238E27FC236}">
                    <a16:creationId xmlns:a16="http://schemas.microsoft.com/office/drawing/2014/main" id="{E942CC53-5682-4BB6-9229-A4C0FBCEA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b</a:t>
                </a: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6" name="Rectangle 70">
                <a:extLst>
                  <a:ext uri="{FF2B5EF4-FFF2-40B4-BE49-F238E27FC236}">
                    <a16:creationId xmlns:a16="http://schemas.microsoft.com/office/drawing/2014/main" id="{FFC71EB3-6280-4A4D-A747-0B5763043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6" name="Group 20">
              <a:extLst>
                <a:ext uri="{FF2B5EF4-FFF2-40B4-BE49-F238E27FC236}">
                  <a16:creationId xmlns:a16="http://schemas.microsoft.com/office/drawing/2014/main" id="{14DD751F-E5B5-47C8-9F4B-0FC7914118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7" y="384"/>
              <a:ext cx="374" cy="384"/>
              <a:chOff x="0" y="0"/>
              <a:chExt cx="374" cy="384"/>
            </a:xfrm>
          </p:grpSpPr>
          <p:sp>
            <p:nvSpPr>
              <p:cNvPr id="183" name="Rectangle 9">
                <a:extLst>
                  <a:ext uri="{FF2B5EF4-FFF2-40B4-BE49-F238E27FC236}">
                    <a16:creationId xmlns:a16="http://schemas.microsoft.com/office/drawing/2014/main" id="{15E963B3-86FE-4B3F-A44E-82D26417D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，</a:t>
                </a: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Rectangle 72">
                <a:extLst>
                  <a:ext uri="{FF2B5EF4-FFF2-40B4-BE49-F238E27FC236}">
                    <a16:creationId xmlns:a16="http://schemas.microsoft.com/office/drawing/2014/main" id="{6C20F88A-B8DB-48AD-BB67-2B7411FD9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7" name="Group 23">
              <a:extLst>
                <a:ext uri="{FF2B5EF4-FFF2-40B4-BE49-F238E27FC236}">
                  <a16:creationId xmlns:a16="http://schemas.microsoft.com/office/drawing/2014/main" id="{ECB52229-BC59-4F05-A54A-3B72A605D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1" y="384"/>
              <a:ext cx="374" cy="384"/>
              <a:chOff x="0" y="0"/>
              <a:chExt cx="374" cy="384"/>
            </a:xfrm>
          </p:grpSpPr>
          <p:sp>
            <p:nvSpPr>
              <p:cNvPr id="181" name="Rectangle 10">
                <a:extLst>
                  <a:ext uri="{FF2B5EF4-FFF2-40B4-BE49-F238E27FC236}">
                    <a16:creationId xmlns:a16="http://schemas.microsoft.com/office/drawing/2014/main" id="{96542688-CEB7-4CB9-8C44-8A25E2BB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$</a:t>
                </a:r>
              </a:p>
              <a:p>
                <a:pPr algn="ctr"/>
                <a:endParaRPr lang="zh-CN" altLang="en-US" sz="1600" b="1" dirty="0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2" name="Rectangle 74">
                <a:extLst>
                  <a:ext uri="{FF2B5EF4-FFF2-40B4-BE49-F238E27FC236}">
                    <a16:creationId xmlns:a16="http://schemas.microsoft.com/office/drawing/2014/main" id="{62D9C679-30F8-4EB3-AA8D-C396A8458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8" name="Group 26">
              <a:extLst>
                <a:ext uri="{FF2B5EF4-FFF2-40B4-BE49-F238E27FC236}">
                  <a16:creationId xmlns:a16="http://schemas.microsoft.com/office/drawing/2014/main" id="{8787D89A-6732-4FE9-8597-0467D697DD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5" y="384"/>
              <a:ext cx="374" cy="384"/>
              <a:chOff x="0" y="0"/>
              <a:chExt cx="374" cy="384"/>
            </a:xfrm>
          </p:grpSpPr>
          <p:sp>
            <p:nvSpPr>
              <p:cNvPr id="179" name="Rectangle 11">
                <a:extLst>
                  <a:ext uri="{FF2B5EF4-FFF2-40B4-BE49-F238E27FC236}">
                    <a16:creationId xmlns:a16="http://schemas.microsoft.com/office/drawing/2014/main" id="{55AE6104-DDE2-4820-B4CD-355E6D025E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L</a:t>
                </a: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0" name="Rectangle 76">
                <a:extLst>
                  <a:ext uri="{FF2B5EF4-FFF2-40B4-BE49-F238E27FC236}">
                    <a16:creationId xmlns:a16="http://schemas.microsoft.com/office/drawing/2014/main" id="{35CC8362-53D5-4B6E-88EB-E709949D3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29" name="Group 29">
              <a:extLst>
                <a:ext uri="{FF2B5EF4-FFF2-40B4-BE49-F238E27FC236}">
                  <a16:creationId xmlns:a16="http://schemas.microsoft.com/office/drawing/2014/main" id="{09BA96B0-FB6A-40B9-A822-0A30271BEB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9" y="384"/>
              <a:ext cx="374" cy="384"/>
              <a:chOff x="0" y="0"/>
              <a:chExt cx="374" cy="384"/>
            </a:xfrm>
          </p:grpSpPr>
          <p:sp>
            <p:nvSpPr>
              <p:cNvPr id="177" name="Rectangle 12">
                <a:extLst>
                  <a:ext uri="{FF2B5EF4-FFF2-40B4-BE49-F238E27FC236}">
                    <a16:creationId xmlns:a16="http://schemas.microsoft.com/office/drawing/2014/main" id="{BFF7E16C-B2A3-4EC7-B149-8FB3D435A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E</a:t>
                </a: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8" name="Rectangle 78">
                <a:extLst>
                  <a:ext uri="{FF2B5EF4-FFF2-40B4-BE49-F238E27FC236}">
                    <a16:creationId xmlns:a16="http://schemas.microsoft.com/office/drawing/2014/main" id="{8660639F-FA9B-4C8C-8E42-212D979A3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0" name="Group 32">
              <a:extLst>
                <a:ext uri="{FF2B5EF4-FFF2-40B4-BE49-F238E27FC236}">
                  <a16:creationId xmlns:a16="http://schemas.microsoft.com/office/drawing/2014/main" id="{28085076-ED96-4DB9-BEBB-3558819593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68"/>
              <a:ext cx="489" cy="384"/>
              <a:chOff x="0" y="0"/>
              <a:chExt cx="489" cy="384"/>
            </a:xfrm>
          </p:grpSpPr>
          <p:sp>
            <p:nvSpPr>
              <p:cNvPr id="175" name="Rectangle 13">
                <a:extLst>
                  <a:ext uri="{FF2B5EF4-FFF2-40B4-BE49-F238E27FC236}">
                    <a16:creationId xmlns:a16="http://schemas.microsoft.com/office/drawing/2014/main" id="{C94DB597-D308-4D97-938A-EE6039928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403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 b="1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……</a:t>
                </a:r>
                <a:endParaRPr 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6" name="Rectangle 80">
                <a:extLst>
                  <a:ext uri="{FF2B5EF4-FFF2-40B4-BE49-F238E27FC236}">
                    <a16:creationId xmlns:a16="http://schemas.microsoft.com/office/drawing/2014/main" id="{AF57B79C-EBE4-4209-B4DE-32CDEBA98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9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4" name="Rectangle 82">
              <a:extLst>
                <a:ext uri="{FF2B5EF4-FFF2-40B4-BE49-F238E27FC236}">
                  <a16:creationId xmlns:a16="http://schemas.microsoft.com/office/drawing/2014/main" id="{9A7CD2A1-7086-4540-8EF5-9BF48CED0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768"/>
              <a:ext cx="374" cy="384"/>
            </a:xfrm>
            <a:prstGeom prst="rect">
              <a:avLst/>
            </a:prstGeom>
            <a:noFill/>
            <a:ln w="7" cmpd="sng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2" name="Rectangle 84">
              <a:extLst>
                <a:ext uri="{FF2B5EF4-FFF2-40B4-BE49-F238E27FC236}">
                  <a16:creationId xmlns:a16="http://schemas.microsoft.com/office/drawing/2014/main" id="{DB86C364-0F1D-4B5E-BEEE-8656C4F7D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" y="768"/>
              <a:ext cx="374" cy="384"/>
            </a:xfrm>
            <a:prstGeom prst="rect">
              <a:avLst/>
            </a:prstGeom>
            <a:noFill/>
            <a:ln w="7" cmpd="sng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3" name="Group 41">
              <a:extLst>
                <a:ext uri="{FF2B5EF4-FFF2-40B4-BE49-F238E27FC236}">
                  <a16:creationId xmlns:a16="http://schemas.microsoft.com/office/drawing/2014/main" id="{36814F40-C03F-4015-9933-C5F534BF38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7" y="768"/>
              <a:ext cx="374" cy="384"/>
              <a:chOff x="0" y="0"/>
              <a:chExt cx="374" cy="384"/>
            </a:xfrm>
          </p:grpSpPr>
          <p:sp>
            <p:nvSpPr>
              <p:cNvPr id="169" name="Rectangle 16">
                <a:extLst>
                  <a:ext uri="{FF2B5EF4-FFF2-40B4-BE49-F238E27FC236}">
                    <a16:creationId xmlns:a16="http://schemas.microsoft.com/office/drawing/2014/main" id="{D041C306-0CFA-4075-BED0-5B40CA977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0" name="Rectangle 86">
                <a:extLst>
                  <a:ext uri="{FF2B5EF4-FFF2-40B4-BE49-F238E27FC236}">
                    <a16:creationId xmlns:a16="http://schemas.microsoft.com/office/drawing/2014/main" id="{25A3AE9C-61E9-4EA7-9049-62A46632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4" name="Group 44">
              <a:extLst>
                <a:ext uri="{FF2B5EF4-FFF2-40B4-BE49-F238E27FC236}">
                  <a16:creationId xmlns:a16="http://schemas.microsoft.com/office/drawing/2014/main" id="{AD316F03-9535-4833-823C-D43F50AB0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1" y="768"/>
              <a:ext cx="374" cy="384"/>
              <a:chOff x="0" y="0"/>
              <a:chExt cx="374" cy="384"/>
            </a:xfrm>
          </p:grpSpPr>
          <p:sp>
            <p:nvSpPr>
              <p:cNvPr id="167" name="Rectangle 17">
                <a:extLst>
                  <a:ext uri="{FF2B5EF4-FFF2-40B4-BE49-F238E27FC236}">
                    <a16:creationId xmlns:a16="http://schemas.microsoft.com/office/drawing/2014/main" id="{E1705B78-3C4C-4F19-BF01-A9AF9DA6B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8" name="Rectangle 88">
                <a:extLst>
                  <a:ext uri="{FF2B5EF4-FFF2-40B4-BE49-F238E27FC236}">
                    <a16:creationId xmlns:a16="http://schemas.microsoft.com/office/drawing/2014/main" id="{67757BB1-AAB7-4F89-BFFB-5373366AB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66" name="Rectangle 90">
              <a:extLst>
                <a:ext uri="{FF2B5EF4-FFF2-40B4-BE49-F238E27FC236}">
                  <a16:creationId xmlns:a16="http://schemas.microsoft.com/office/drawing/2014/main" id="{D904F373-FFCE-4ED9-8C91-7C69C6A5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768"/>
              <a:ext cx="374" cy="384"/>
            </a:xfrm>
            <a:prstGeom prst="rect">
              <a:avLst/>
            </a:prstGeom>
            <a:noFill/>
            <a:ln w="7" cmpd="sng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4" name="Rectangle 92">
              <a:extLst>
                <a:ext uri="{FF2B5EF4-FFF2-40B4-BE49-F238E27FC236}">
                  <a16:creationId xmlns:a16="http://schemas.microsoft.com/office/drawing/2014/main" id="{19D65541-2B62-4838-A1D4-687188699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768"/>
              <a:ext cx="374" cy="384"/>
            </a:xfrm>
            <a:prstGeom prst="rect">
              <a:avLst/>
            </a:prstGeom>
            <a:noFill/>
            <a:ln w="7" cmpd="sng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37" name="Group 53">
              <a:extLst>
                <a:ext uri="{FF2B5EF4-FFF2-40B4-BE49-F238E27FC236}">
                  <a16:creationId xmlns:a16="http://schemas.microsoft.com/office/drawing/2014/main" id="{DA0101CF-3BF1-4954-85A7-08A5A15115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52"/>
              <a:ext cx="489" cy="434"/>
              <a:chOff x="0" y="0"/>
              <a:chExt cx="489" cy="434"/>
            </a:xfrm>
          </p:grpSpPr>
          <p:sp>
            <p:nvSpPr>
              <p:cNvPr id="161" name="Rectangle 20">
                <a:extLst>
                  <a:ext uri="{FF2B5EF4-FFF2-40B4-BE49-F238E27FC236}">
                    <a16:creationId xmlns:a16="http://schemas.microsoft.com/office/drawing/2014/main" id="{7A8A3A6B-DB69-4328-AC5A-6A1231884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50"/>
                <a:ext cx="403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1</a:t>
                </a: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2" name="Rectangle 94">
                <a:extLst>
                  <a:ext uri="{FF2B5EF4-FFF2-40B4-BE49-F238E27FC236}">
                    <a16:creationId xmlns:a16="http://schemas.microsoft.com/office/drawing/2014/main" id="{F4E26888-84A4-48BE-BF33-A0B64F827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489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8" name="Group 56">
              <a:extLst>
                <a:ext uri="{FF2B5EF4-FFF2-40B4-BE49-F238E27FC236}">
                  <a16:creationId xmlns:a16="http://schemas.microsoft.com/office/drawing/2014/main" id="{2CEF27A0-F460-49CE-801A-C91A88EA62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1152"/>
              <a:ext cx="374" cy="384"/>
              <a:chOff x="0" y="0"/>
              <a:chExt cx="374" cy="384"/>
            </a:xfrm>
          </p:grpSpPr>
          <p:sp>
            <p:nvSpPr>
              <p:cNvPr id="159" name="Rectangle 21">
                <a:extLst>
                  <a:ext uri="{FF2B5EF4-FFF2-40B4-BE49-F238E27FC236}">
                    <a16:creationId xmlns:a16="http://schemas.microsoft.com/office/drawing/2014/main" id="{D2931FBD-3E9B-4127-8BC0-E24DCFD9E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60" name="Rectangle 96">
                <a:extLst>
                  <a:ext uri="{FF2B5EF4-FFF2-40B4-BE49-F238E27FC236}">
                    <a16:creationId xmlns:a16="http://schemas.microsoft.com/office/drawing/2014/main" id="{90FC4FED-2851-4A23-A7E2-27616D003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9" name="Group 59">
              <a:extLst>
                <a:ext uri="{FF2B5EF4-FFF2-40B4-BE49-F238E27FC236}">
                  <a16:creationId xmlns:a16="http://schemas.microsoft.com/office/drawing/2014/main" id="{C03793F3-7181-433D-88ED-E1BAC5D22D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3" y="1152"/>
              <a:ext cx="374" cy="384"/>
              <a:chOff x="0" y="0"/>
              <a:chExt cx="374" cy="384"/>
            </a:xfrm>
          </p:grpSpPr>
          <p:sp>
            <p:nvSpPr>
              <p:cNvPr id="157" name="Rectangle 22">
                <a:extLst>
                  <a:ext uri="{FF2B5EF4-FFF2-40B4-BE49-F238E27FC236}">
                    <a16:creationId xmlns:a16="http://schemas.microsoft.com/office/drawing/2014/main" id="{93E01B0B-DA5F-4628-B88F-0FCD22969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8" name="Rectangle 98">
                <a:extLst>
                  <a:ext uri="{FF2B5EF4-FFF2-40B4-BE49-F238E27FC236}">
                    <a16:creationId xmlns:a16="http://schemas.microsoft.com/office/drawing/2014/main" id="{FCDB8DCE-ECDD-4E2B-B81D-A5CC8C975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0" name="Group 62">
              <a:extLst>
                <a:ext uri="{FF2B5EF4-FFF2-40B4-BE49-F238E27FC236}">
                  <a16:creationId xmlns:a16="http://schemas.microsoft.com/office/drawing/2014/main" id="{957485B1-5A89-4100-AC48-BF183C84C6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7" y="1152"/>
              <a:ext cx="374" cy="384"/>
              <a:chOff x="0" y="0"/>
              <a:chExt cx="374" cy="384"/>
            </a:xfrm>
          </p:grpSpPr>
          <p:sp>
            <p:nvSpPr>
              <p:cNvPr id="155" name="Rectangle 23">
                <a:extLst>
                  <a:ext uri="{FF2B5EF4-FFF2-40B4-BE49-F238E27FC236}">
                    <a16:creationId xmlns:a16="http://schemas.microsoft.com/office/drawing/2014/main" id="{F10F36CE-C8FA-48F6-A7FC-C60911A29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6" name="Rectangle 100">
                <a:extLst>
                  <a:ext uri="{FF2B5EF4-FFF2-40B4-BE49-F238E27FC236}">
                    <a16:creationId xmlns:a16="http://schemas.microsoft.com/office/drawing/2014/main" id="{B8ABACEC-E9A5-4EDD-969D-D4C622164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1" name="Group 65">
              <a:extLst>
                <a:ext uri="{FF2B5EF4-FFF2-40B4-BE49-F238E27FC236}">
                  <a16:creationId xmlns:a16="http://schemas.microsoft.com/office/drawing/2014/main" id="{CFACA4A9-E9D1-41CC-B43F-4F950A73B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1" y="1152"/>
              <a:ext cx="384" cy="384"/>
              <a:chOff x="0" y="0"/>
              <a:chExt cx="384" cy="384"/>
            </a:xfrm>
          </p:grpSpPr>
          <p:sp>
            <p:nvSpPr>
              <p:cNvPr id="153" name="Rectangle 24">
                <a:extLst>
                  <a:ext uri="{FF2B5EF4-FFF2-40B4-BE49-F238E27FC236}">
                    <a16:creationId xmlns:a16="http://schemas.microsoft.com/office/drawing/2014/main" id="{146D3A2D-8B8D-4F72-B8C7-F280F05B8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" y="0"/>
                <a:ext cx="37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800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acc</a:t>
                </a:r>
                <a:endParaRPr lang="en-US" sz="18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4" name="Rectangle 102">
                <a:extLst>
                  <a:ext uri="{FF2B5EF4-FFF2-40B4-BE49-F238E27FC236}">
                    <a16:creationId xmlns:a16="http://schemas.microsoft.com/office/drawing/2014/main" id="{151FEB54-0DA5-4D0A-8786-50D48C5FF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2" name="Group 68">
              <a:extLst>
                <a:ext uri="{FF2B5EF4-FFF2-40B4-BE49-F238E27FC236}">
                  <a16:creationId xmlns:a16="http://schemas.microsoft.com/office/drawing/2014/main" id="{E9964BB4-FA29-47A2-AE6A-1811349493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5" y="1152"/>
              <a:ext cx="374" cy="384"/>
              <a:chOff x="0" y="0"/>
              <a:chExt cx="374" cy="384"/>
            </a:xfrm>
          </p:grpSpPr>
          <p:sp>
            <p:nvSpPr>
              <p:cNvPr id="151" name="Rectangle 25">
                <a:extLst>
                  <a:ext uri="{FF2B5EF4-FFF2-40B4-BE49-F238E27FC236}">
                    <a16:creationId xmlns:a16="http://schemas.microsoft.com/office/drawing/2014/main" id="{5FBC376B-4485-4456-BFAA-DAEC89533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2" name="Rectangle 104">
                <a:extLst>
                  <a:ext uri="{FF2B5EF4-FFF2-40B4-BE49-F238E27FC236}">
                    <a16:creationId xmlns:a16="http://schemas.microsoft.com/office/drawing/2014/main" id="{95877E44-ABD4-40AD-9D77-AE34F1D3D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3" name="Group 71">
              <a:extLst>
                <a:ext uri="{FF2B5EF4-FFF2-40B4-BE49-F238E27FC236}">
                  <a16:creationId xmlns:a16="http://schemas.microsoft.com/office/drawing/2014/main" id="{B123CC1D-5DA1-4888-8C6F-EB2E5BFA95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9" y="1152"/>
              <a:ext cx="374" cy="384"/>
              <a:chOff x="0" y="0"/>
              <a:chExt cx="374" cy="384"/>
            </a:xfrm>
          </p:grpSpPr>
          <p:sp>
            <p:nvSpPr>
              <p:cNvPr id="149" name="Rectangle 26">
                <a:extLst>
                  <a:ext uri="{FF2B5EF4-FFF2-40B4-BE49-F238E27FC236}">
                    <a16:creationId xmlns:a16="http://schemas.microsoft.com/office/drawing/2014/main" id="{90623109-EF2C-44CD-BB40-07382EABC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0" name="Rectangle 106">
                <a:extLst>
                  <a:ext uri="{FF2B5EF4-FFF2-40B4-BE49-F238E27FC236}">
                    <a16:creationId xmlns:a16="http://schemas.microsoft.com/office/drawing/2014/main" id="{E35C6369-215F-4EFB-8FE1-D60155F01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8" name="Rectangle 108">
              <a:extLst>
                <a:ext uri="{FF2B5EF4-FFF2-40B4-BE49-F238E27FC236}">
                  <a16:creationId xmlns:a16="http://schemas.microsoft.com/office/drawing/2014/main" id="{17C45A7E-3DFB-4E33-B67E-F54A4B3E7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36"/>
              <a:ext cx="489" cy="384"/>
            </a:xfrm>
            <a:prstGeom prst="rect">
              <a:avLst/>
            </a:prstGeom>
            <a:noFill/>
            <a:ln w="7" cmpd="sng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45" name="Group 77">
              <a:extLst>
                <a:ext uri="{FF2B5EF4-FFF2-40B4-BE49-F238E27FC236}">
                  <a16:creationId xmlns:a16="http://schemas.microsoft.com/office/drawing/2014/main" id="{7594B623-FE55-41FE-BE33-9096A8E6CB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1536"/>
              <a:ext cx="374" cy="384"/>
              <a:chOff x="0" y="0"/>
              <a:chExt cx="374" cy="384"/>
            </a:xfrm>
          </p:grpSpPr>
          <p:sp>
            <p:nvSpPr>
              <p:cNvPr id="145" name="Rectangle 28">
                <a:extLst>
                  <a:ext uri="{FF2B5EF4-FFF2-40B4-BE49-F238E27FC236}">
                    <a16:creationId xmlns:a16="http://schemas.microsoft.com/office/drawing/2014/main" id="{A10936EE-0C0C-4A64-8F24-EE2809B96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6" name="Rectangle 110">
                <a:extLst>
                  <a:ext uri="{FF2B5EF4-FFF2-40B4-BE49-F238E27FC236}">
                    <a16:creationId xmlns:a16="http://schemas.microsoft.com/office/drawing/2014/main" id="{76ED349E-2DB1-46B6-A7FA-4E38F6489A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6" name="Group 80">
              <a:extLst>
                <a:ext uri="{FF2B5EF4-FFF2-40B4-BE49-F238E27FC236}">
                  <a16:creationId xmlns:a16="http://schemas.microsoft.com/office/drawing/2014/main" id="{3EED28F7-B4C4-44B9-AD4D-07246FB125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3" y="1536"/>
              <a:ext cx="374" cy="384"/>
              <a:chOff x="0" y="0"/>
              <a:chExt cx="374" cy="384"/>
            </a:xfrm>
          </p:grpSpPr>
          <p:sp>
            <p:nvSpPr>
              <p:cNvPr id="143" name="Rectangle 29">
                <a:extLst>
                  <a:ext uri="{FF2B5EF4-FFF2-40B4-BE49-F238E27FC236}">
                    <a16:creationId xmlns:a16="http://schemas.microsoft.com/office/drawing/2014/main" id="{87029C41-D565-4A69-AE6E-24F9D7274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4" name="Rectangle 112">
                <a:extLst>
                  <a:ext uri="{FF2B5EF4-FFF2-40B4-BE49-F238E27FC236}">
                    <a16:creationId xmlns:a16="http://schemas.microsoft.com/office/drawing/2014/main" id="{4304EBA4-0781-4E40-8660-0ED6DBABC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7" name="Group 83">
              <a:extLst>
                <a:ext uri="{FF2B5EF4-FFF2-40B4-BE49-F238E27FC236}">
                  <a16:creationId xmlns:a16="http://schemas.microsoft.com/office/drawing/2014/main" id="{97C4277C-7EE1-416F-8F3B-2F8F82625A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2" y="1150"/>
              <a:ext cx="1069" cy="770"/>
              <a:chOff x="-695" y="-386"/>
              <a:chExt cx="1069" cy="770"/>
            </a:xfrm>
          </p:grpSpPr>
          <p:sp>
            <p:nvSpPr>
              <p:cNvPr id="141" name="Rectangle 30">
                <a:extLst>
                  <a:ext uri="{FF2B5EF4-FFF2-40B4-BE49-F238E27FC236}">
                    <a16:creationId xmlns:a16="http://schemas.microsoft.com/office/drawing/2014/main" id="{CFD36F96-83F9-4B3C-85A9-89ABB55C2B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95" y="-386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2000" b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s</a:t>
                </a:r>
                <a:r>
                  <a:rPr lang="en-US" sz="2000" b="1" baseline="-30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3</a:t>
                </a:r>
                <a:endParaRPr lang="en-US" sz="1600" b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2" name="Rectangle 114">
                <a:extLst>
                  <a:ext uri="{FF2B5EF4-FFF2-40B4-BE49-F238E27FC236}">
                    <a16:creationId xmlns:a16="http://schemas.microsoft.com/office/drawing/2014/main" id="{0BC96473-CC89-406A-95E8-7E01E802B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0" name="Rectangle 116">
              <a:extLst>
                <a:ext uri="{FF2B5EF4-FFF2-40B4-BE49-F238E27FC236}">
                  <a16:creationId xmlns:a16="http://schemas.microsoft.com/office/drawing/2014/main" id="{B436D9A8-5D99-4357-9C91-CB84D40C9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7" y="1538"/>
              <a:ext cx="374" cy="384"/>
            </a:xfrm>
            <a:prstGeom prst="rect">
              <a:avLst/>
            </a:prstGeom>
            <a:noFill/>
            <a:ln w="7" cmpd="sng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49" name="Group 89">
              <a:extLst>
                <a:ext uri="{FF2B5EF4-FFF2-40B4-BE49-F238E27FC236}">
                  <a16:creationId xmlns:a16="http://schemas.microsoft.com/office/drawing/2014/main" id="{183B7BA2-B3E0-44F8-8104-9D25D36BE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5" y="1536"/>
              <a:ext cx="374" cy="384"/>
              <a:chOff x="0" y="0"/>
              <a:chExt cx="374" cy="384"/>
            </a:xfrm>
          </p:grpSpPr>
          <p:sp>
            <p:nvSpPr>
              <p:cNvPr id="137" name="Rectangle 32">
                <a:extLst>
                  <a:ext uri="{FF2B5EF4-FFF2-40B4-BE49-F238E27FC236}">
                    <a16:creationId xmlns:a16="http://schemas.microsoft.com/office/drawing/2014/main" id="{463A9EAA-3421-438E-A2E8-1BD1324A0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8" name="Rectangle 118">
                <a:extLst>
                  <a:ext uri="{FF2B5EF4-FFF2-40B4-BE49-F238E27FC236}">
                    <a16:creationId xmlns:a16="http://schemas.microsoft.com/office/drawing/2014/main" id="{DC859606-9871-4F42-B215-71E94AE90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0" name="Group 92">
              <a:extLst>
                <a:ext uri="{FF2B5EF4-FFF2-40B4-BE49-F238E27FC236}">
                  <a16:creationId xmlns:a16="http://schemas.microsoft.com/office/drawing/2014/main" id="{763465B2-2849-49D1-928B-DEDE51F119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9" y="1536"/>
              <a:ext cx="374" cy="384"/>
              <a:chOff x="0" y="0"/>
              <a:chExt cx="374" cy="384"/>
            </a:xfrm>
          </p:grpSpPr>
          <p:sp>
            <p:nvSpPr>
              <p:cNvPr id="135" name="Rectangle 33">
                <a:extLst>
                  <a:ext uri="{FF2B5EF4-FFF2-40B4-BE49-F238E27FC236}">
                    <a16:creationId xmlns:a16="http://schemas.microsoft.com/office/drawing/2014/main" id="{3C11EB46-F338-4A8D-AD9A-7DF34A7C6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" y="0"/>
                <a:ext cx="28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sz="1600" b="1">
                    <a:cs typeface="Arial" panose="020B0604020202020204" pitchFamily="34" charset="0"/>
                    <a:sym typeface="Arial" panose="020B0604020202020204" pitchFamily="34" charset="0"/>
                  </a:rPr>
                  <a:t> </a:t>
                </a:r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  <a:p>
                <a:pPr algn="ctr"/>
                <a:endParaRPr lang="zh-CN" altLang="en-US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6" name="Rectangle 120">
                <a:extLst>
                  <a:ext uri="{FF2B5EF4-FFF2-40B4-BE49-F238E27FC236}">
                    <a16:creationId xmlns:a16="http://schemas.microsoft.com/office/drawing/2014/main" id="{4901CA09-D76E-4F73-9E9E-B5FDB5AF5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74" cy="384"/>
              </a:xfrm>
              <a:prstGeom prst="rect">
                <a:avLst/>
              </a:prstGeom>
              <a:noFill/>
              <a:ln w="7" cmpd="sng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1" name="Rectangle 35">
              <a:extLst>
                <a:ext uri="{FF2B5EF4-FFF2-40B4-BE49-F238E27FC236}">
                  <a16:creationId xmlns:a16="http://schemas.microsoft.com/office/drawing/2014/main" id="{EE19967D-E207-4F7F-B8F6-DFF8F68A7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" y="1920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600" b="1">
                  <a:cs typeface="Arial" panose="020B0604020202020204" pitchFamily="34" charset="0"/>
                  <a:sym typeface="Arial" panose="020B0604020202020204" pitchFamily="34" charset="0"/>
                </a:rPr>
                <a:t> 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9" name="Rectangle 36">
              <a:extLst>
                <a:ext uri="{FF2B5EF4-FFF2-40B4-BE49-F238E27FC236}">
                  <a16:creationId xmlns:a16="http://schemas.microsoft.com/office/drawing/2014/main" id="{3337ED77-9660-47AB-89FA-1FA593E0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1920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600" b="1">
                  <a:cs typeface="Arial" panose="020B0604020202020204" pitchFamily="34" charset="0"/>
                  <a:sym typeface="Arial" panose="020B0604020202020204" pitchFamily="34" charset="0"/>
                </a:rPr>
                <a:t> 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3" name="Rectangle 39">
              <a:extLst>
                <a:ext uri="{FF2B5EF4-FFF2-40B4-BE49-F238E27FC236}">
                  <a16:creationId xmlns:a16="http://schemas.microsoft.com/office/drawing/2014/main" id="{26750034-E849-4898-9E41-DD315BE47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920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600" b="1">
                  <a:cs typeface="Arial" panose="020B0604020202020204" pitchFamily="34" charset="0"/>
                  <a:sym typeface="Arial" panose="020B0604020202020204" pitchFamily="34" charset="0"/>
                </a:rPr>
                <a:t> 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1" name="Rectangle 40">
              <a:extLst>
                <a:ext uri="{FF2B5EF4-FFF2-40B4-BE49-F238E27FC236}">
                  <a16:creationId xmlns:a16="http://schemas.microsoft.com/office/drawing/2014/main" id="{47775968-7727-4EE9-8FD8-B70221BA5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" y="1920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600" b="1">
                  <a:cs typeface="Arial" panose="020B0604020202020204" pitchFamily="34" charset="0"/>
                  <a:sym typeface="Arial" panose="020B0604020202020204" pitchFamily="34" charset="0"/>
                </a:rPr>
                <a:t> 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5" name="Rectangle 43">
              <a:extLst>
                <a:ext uri="{FF2B5EF4-FFF2-40B4-BE49-F238E27FC236}">
                  <a16:creationId xmlns:a16="http://schemas.microsoft.com/office/drawing/2014/main" id="{EEFE1D41-A161-4933-8FE2-FD54226A6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2304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600" b="1">
                  <a:cs typeface="Arial" panose="020B0604020202020204" pitchFamily="34" charset="0"/>
                  <a:sym typeface="Arial" panose="020B0604020202020204" pitchFamily="34" charset="0"/>
                </a:rPr>
                <a:t> 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7" name="Rectangle 47">
              <a:extLst>
                <a:ext uri="{FF2B5EF4-FFF2-40B4-BE49-F238E27FC236}">
                  <a16:creationId xmlns:a16="http://schemas.microsoft.com/office/drawing/2014/main" id="{E4A4D79F-96AD-469E-A413-B6A9A2B12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" y="2304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600" b="1">
                  <a:cs typeface="Arial" panose="020B0604020202020204" pitchFamily="34" charset="0"/>
                  <a:sym typeface="Arial" panose="020B0604020202020204" pitchFamily="34" charset="0"/>
                </a:rPr>
                <a:t> 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5" name="Rectangle 48">
              <a:extLst>
                <a:ext uri="{FF2B5EF4-FFF2-40B4-BE49-F238E27FC236}">
                  <a16:creationId xmlns:a16="http://schemas.microsoft.com/office/drawing/2014/main" id="{51319EEC-DD53-4FA4-812E-252F255D1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" y="1557"/>
              <a:ext cx="40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……</a:t>
              </a:r>
              <a:endParaRPr 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9" name="Rectangle 51">
              <a:extLst>
                <a:ext uri="{FF2B5EF4-FFF2-40B4-BE49-F238E27FC236}">
                  <a16:creationId xmlns:a16="http://schemas.microsoft.com/office/drawing/2014/main" id="{6F12E8C5-8E90-400B-96EF-3A527E192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2688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600" b="1">
                  <a:cs typeface="Arial" panose="020B0604020202020204" pitchFamily="34" charset="0"/>
                  <a:sym typeface="Arial" panose="020B0604020202020204" pitchFamily="34" charset="0"/>
                </a:rPr>
                <a:t> 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7" name="Rectangle 52">
              <a:extLst>
                <a:ext uri="{FF2B5EF4-FFF2-40B4-BE49-F238E27FC236}">
                  <a16:creationId xmlns:a16="http://schemas.microsoft.com/office/drawing/2014/main" id="{0248495D-C85E-4FE7-9A5C-4A127D0EC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2688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600" b="1">
                  <a:cs typeface="Arial" panose="020B0604020202020204" pitchFamily="34" charset="0"/>
                  <a:sym typeface="Arial" panose="020B0604020202020204" pitchFamily="34" charset="0"/>
                </a:rPr>
                <a:t> 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7" name="Rectangle 57">
              <a:extLst>
                <a:ext uri="{FF2B5EF4-FFF2-40B4-BE49-F238E27FC236}">
                  <a16:creationId xmlns:a16="http://schemas.microsoft.com/office/drawing/2014/main" id="{4C0FF6B8-4CE8-4A5B-BA69-AB02B96D2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3072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600" b="1">
                  <a:cs typeface="Arial" panose="020B0604020202020204" pitchFamily="34" charset="0"/>
                  <a:sym typeface="Arial" panose="020B0604020202020204" pitchFamily="34" charset="0"/>
                </a:rPr>
                <a:t> 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5" name="Rectangle 58">
              <a:extLst>
                <a:ext uri="{FF2B5EF4-FFF2-40B4-BE49-F238E27FC236}">
                  <a16:creationId xmlns:a16="http://schemas.microsoft.com/office/drawing/2014/main" id="{5FA14D2D-E28F-40CD-AB32-A0DE23A80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072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600" b="1">
                  <a:cs typeface="Arial" panose="020B0604020202020204" pitchFamily="34" charset="0"/>
                  <a:sym typeface="Arial" panose="020B0604020202020204" pitchFamily="34" charset="0"/>
                </a:rPr>
                <a:t> 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1" name="Rectangle 60">
              <a:extLst>
                <a:ext uri="{FF2B5EF4-FFF2-40B4-BE49-F238E27FC236}">
                  <a16:creationId xmlns:a16="http://schemas.microsoft.com/office/drawing/2014/main" id="{16021BBB-D406-47DA-AE42-1F7BB9F61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3072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600" b="1">
                  <a:cs typeface="Arial" panose="020B0604020202020204" pitchFamily="34" charset="0"/>
                  <a:sym typeface="Arial" panose="020B0604020202020204" pitchFamily="34" charset="0"/>
                </a:rPr>
                <a:t> 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9" name="Rectangle 61">
              <a:extLst>
                <a:ext uri="{FF2B5EF4-FFF2-40B4-BE49-F238E27FC236}">
                  <a16:creationId xmlns:a16="http://schemas.microsoft.com/office/drawing/2014/main" id="{C1E55BD0-A870-4037-AF79-CB9F744D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2" y="3072"/>
              <a:ext cx="28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sz="1600" b="1">
                  <a:cs typeface="Arial" panose="020B0604020202020204" pitchFamily="34" charset="0"/>
                  <a:sym typeface="Arial" panose="020B0604020202020204" pitchFamily="34" charset="0"/>
                </a:rPr>
                <a:t> </a:t>
              </a:r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 algn="ctr"/>
              <a:endParaRPr lang="zh-CN" altLang="en-US" sz="1600" b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95" name="Rectangle 3">
            <a:extLst>
              <a:ext uri="{FF2B5EF4-FFF2-40B4-BE49-F238E27FC236}">
                <a16:creationId xmlns:a16="http://schemas.microsoft.com/office/drawing/2014/main" id="{DD30ED09-4BAD-40A2-876C-10AB3FA7DC47}"/>
              </a:ext>
            </a:extLst>
          </p:cNvPr>
          <p:cNvSpPr txBox="1">
            <a:spLocks noChangeArrowheads="1"/>
          </p:cNvSpPr>
          <p:nvPr/>
        </p:nvSpPr>
        <p:spPr>
          <a:xfrm>
            <a:off x="114404" y="5281545"/>
            <a:ext cx="3287625" cy="596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FOLLOW(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E’</a:t>
            </a:r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= {$}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4323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/>
      <p:bldP spid="12" grpId="0" animBg="1"/>
      <p:bldP spid="13" grpId="0" animBg="1"/>
      <p:bldP spid="14" grpId="0" uiExpand="1" build="p" bldLvl="2" autoUpdateAnimBg="0"/>
      <p:bldP spid="15" grpId="0"/>
      <p:bldP spid="16" grpId="0"/>
      <p:bldP spid="195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E73B0804-C47E-419E-9C41-8C38D0ED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06" y="255798"/>
            <a:ext cx="7176053" cy="529396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注意几种情况：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9149C9-F9E5-4082-9616-EC1A746B9D2E}"/>
              </a:ext>
            </a:extLst>
          </p:cNvPr>
          <p:cNvSpPr/>
          <p:nvPr/>
        </p:nvSpPr>
        <p:spPr>
          <a:xfrm>
            <a:off x="924339" y="139147"/>
            <a:ext cx="7314784" cy="68580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71830C76-D1C3-4F32-9355-7B16C402DEB2}"/>
              </a:ext>
            </a:extLst>
          </p:cNvPr>
          <p:cNvSpPr txBox="1">
            <a:spLocks/>
          </p:cNvSpPr>
          <p:nvPr/>
        </p:nvSpPr>
        <p:spPr>
          <a:xfrm>
            <a:off x="377686" y="1005379"/>
            <a:ext cx="8299175" cy="5293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下面状态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不存在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冲突：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8" name="内容占位符 8">
            <a:extLst>
              <a:ext uri="{FF2B5EF4-FFF2-40B4-BE49-F238E27FC236}">
                <a16:creationId xmlns:a16="http://schemas.microsoft.com/office/drawing/2014/main" id="{C07815F5-3F3D-44ED-BCBF-201F23A77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25" y="2186968"/>
            <a:ext cx="1736036" cy="1550147"/>
          </a:xfrm>
          <a:ln w="28575"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C00000"/>
              </a:buClr>
              <a:buNone/>
            </a:pPr>
            <a:r>
              <a:rPr lang="en-US" altLang="zh-CN" sz="2800" b="1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i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：</a:t>
            </a:r>
            <a:endParaRPr lang="en-US" altLang="zh-CN" sz="2800" b="1">
              <a:solidFill>
                <a:srgbClr val="C00000"/>
              </a:solidFill>
              <a:latin typeface="Times New Roman" panose="02020603050405020304" pitchFamily="18" charset="0"/>
              <a:ea typeface="BatangChe" panose="02030609000101010101" pitchFamily="49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→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→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</a:p>
        </p:txBody>
      </p:sp>
      <p:sp>
        <p:nvSpPr>
          <p:cNvPr id="10" name="内容占位符 8">
            <a:extLst>
              <a:ext uri="{FF2B5EF4-FFF2-40B4-BE49-F238E27FC236}">
                <a16:creationId xmlns:a16="http://schemas.microsoft.com/office/drawing/2014/main" id="{BD1CA0BE-137F-4C2E-9070-77332428C639}"/>
              </a:ext>
            </a:extLst>
          </p:cNvPr>
          <p:cNvSpPr txBox="1">
            <a:spLocks/>
          </p:cNvSpPr>
          <p:nvPr/>
        </p:nvSpPr>
        <p:spPr>
          <a:xfrm>
            <a:off x="535077" y="4794279"/>
            <a:ext cx="1462688" cy="130681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en-US" altLang="zh-CN" sz="2800" b="1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：</a:t>
            </a:r>
            <a:endParaRPr lang="en-US" altLang="zh-CN" sz="2800" b="1">
              <a:solidFill>
                <a:srgbClr val="C00000"/>
              </a:solidFill>
              <a:latin typeface="Times New Roman" panose="02020603050405020304" pitchFamily="18" charset="0"/>
              <a:ea typeface="BatangChe" panose="02030609000101010101" pitchFamily="49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→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· 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6E4DD6FC-6A39-4AD6-802B-0494E24A6047}"/>
              </a:ext>
            </a:extLst>
          </p:cNvPr>
          <p:cNvCxnSpPr/>
          <p:nvPr/>
        </p:nvCxnSpPr>
        <p:spPr>
          <a:xfrm flipV="1">
            <a:off x="2276061" y="2385748"/>
            <a:ext cx="1063487" cy="248120"/>
          </a:xfrm>
          <a:prstGeom prst="bentConnector3">
            <a:avLst>
              <a:gd name="adj1" fmla="val 4439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28F4B6BE-F7FD-4248-B093-5AAD72D4CABE}"/>
              </a:ext>
            </a:extLst>
          </p:cNvPr>
          <p:cNvCxnSpPr>
            <a:cxnSpLocks/>
          </p:cNvCxnSpPr>
          <p:nvPr/>
        </p:nvCxnSpPr>
        <p:spPr>
          <a:xfrm>
            <a:off x="2283726" y="3265508"/>
            <a:ext cx="1063487" cy="248120"/>
          </a:xfrm>
          <a:prstGeom prst="bentConnector3">
            <a:avLst>
              <a:gd name="adj1" fmla="val 453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C9B46F7-7C94-4509-96CA-A507B7553748}"/>
              </a:ext>
            </a:extLst>
          </p:cNvPr>
          <p:cNvSpPr txBox="1"/>
          <p:nvPr/>
        </p:nvSpPr>
        <p:spPr>
          <a:xfrm>
            <a:off x="2283726" y="214401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6D52A3-151C-4EBE-8166-952A4B51AB57}"/>
              </a:ext>
            </a:extLst>
          </p:cNvPr>
          <p:cNvSpPr txBox="1"/>
          <p:nvPr/>
        </p:nvSpPr>
        <p:spPr>
          <a:xfrm>
            <a:off x="2316490" y="2813099"/>
            <a:ext cx="298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9AA209-1E8C-4112-94E5-C4A13AE052A2}"/>
              </a:ext>
            </a:extLst>
          </p:cNvPr>
          <p:cNvSpPr txBox="1"/>
          <p:nvPr/>
        </p:nvSpPr>
        <p:spPr>
          <a:xfrm>
            <a:off x="3329087" y="2090770"/>
            <a:ext cx="3898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j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F784A7-2A8E-4CBA-85BD-8B65A9AD850E}"/>
              </a:ext>
            </a:extLst>
          </p:cNvPr>
          <p:cNvSpPr txBox="1"/>
          <p:nvPr/>
        </p:nvSpPr>
        <p:spPr>
          <a:xfrm>
            <a:off x="3354878" y="321809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p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30CD133-E342-4732-8C60-CBB615E23AB1}"/>
              </a:ext>
            </a:extLst>
          </p:cNvPr>
          <p:cNvSpPr txBox="1"/>
          <p:nvPr/>
        </p:nvSpPr>
        <p:spPr>
          <a:xfrm>
            <a:off x="418710" y="1592928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800" b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(1)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9E17332-2BDD-4DB8-A8EC-50F519247EA6}"/>
              </a:ext>
            </a:extLst>
          </p:cNvPr>
          <p:cNvSpPr txBox="1"/>
          <p:nvPr/>
        </p:nvSpPr>
        <p:spPr>
          <a:xfrm>
            <a:off x="438953" y="4221909"/>
            <a:ext cx="3603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800" b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(2) </a:t>
            </a:r>
            <a:r>
              <a:rPr kumimoji="0" lang="zh-CN" altLang="en-US" sz="2800" b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只有一个归约项目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内容占位符 8">
            <a:extLst>
              <a:ext uri="{FF2B5EF4-FFF2-40B4-BE49-F238E27FC236}">
                <a16:creationId xmlns:a16="http://schemas.microsoft.com/office/drawing/2014/main" id="{F38EA3F9-8CF3-40FF-B91C-FF14A5C25B96}"/>
              </a:ext>
            </a:extLst>
          </p:cNvPr>
          <p:cNvSpPr txBox="1">
            <a:spLocks/>
          </p:cNvSpPr>
          <p:nvPr/>
        </p:nvSpPr>
        <p:spPr>
          <a:xfrm>
            <a:off x="5353868" y="2190283"/>
            <a:ext cx="1736036" cy="1550147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en-US" altLang="zh-CN" sz="2800" b="1" i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k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：</a:t>
            </a:r>
            <a:endParaRPr lang="en-US" altLang="zh-CN" sz="2800" b="1">
              <a:solidFill>
                <a:srgbClr val="C00000"/>
              </a:solidFill>
              <a:latin typeface="Times New Roman" panose="02020603050405020304" pitchFamily="18" charset="0"/>
              <a:ea typeface="BatangChe" panose="02030609000101010101" pitchFamily="49" charset="-127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→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·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Clr>
                <a:srgbClr val="C00000"/>
              </a:buClr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→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·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EDF42C6-D2A9-4BAA-A4BE-88328F2A35E9}"/>
              </a:ext>
            </a:extLst>
          </p:cNvPr>
          <p:cNvSpPr txBox="1"/>
          <p:nvPr/>
        </p:nvSpPr>
        <p:spPr>
          <a:xfrm>
            <a:off x="7286412" y="249520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29E82E1-85AE-41ED-ABA6-62C836CF181C}"/>
              </a:ext>
            </a:extLst>
          </p:cNvPr>
          <p:cNvSpPr txBox="1"/>
          <p:nvPr/>
        </p:nvSpPr>
        <p:spPr>
          <a:xfrm>
            <a:off x="8172747" y="2710311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r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CAD4D00-EA38-49B5-9AA1-FB125F75C4E6}"/>
              </a:ext>
            </a:extLst>
          </p:cNvPr>
          <p:cNvSpPr txBox="1"/>
          <p:nvPr/>
        </p:nvSpPr>
        <p:spPr>
          <a:xfrm>
            <a:off x="5232553" y="159624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800" b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BatangChe" panose="02030609000101010101" pitchFamily="49" charset="-127"/>
                <a:cs typeface="Times New Roman" panose="02020603050405020304" pitchFamily="18" charset="0"/>
              </a:rPr>
              <a:t>(3)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6E83C8E-D8A1-4168-8F98-70F72D607B84}"/>
              </a:ext>
            </a:extLst>
          </p:cNvPr>
          <p:cNvCxnSpPr/>
          <p:nvPr/>
        </p:nvCxnSpPr>
        <p:spPr>
          <a:xfrm>
            <a:off x="7097569" y="3009374"/>
            <a:ext cx="1122090" cy="0"/>
          </a:xfrm>
          <a:prstGeom prst="straightConnector1">
            <a:avLst/>
          </a:prstGeom>
          <a:ln w="3810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7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10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3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505</Words>
  <Application>Microsoft Office PowerPoint</Application>
  <PresentationFormat>全屏显示(4:3)</PresentationFormat>
  <Paragraphs>103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等线 Light</vt:lpstr>
      <vt:lpstr>华文新魏</vt:lpstr>
      <vt:lpstr>微软雅黑</vt:lpstr>
      <vt:lpstr>Arial</vt:lpstr>
      <vt:lpstr>Tahoma</vt:lpstr>
      <vt:lpstr>Times New Roman</vt:lpstr>
      <vt:lpstr>Verdana</vt:lpstr>
      <vt:lpstr>Wingdings</vt:lpstr>
      <vt:lpstr>Office 主题​​</vt:lpstr>
      <vt:lpstr>LR(0)文法   vs.   SLR(1)文法</vt:lpstr>
      <vt:lpstr>什么是 SLR(1) 文法？</vt:lpstr>
      <vt:lpstr>注意几种情况：</vt:lpstr>
      <vt:lpstr>注意几种情况：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LR(0)文法   vs.   SLR(1)文法</dc:title>
  <dc:creator>meng yu</dc:creator>
  <cp:lastModifiedBy>meng yu</cp:lastModifiedBy>
  <cp:revision>16</cp:revision>
  <dcterms:created xsi:type="dcterms:W3CDTF">2021-04-16T13:36:35Z</dcterms:created>
  <dcterms:modified xsi:type="dcterms:W3CDTF">2021-04-16T15:27:59Z</dcterms:modified>
</cp:coreProperties>
</file>