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94" r:id="rId2"/>
    <p:sldMasterId id="2147483717" r:id="rId3"/>
    <p:sldMasterId id="2147483755" r:id="rId4"/>
    <p:sldMasterId id="2147483767" r:id="rId5"/>
  </p:sldMasterIdLst>
  <p:notesMasterIdLst>
    <p:notesMasterId r:id="rId81"/>
  </p:notesMasterIdLst>
  <p:sldIdLst>
    <p:sldId id="256" r:id="rId6"/>
    <p:sldId id="300" r:id="rId7"/>
    <p:sldId id="393" r:id="rId8"/>
    <p:sldId id="299" r:id="rId9"/>
    <p:sldId id="491" r:id="rId10"/>
    <p:sldId id="326" r:id="rId11"/>
    <p:sldId id="413" r:id="rId12"/>
    <p:sldId id="493" r:id="rId13"/>
    <p:sldId id="492" r:id="rId14"/>
    <p:sldId id="402" r:id="rId15"/>
    <p:sldId id="304" r:id="rId16"/>
    <p:sldId id="403" r:id="rId17"/>
    <p:sldId id="317" r:id="rId18"/>
    <p:sldId id="400" r:id="rId19"/>
    <p:sldId id="318" r:id="rId20"/>
    <p:sldId id="319" r:id="rId21"/>
    <p:sldId id="320" r:id="rId22"/>
    <p:sldId id="494" r:id="rId23"/>
    <p:sldId id="496" r:id="rId24"/>
    <p:sldId id="498" r:id="rId25"/>
    <p:sldId id="499" r:id="rId26"/>
    <p:sldId id="500" r:id="rId27"/>
    <p:sldId id="501" r:id="rId28"/>
    <p:sldId id="502" r:id="rId29"/>
    <p:sldId id="503" r:id="rId30"/>
    <p:sldId id="504" r:id="rId31"/>
    <p:sldId id="505" r:id="rId32"/>
    <p:sldId id="506" r:id="rId33"/>
    <p:sldId id="507" r:id="rId34"/>
    <p:sldId id="544" r:id="rId35"/>
    <p:sldId id="508" r:id="rId36"/>
    <p:sldId id="509" r:id="rId37"/>
    <p:sldId id="511" r:id="rId38"/>
    <p:sldId id="512" r:id="rId39"/>
    <p:sldId id="515" r:id="rId40"/>
    <p:sldId id="519" r:id="rId41"/>
    <p:sldId id="520" r:id="rId42"/>
    <p:sldId id="521" r:id="rId43"/>
    <p:sldId id="514" r:id="rId44"/>
    <p:sldId id="323" r:id="rId45"/>
    <p:sldId id="324" r:id="rId46"/>
    <p:sldId id="346" r:id="rId47"/>
    <p:sldId id="345" r:id="rId48"/>
    <p:sldId id="558" r:id="rId49"/>
    <p:sldId id="559" r:id="rId50"/>
    <p:sldId id="548" r:id="rId51"/>
    <p:sldId id="522" r:id="rId52"/>
    <p:sldId id="523" r:id="rId53"/>
    <p:sldId id="551" r:id="rId54"/>
    <p:sldId id="552" r:id="rId55"/>
    <p:sldId id="553" r:id="rId56"/>
    <p:sldId id="527" r:id="rId57"/>
    <p:sldId id="529" r:id="rId58"/>
    <p:sldId id="530" r:id="rId59"/>
    <p:sldId id="531" r:id="rId60"/>
    <p:sldId id="547" r:id="rId61"/>
    <p:sldId id="532" r:id="rId62"/>
    <p:sldId id="533" r:id="rId63"/>
    <p:sldId id="535" r:id="rId64"/>
    <p:sldId id="555" r:id="rId65"/>
    <p:sldId id="554" r:id="rId66"/>
    <p:sldId id="536" r:id="rId67"/>
    <p:sldId id="537" r:id="rId68"/>
    <p:sldId id="538" r:id="rId69"/>
    <p:sldId id="539" r:id="rId70"/>
    <p:sldId id="540" r:id="rId71"/>
    <p:sldId id="771" r:id="rId72"/>
    <p:sldId id="772" r:id="rId73"/>
    <p:sldId id="773" r:id="rId74"/>
    <p:sldId id="774" r:id="rId75"/>
    <p:sldId id="775" r:id="rId76"/>
    <p:sldId id="776" r:id="rId77"/>
    <p:sldId id="777" r:id="rId78"/>
    <p:sldId id="778" r:id="rId79"/>
    <p:sldId id="541" r:id="rId8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CC"/>
    <a:srgbClr val="003399"/>
    <a:srgbClr val="000099"/>
    <a:srgbClr val="6600FF"/>
    <a:srgbClr val="D4E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6" Type="http://schemas.openxmlformats.org/officeDocument/2006/relationships/slide" Target="slides/slide71.xml"/><Relationship Id="rId84" Type="http://schemas.openxmlformats.org/officeDocument/2006/relationships/theme" Target="theme/theme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82" Type="http://schemas.openxmlformats.org/officeDocument/2006/relationships/presProps" Target="presProps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notesMaster" Target="notesMasters/notesMaster1.xml"/><Relationship Id="rId86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ng yu" userId="0c972f0548c2abfb" providerId="LiveId" clId="{B86F96AD-230F-43CD-B68C-A35350E58809}"/>
    <pc:docChg chg="undo custSel addSld delSld modSld delMainMaster">
      <pc:chgData name="meng yu" userId="0c972f0548c2abfb" providerId="LiveId" clId="{B86F96AD-230F-43CD-B68C-A35350E58809}" dt="2020-03-18T13:59:14.308" v="3815" actId="1037"/>
      <pc:docMkLst>
        <pc:docMk/>
      </pc:docMkLst>
      <pc:sldChg chg="modSp">
        <pc:chgData name="meng yu" userId="0c972f0548c2abfb" providerId="LiveId" clId="{B86F96AD-230F-43CD-B68C-A35350E58809}" dt="2020-03-06T09:03:17.228" v="29" actId="207"/>
        <pc:sldMkLst>
          <pc:docMk/>
          <pc:sldMk cId="0" sldId="256"/>
        </pc:sldMkLst>
        <pc:spChg chg="mod">
          <ac:chgData name="meng yu" userId="0c972f0548c2abfb" providerId="LiveId" clId="{B86F96AD-230F-43CD-B68C-A35350E58809}" dt="2020-03-06T09:03:17.228" v="29" actId="207"/>
          <ac:spMkLst>
            <pc:docMk/>
            <pc:sldMk cId="0" sldId="256"/>
            <ac:spMk id="4098" creationId="{00000000-0000-0000-0000-000000000000}"/>
          </ac:spMkLst>
        </pc:spChg>
        <pc:spChg chg="mod">
          <ac:chgData name="meng yu" userId="0c972f0548c2abfb" providerId="LiveId" clId="{B86F96AD-230F-43CD-B68C-A35350E58809}" dt="2020-03-06T09:03:08.352" v="28" actId="108"/>
          <ac:spMkLst>
            <pc:docMk/>
            <pc:sldMk cId="0" sldId="256"/>
            <ac:spMk id="4101" creationId="{00000000-0000-0000-0000-000000000000}"/>
          </ac:spMkLst>
        </pc:spChg>
      </pc:sldChg>
      <pc:sldChg chg="modSp">
        <pc:chgData name="meng yu" userId="0c972f0548c2abfb" providerId="LiveId" clId="{B86F96AD-230F-43CD-B68C-A35350E58809}" dt="2020-03-06T09:09:20.056" v="90" actId="20577"/>
        <pc:sldMkLst>
          <pc:docMk/>
          <pc:sldMk cId="0" sldId="299"/>
        </pc:sldMkLst>
        <pc:spChg chg="mod">
          <ac:chgData name="meng yu" userId="0c972f0548c2abfb" providerId="LiveId" clId="{B86F96AD-230F-43CD-B68C-A35350E58809}" dt="2020-03-06T09:09:20.056" v="90" actId="20577"/>
          <ac:spMkLst>
            <pc:docMk/>
            <pc:sldMk cId="0" sldId="299"/>
            <ac:spMk id="2" creationId="{00000000-0000-0000-0000-000000000000}"/>
          </ac:spMkLst>
        </pc:spChg>
        <pc:spChg chg="mod">
          <ac:chgData name="meng yu" userId="0c972f0548c2abfb" providerId="LiveId" clId="{B86F96AD-230F-43CD-B68C-A35350E58809}" dt="2020-03-06T09:06:24.811" v="75"/>
          <ac:spMkLst>
            <pc:docMk/>
            <pc:sldMk cId="0" sldId="299"/>
            <ac:spMk id="4" creationId="{00000000-0000-0000-0000-000000000000}"/>
          </ac:spMkLst>
        </pc:spChg>
        <pc:grpChg chg="mod">
          <ac:chgData name="meng yu" userId="0c972f0548c2abfb" providerId="LiveId" clId="{B86F96AD-230F-43CD-B68C-A35350E58809}" dt="2020-03-06T09:05:55.243" v="64" actId="1037"/>
          <ac:grpSpMkLst>
            <pc:docMk/>
            <pc:sldMk cId="0" sldId="299"/>
            <ac:grpSpMk id="7171" creationId="{00000000-0000-0000-0000-000000000000}"/>
          </ac:grpSpMkLst>
        </pc:grpChg>
      </pc:sldChg>
      <pc:sldChg chg="addSp delSp modSp modAnim">
        <pc:chgData name="meng yu" userId="0c972f0548c2abfb" providerId="LiveId" clId="{B86F96AD-230F-43CD-B68C-A35350E58809}" dt="2020-03-07T07:45:59.581" v="427" actId="207"/>
        <pc:sldMkLst>
          <pc:docMk/>
          <pc:sldMk cId="0" sldId="304"/>
        </pc:sldMkLst>
        <pc:spChg chg="add">
          <ac:chgData name="meng yu" userId="0c972f0548c2abfb" providerId="LiveId" clId="{B86F96AD-230F-43CD-B68C-A35350E58809}" dt="2020-03-07T02:59:17.667" v="181"/>
          <ac:spMkLst>
            <pc:docMk/>
            <pc:sldMk cId="0" sldId="304"/>
            <ac:spMk id="9" creationId="{67C2EDED-B03E-454E-A0E1-BFA7905E5CAC}"/>
          </ac:spMkLst>
        </pc:spChg>
        <pc:spChg chg="del">
          <ac:chgData name="meng yu" userId="0c972f0548c2abfb" providerId="LiveId" clId="{B86F96AD-230F-43CD-B68C-A35350E58809}" dt="2020-03-07T02:59:17.297" v="180" actId="478"/>
          <ac:spMkLst>
            <pc:docMk/>
            <pc:sldMk cId="0" sldId="304"/>
            <ac:spMk id="22530" creationId="{00000000-0000-0000-0000-000000000000}"/>
          </ac:spMkLst>
        </pc:spChg>
        <pc:spChg chg="mod">
          <ac:chgData name="meng yu" userId="0c972f0548c2abfb" providerId="LiveId" clId="{B86F96AD-230F-43CD-B68C-A35350E58809}" dt="2020-03-07T07:45:59.581" v="427" actId="207"/>
          <ac:spMkLst>
            <pc:docMk/>
            <pc:sldMk cId="0" sldId="304"/>
            <ac:spMk id="22531" creationId="{00000000-0000-0000-0000-000000000000}"/>
          </ac:spMkLst>
        </pc:spChg>
      </pc:sldChg>
      <pc:sldChg chg="modSp">
        <pc:chgData name="meng yu" userId="0c972f0548c2abfb" providerId="LiveId" clId="{B86F96AD-230F-43CD-B68C-A35350E58809}" dt="2020-03-07T07:49:09.133" v="483"/>
        <pc:sldMkLst>
          <pc:docMk/>
          <pc:sldMk cId="0" sldId="317"/>
        </pc:sldMkLst>
        <pc:spChg chg="mod">
          <ac:chgData name="meng yu" userId="0c972f0548c2abfb" providerId="LiveId" clId="{B86F96AD-230F-43CD-B68C-A35350E58809}" dt="2020-03-07T07:49:01.572" v="478" actId="20577"/>
          <ac:spMkLst>
            <pc:docMk/>
            <pc:sldMk cId="0" sldId="317"/>
            <ac:spMk id="25602" creationId="{00000000-0000-0000-0000-000000000000}"/>
          </ac:spMkLst>
        </pc:spChg>
        <pc:spChg chg="mod">
          <ac:chgData name="meng yu" userId="0c972f0548c2abfb" providerId="LiveId" clId="{B86F96AD-230F-43CD-B68C-A35350E58809}" dt="2020-03-07T07:49:09.133" v="483"/>
          <ac:spMkLst>
            <pc:docMk/>
            <pc:sldMk cId="0" sldId="317"/>
            <ac:spMk id="25603" creationId="{00000000-0000-0000-0000-000000000000}"/>
          </ac:spMkLst>
        </pc:spChg>
      </pc:sldChg>
      <pc:sldChg chg="modSp">
        <pc:chgData name="meng yu" userId="0c972f0548c2abfb" providerId="LiveId" clId="{B86F96AD-230F-43CD-B68C-A35350E58809}" dt="2020-03-07T07:53:07.676" v="557" actId="1038"/>
        <pc:sldMkLst>
          <pc:docMk/>
          <pc:sldMk cId="0" sldId="318"/>
        </pc:sldMkLst>
        <pc:spChg chg="mod">
          <ac:chgData name="meng yu" userId="0c972f0548c2abfb" providerId="LiveId" clId="{B86F96AD-230F-43CD-B68C-A35350E58809}" dt="2020-03-07T07:49:32.272" v="504" actId="20577"/>
          <ac:spMkLst>
            <pc:docMk/>
            <pc:sldMk cId="0" sldId="318"/>
            <ac:spMk id="27650" creationId="{00000000-0000-0000-0000-000000000000}"/>
          </ac:spMkLst>
        </pc:spChg>
        <pc:spChg chg="mod">
          <ac:chgData name="meng yu" userId="0c972f0548c2abfb" providerId="LiveId" clId="{B86F96AD-230F-43CD-B68C-A35350E58809}" dt="2020-03-07T07:53:07.676" v="557" actId="1038"/>
          <ac:spMkLst>
            <pc:docMk/>
            <pc:sldMk cId="0" sldId="318"/>
            <ac:spMk id="27652" creationId="{00000000-0000-0000-0000-000000000000}"/>
          </ac:spMkLst>
        </pc:spChg>
      </pc:sldChg>
      <pc:sldChg chg="modSp">
        <pc:chgData name="meng yu" userId="0c972f0548c2abfb" providerId="LiveId" clId="{B86F96AD-230F-43CD-B68C-A35350E58809}" dt="2020-03-07T07:54:41.210" v="559" actId="207"/>
        <pc:sldMkLst>
          <pc:docMk/>
          <pc:sldMk cId="0" sldId="319"/>
        </pc:sldMkLst>
        <pc:spChg chg="mod">
          <ac:chgData name="meng yu" userId="0c972f0548c2abfb" providerId="LiveId" clId="{B86F96AD-230F-43CD-B68C-A35350E58809}" dt="2020-03-07T07:49:37.950" v="515" actId="20577"/>
          <ac:spMkLst>
            <pc:docMk/>
            <pc:sldMk cId="0" sldId="319"/>
            <ac:spMk id="28674" creationId="{00000000-0000-0000-0000-000000000000}"/>
          </ac:spMkLst>
        </pc:spChg>
        <pc:spChg chg="mod">
          <ac:chgData name="meng yu" userId="0c972f0548c2abfb" providerId="LiveId" clId="{B86F96AD-230F-43CD-B68C-A35350E58809}" dt="2020-03-07T07:54:41.210" v="559" actId="207"/>
          <ac:spMkLst>
            <pc:docMk/>
            <pc:sldMk cId="0" sldId="319"/>
            <ac:spMk id="28675" creationId="{00000000-0000-0000-0000-000000000000}"/>
          </ac:spMkLst>
        </pc:spChg>
      </pc:sldChg>
      <pc:sldChg chg="modSp modAnim">
        <pc:chgData name="meng yu" userId="0c972f0548c2abfb" providerId="LiveId" clId="{B86F96AD-230F-43CD-B68C-A35350E58809}" dt="2020-03-07T07:57:11.780" v="583"/>
        <pc:sldMkLst>
          <pc:docMk/>
          <pc:sldMk cId="0" sldId="320"/>
        </pc:sldMkLst>
        <pc:spChg chg="mod">
          <ac:chgData name="meng yu" userId="0c972f0548c2abfb" providerId="LiveId" clId="{B86F96AD-230F-43CD-B68C-A35350E58809}" dt="2020-03-07T07:57:05.276" v="582"/>
          <ac:spMkLst>
            <pc:docMk/>
            <pc:sldMk cId="0" sldId="320"/>
            <ac:spMk id="18435" creationId="{00000000-0000-0000-0000-000000000000}"/>
          </ac:spMkLst>
        </pc:spChg>
        <pc:spChg chg="mod">
          <ac:chgData name="meng yu" userId="0c972f0548c2abfb" providerId="LiveId" clId="{B86F96AD-230F-43CD-B68C-A35350E58809}" dt="2020-03-07T07:49:43.630" v="521" actId="20577"/>
          <ac:spMkLst>
            <pc:docMk/>
            <pc:sldMk cId="0" sldId="320"/>
            <ac:spMk id="29698" creationId="{00000000-0000-0000-0000-000000000000}"/>
          </ac:spMkLst>
        </pc:spChg>
      </pc:sldChg>
      <pc:sldChg chg="addSp delSp modSp">
        <pc:chgData name="meng yu" userId="0c972f0548c2abfb" providerId="LiveId" clId="{B86F96AD-230F-43CD-B68C-A35350E58809}" dt="2020-03-07T09:14:20.897" v="1524" actId="6549"/>
        <pc:sldMkLst>
          <pc:docMk/>
          <pc:sldMk cId="0" sldId="323"/>
        </pc:sldMkLst>
        <pc:spChg chg="add">
          <ac:chgData name="meng yu" userId="0c972f0548c2abfb" providerId="LiveId" clId="{B86F96AD-230F-43CD-B68C-A35350E58809}" dt="2020-03-07T09:11:07.345" v="1491"/>
          <ac:spMkLst>
            <pc:docMk/>
            <pc:sldMk cId="0" sldId="323"/>
            <ac:spMk id="4" creationId="{1688DC13-0457-4ED9-82D2-D4C6D1ADB1A9}"/>
          </ac:spMkLst>
        </pc:spChg>
        <pc:spChg chg="del">
          <ac:chgData name="meng yu" userId="0c972f0548c2abfb" providerId="LiveId" clId="{B86F96AD-230F-43CD-B68C-A35350E58809}" dt="2020-03-07T09:11:05.774" v="1490" actId="478"/>
          <ac:spMkLst>
            <pc:docMk/>
            <pc:sldMk cId="0" sldId="323"/>
            <ac:spMk id="33794" creationId="{00000000-0000-0000-0000-000000000000}"/>
          </ac:spMkLst>
        </pc:spChg>
        <pc:spChg chg="mod">
          <ac:chgData name="meng yu" userId="0c972f0548c2abfb" providerId="LiveId" clId="{B86F96AD-230F-43CD-B68C-A35350E58809}" dt="2020-03-07T09:14:20.897" v="1524" actId="6549"/>
          <ac:spMkLst>
            <pc:docMk/>
            <pc:sldMk cId="0" sldId="323"/>
            <ac:spMk id="41987" creationId="{00000000-0000-0000-0000-000000000000}"/>
          </ac:spMkLst>
        </pc:spChg>
      </pc:sldChg>
      <pc:sldChg chg="modSp">
        <pc:chgData name="meng yu" userId="0c972f0548c2abfb" providerId="LiveId" clId="{B86F96AD-230F-43CD-B68C-A35350E58809}" dt="2020-03-07T12:14:36.384" v="2900" actId="27636"/>
        <pc:sldMkLst>
          <pc:docMk/>
          <pc:sldMk cId="0" sldId="324"/>
        </pc:sldMkLst>
        <pc:spChg chg="mod">
          <ac:chgData name="meng yu" userId="0c972f0548c2abfb" providerId="LiveId" clId="{B86F96AD-230F-43CD-B68C-A35350E58809}" dt="2020-03-07T12:14:36.384" v="2900" actId="27636"/>
          <ac:spMkLst>
            <pc:docMk/>
            <pc:sldMk cId="0" sldId="324"/>
            <ac:spMk id="23555" creationId="{00000000-0000-0000-0000-000000000000}"/>
          </ac:spMkLst>
        </pc:spChg>
        <pc:spChg chg="mod">
          <ac:chgData name="meng yu" userId="0c972f0548c2abfb" providerId="LiveId" clId="{B86F96AD-230F-43CD-B68C-A35350E58809}" dt="2020-03-07T09:15:50.674" v="1548" actId="122"/>
          <ac:spMkLst>
            <pc:docMk/>
            <pc:sldMk cId="0" sldId="324"/>
            <ac:spMk id="34818" creationId="{00000000-0000-0000-0000-000000000000}"/>
          </ac:spMkLst>
        </pc:spChg>
      </pc:sldChg>
      <pc:sldChg chg="modSp">
        <pc:chgData name="meng yu" userId="0c972f0548c2abfb" providerId="LiveId" clId="{B86F96AD-230F-43CD-B68C-A35350E58809}" dt="2020-03-18T06:42:04.874" v="3792" actId="1038"/>
        <pc:sldMkLst>
          <pc:docMk/>
          <pc:sldMk cId="3072224985" sldId="326"/>
        </pc:sldMkLst>
        <pc:spChg chg="mod">
          <ac:chgData name="meng yu" userId="0c972f0548c2abfb" providerId="LiveId" clId="{B86F96AD-230F-43CD-B68C-A35350E58809}" dt="2020-03-18T06:41:45.179" v="3785"/>
          <ac:spMkLst>
            <pc:docMk/>
            <pc:sldMk cId="3072224985" sldId="326"/>
            <ac:spMk id="304131" creationId="{00000000-0000-0000-0000-000000000000}"/>
          </ac:spMkLst>
        </pc:spChg>
        <pc:spChg chg="mod">
          <ac:chgData name="meng yu" userId="0c972f0548c2abfb" providerId="LiveId" clId="{B86F96AD-230F-43CD-B68C-A35350E58809}" dt="2020-03-18T06:42:04.874" v="3792" actId="1038"/>
          <ac:spMkLst>
            <pc:docMk/>
            <pc:sldMk cId="3072224985" sldId="326"/>
            <ac:spMk id="304138" creationId="{00000000-0000-0000-0000-000000000000}"/>
          </ac:spMkLst>
        </pc:spChg>
      </pc:sldChg>
      <pc:sldChg chg="modSp">
        <pc:chgData name="meng yu" userId="0c972f0548c2abfb" providerId="LiveId" clId="{B86F96AD-230F-43CD-B68C-A35350E58809}" dt="2020-03-07T12:15:43.912" v="2923" actId="1036"/>
        <pc:sldMkLst>
          <pc:docMk/>
          <pc:sldMk cId="0" sldId="345"/>
        </pc:sldMkLst>
        <pc:spChg chg="mod">
          <ac:chgData name="meng yu" userId="0c972f0548c2abfb" providerId="LiveId" clId="{B86F96AD-230F-43CD-B68C-A35350E58809}" dt="2020-03-07T12:15:43.912" v="2923" actId="1036"/>
          <ac:spMkLst>
            <pc:docMk/>
            <pc:sldMk cId="0" sldId="345"/>
            <ac:spMk id="45058" creationId="{00000000-0000-0000-0000-000000000000}"/>
          </ac:spMkLst>
        </pc:spChg>
        <pc:spChg chg="mod">
          <ac:chgData name="meng yu" userId="0c972f0548c2abfb" providerId="LiveId" clId="{B86F96AD-230F-43CD-B68C-A35350E58809}" dt="2020-03-07T09:24:32.346" v="1618" actId="207"/>
          <ac:spMkLst>
            <pc:docMk/>
            <pc:sldMk cId="0" sldId="345"/>
            <ac:spMk id="45059" creationId="{00000000-0000-0000-0000-000000000000}"/>
          </ac:spMkLst>
        </pc:spChg>
      </pc:sldChg>
      <pc:sldChg chg="modSp">
        <pc:chgData name="meng yu" userId="0c972f0548c2abfb" providerId="LiveId" clId="{B86F96AD-230F-43CD-B68C-A35350E58809}" dt="2020-03-07T12:15:13.044" v="2903" actId="14100"/>
        <pc:sldMkLst>
          <pc:docMk/>
          <pc:sldMk cId="0" sldId="346"/>
        </pc:sldMkLst>
        <pc:spChg chg="mod">
          <ac:chgData name="meng yu" userId="0c972f0548c2abfb" providerId="LiveId" clId="{B86F96AD-230F-43CD-B68C-A35350E58809}" dt="2020-03-07T12:15:13.044" v="2903" actId="14100"/>
          <ac:spMkLst>
            <pc:docMk/>
            <pc:sldMk cId="0" sldId="346"/>
            <ac:spMk id="44034" creationId="{00000000-0000-0000-0000-000000000000}"/>
          </ac:spMkLst>
        </pc:spChg>
        <pc:spChg chg="mod">
          <ac:chgData name="meng yu" userId="0c972f0548c2abfb" providerId="LiveId" clId="{B86F96AD-230F-43CD-B68C-A35350E58809}" dt="2020-03-07T09:19:06.331" v="1565" actId="207"/>
          <ac:spMkLst>
            <pc:docMk/>
            <pc:sldMk cId="0" sldId="346"/>
            <ac:spMk id="59395" creationId="{00000000-0000-0000-0000-000000000000}"/>
          </ac:spMkLst>
        </pc:spChg>
        <pc:spChg chg="mod">
          <ac:chgData name="meng yu" userId="0c972f0548c2abfb" providerId="LiveId" clId="{B86F96AD-230F-43CD-B68C-A35350E58809}" dt="2020-03-07T09:19:55.543" v="1581" actId="6549"/>
          <ac:spMkLst>
            <pc:docMk/>
            <pc:sldMk cId="0" sldId="346"/>
            <ac:spMk id="59396" creationId="{00000000-0000-0000-0000-000000000000}"/>
          </ac:spMkLst>
        </pc:spChg>
        <pc:spChg chg="mod">
          <ac:chgData name="meng yu" userId="0c972f0548c2abfb" providerId="LiveId" clId="{B86F96AD-230F-43CD-B68C-A35350E58809}" dt="2020-03-07T09:19:47.640" v="1580" actId="6549"/>
          <ac:spMkLst>
            <pc:docMk/>
            <pc:sldMk cId="0" sldId="346"/>
            <ac:spMk id="59397" creationId="{00000000-0000-0000-0000-000000000000}"/>
          </ac:spMkLst>
        </pc:spChg>
      </pc:sldChg>
      <pc:sldChg chg="modSp modAnim">
        <pc:chgData name="meng yu" userId="0c972f0548c2abfb" providerId="LiveId" clId="{B86F96AD-230F-43CD-B68C-A35350E58809}" dt="2020-03-06T09:05:09.367" v="57" actId="1038"/>
        <pc:sldMkLst>
          <pc:docMk/>
          <pc:sldMk cId="0" sldId="393"/>
        </pc:sldMkLst>
        <pc:spChg chg="mod">
          <ac:chgData name="meng yu" userId="0c972f0548c2abfb" providerId="LiveId" clId="{B86F96AD-230F-43CD-B68C-A35350E58809}" dt="2020-03-06T09:04:58.062" v="53" actId="1038"/>
          <ac:spMkLst>
            <pc:docMk/>
            <pc:sldMk cId="0" sldId="393"/>
            <ac:spMk id="6152" creationId="{00000000-0000-0000-0000-000000000000}"/>
          </ac:spMkLst>
        </pc:spChg>
        <pc:spChg chg="mod">
          <ac:chgData name="meng yu" userId="0c972f0548c2abfb" providerId="LiveId" clId="{B86F96AD-230F-43CD-B68C-A35350E58809}" dt="2020-03-06T09:05:09.367" v="57" actId="1038"/>
          <ac:spMkLst>
            <pc:docMk/>
            <pc:sldMk cId="0" sldId="393"/>
            <ac:spMk id="6153" creationId="{00000000-0000-0000-0000-000000000000}"/>
          </ac:spMkLst>
        </pc:spChg>
        <pc:spChg chg="mod">
          <ac:chgData name="meng yu" userId="0c972f0548c2abfb" providerId="LiveId" clId="{B86F96AD-230F-43CD-B68C-A35350E58809}" dt="2020-03-06T09:04:45.838" v="42" actId="207"/>
          <ac:spMkLst>
            <pc:docMk/>
            <pc:sldMk cId="0" sldId="393"/>
            <ac:spMk id="6156" creationId="{00000000-0000-0000-0000-000000000000}"/>
          </ac:spMkLst>
        </pc:spChg>
      </pc:sldChg>
      <pc:sldChg chg="modSp modAnim">
        <pc:chgData name="meng yu" userId="0c972f0548c2abfb" providerId="LiveId" clId="{B86F96AD-230F-43CD-B68C-A35350E58809}" dt="2020-03-07T07:54:37.616" v="558" actId="207"/>
        <pc:sldMkLst>
          <pc:docMk/>
          <pc:sldMk cId="0" sldId="400"/>
        </pc:sldMkLst>
        <pc:spChg chg="mod">
          <ac:chgData name="meng yu" userId="0c972f0548c2abfb" providerId="LiveId" clId="{B86F96AD-230F-43CD-B68C-A35350E58809}" dt="2020-03-07T07:49:22.451" v="493" actId="20577"/>
          <ac:spMkLst>
            <pc:docMk/>
            <pc:sldMk cId="0" sldId="400"/>
            <ac:spMk id="26626" creationId="{00000000-0000-0000-0000-000000000000}"/>
          </ac:spMkLst>
        </pc:spChg>
        <pc:spChg chg="mod">
          <ac:chgData name="meng yu" userId="0c972f0548c2abfb" providerId="LiveId" clId="{B86F96AD-230F-43CD-B68C-A35350E58809}" dt="2020-03-07T07:54:37.616" v="558" actId="207"/>
          <ac:spMkLst>
            <pc:docMk/>
            <pc:sldMk cId="0" sldId="400"/>
            <ac:spMk id="26627" creationId="{00000000-0000-0000-0000-000000000000}"/>
          </ac:spMkLst>
        </pc:spChg>
      </pc:sldChg>
      <pc:sldChg chg="addSp delSp modSp modAnim">
        <pc:chgData name="meng yu" userId="0c972f0548c2abfb" providerId="LiveId" clId="{B86F96AD-230F-43CD-B68C-A35350E58809}" dt="2020-03-07T07:44:58.602" v="426"/>
        <pc:sldMkLst>
          <pc:docMk/>
          <pc:sldMk cId="0" sldId="402"/>
        </pc:sldMkLst>
        <pc:spChg chg="add del mod">
          <ac:chgData name="meng yu" userId="0c972f0548c2abfb" providerId="LiveId" clId="{B86F96AD-230F-43CD-B68C-A35350E58809}" dt="2020-03-07T03:23:40.213" v="208"/>
          <ac:spMkLst>
            <pc:docMk/>
            <pc:sldMk cId="0" sldId="402"/>
            <ac:spMk id="2" creationId="{8A24F582-784E-4130-9859-C395FCFF0330}"/>
          </ac:spMkLst>
        </pc:spChg>
        <pc:spChg chg="add del mod">
          <ac:chgData name="meng yu" userId="0c972f0548c2abfb" providerId="LiveId" clId="{B86F96AD-230F-43CD-B68C-A35350E58809}" dt="2020-03-07T03:24:10.435" v="215" actId="478"/>
          <ac:spMkLst>
            <pc:docMk/>
            <pc:sldMk cId="0" sldId="402"/>
            <ac:spMk id="3" creationId="{78446637-BE74-4C5B-BD3F-8B9D61FBD4CB}"/>
          </ac:spMkLst>
        </pc:spChg>
        <pc:spChg chg="mod">
          <ac:chgData name="meng yu" userId="0c972f0548c2abfb" providerId="LiveId" clId="{B86F96AD-230F-43CD-B68C-A35350E58809}" dt="2020-03-07T03:03:34.936" v="185"/>
          <ac:spMkLst>
            <pc:docMk/>
            <pc:sldMk cId="0" sldId="402"/>
            <ac:spMk id="6" creationId="{00000000-0000-0000-0000-000000000000}"/>
          </ac:spMkLst>
        </pc:spChg>
        <pc:spChg chg="add">
          <ac:chgData name="meng yu" userId="0c972f0548c2abfb" providerId="LiveId" clId="{B86F96AD-230F-43CD-B68C-A35350E58809}" dt="2020-03-07T02:59:13.528" v="179"/>
          <ac:spMkLst>
            <pc:docMk/>
            <pc:sldMk cId="0" sldId="402"/>
            <ac:spMk id="7" creationId="{E3C6CA30-D4B8-48C5-A7FF-C0CAF46DD3DE}"/>
          </ac:spMkLst>
        </pc:spChg>
        <pc:spChg chg="del">
          <ac:chgData name="meng yu" userId="0c972f0548c2abfb" providerId="LiveId" clId="{B86F96AD-230F-43CD-B68C-A35350E58809}" dt="2020-03-07T02:59:12.675" v="178" actId="478"/>
          <ac:spMkLst>
            <pc:docMk/>
            <pc:sldMk cId="0" sldId="402"/>
            <ac:spMk id="12290" creationId="{00000000-0000-0000-0000-000000000000}"/>
          </ac:spMkLst>
        </pc:spChg>
        <pc:spChg chg="mod">
          <ac:chgData name="meng yu" userId="0c972f0548c2abfb" providerId="LiveId" clId="{B86F96AD-230F-43CD-B68C-A35350E58809}" dt="2020-03-07T07:44:05.283" v="410" actId="20577"/>
          <ac:spMkLst>
            <pc:docMk/>
            <pc:sldMk cId="0" sldId="402"/>
            <ac:spMk id="12291" creationId="{00000000-0000-0000-0000-000000000000}"/>
          </ac:spMkLst>
        </pc:spChg>
        <pc:grpChg chg="add mod">
          <ac:chgData name="meng yu" userId="0c972f0548c2abfb" providerId="LiveId" clId="{B86F96AD-230F-43CD-B68C-A35350E58809}" dt="2020-03-07T07:39:15.067" v="282" actId="1035"/>
          <ac:grpSpMkLst>
            <pc:docMk/>
            <pc:sldMk cId="0" sldId="402"/>
            <ac:grpSpMk id="12" creationId="{58399B7B-BA67-4209-B765-876736BD945D}"/>
          </ac:grpSpMkLst>
        </pc:grpChg>
        <pc:grpChg chg="add del mod">
          <ac:chgData name="meng yu" userId="0c972f0548c2abfb" providerId="LiveId" clId="{B86F96AD-230F-43CD-B68C-A35350E58809}" dt="2020-03-07T07:39:08.808" v="277" actId="478"/>
          <ac:grpSpMkLst>
            <pc:docMk/>
            <pc:sldMk cId="0" sldId="402"/>
            <ac:grpSpMk id="17" creationId="{CAA95456-84E9-4033-A0C6-9B64FC643497}"/>
          </ac:grpSpMkLst>
        </pc:grpChg>
        <pc:grpChg chg="add mod">
          <ac:chgData name="meng yu" userId="0c972f0548c2abfb" providerId="LiveId" clId="{B86F96AD-230F-43CD-B68C-A35350E58809}" dt="2020-03-07T07:39:20.178" v="289" actId="1037"/>
          <ac:grpSpMkLst>
            <pc:docMk/>
            <pc:sldMk cId="0" sldId="402"/>
            <ac:grpSpMk id="20" creationId="{3DC917EE-FD6C-44F1-BDE4-6A4DFC244FC6}"/>
          </ac:grpSpMkLst>
        </pc:grpChg>
        <pc:grpChg chg="add mod">
          <ac:chgData name="meng yu" userId="0c972f0548c2abfb" providerId="LiveId" clId="{B86F96AD-230F-43CD-B68C-A35350E58809}" dt="2020-03-07T07:44:07.941" v="414" actId="1038"/>
          <ac:grpSpMkLst>
            <pc:docMk/>
            <pc:sldMk cId="0" sldId="402"/>
            <ac:grpSpMk id="23" creationId="{20225C06-3633-4FF5-A621-C574ED462057}"/>
          </ac:grpSpMkLst>
        </pc:grpChg>
        <pc:grpChg chg="add mod">
          <ac:chgData name="meng yu" userId="0c972f0548c2abfb" providerId="LiveId" clId="{B86F96AD-230F-43CD-B68C-A35350E58809}" dt="2020-03-07T07:39:57.680" v="351" actId="1038"/>
          <ac:grpSpMkLst>
            <pc:docMk/>
            <pc:sldMk cId="0" sldId="402"/>
            <ac:grpSpMk id="26" creationId="{AF58F74C-879E-4E86-AD90-CD72DA62D79D}"/>
          </ac:grpSpMkLst>
        </pc:grpChg>
        <pc:grpChg chg="add mod">
          <ac:chgData name="meng yu" userId="0c972f0548c2abfb" providerId="LiveId" clId="{B86F96AD-230F-43CD-B68C-A35350E58809}" dt="2020-03-07T07:43:10.507" v="399" actId="1035"/>
          <ac:grpSpMkLst>
            <pc:docMk/>
            <pc:sldMk cId="0" sldId="402"/>
            <ac:grpSpMk id="29" creationId="{C9D4248E-6EA5-4ECF-AC82-4904E876DBEB}"/>
          </ac:grpSpMkLst>
        </pc:grpChg>
        <pc:cxnChg chg="add mod">
          <ac:chgData name="meng yu" userId="0c972f0548c2abfb" providerId="LiveId" clId="{B86F96AD-230F-43CD-B68C-A35350E58809}" dt="2020-03-07T03:25:07.023" v="223" actId="164"/>
          <ac:cxnSpMkLst>
            <pc:docMk/>
            <pc:sldMk cId="0" sldId="402"/>
            <ac:cxnSpMk id="5" creationId="{FCF27560-5D89-47FD-A8F8-FC3ABD7AA7C8}"/>
          </ac:cxnSpMkLst>
        </pc:cxnChg>
        <pc:cxnChg chg="add del mod">
          <ac:chgData name="meng yu" userId="0c972f0548c2abfb" providerId="LiveId" clId="{B86F96AD-230F-43CD-B68C-A35350E58809}" dt="2020-03-07T03:24:54.587" v="221" actId="478"/>
          <ac:cxnSpMkLst>
            <pc:docMk/>
            <pc:sldMk cId="0" sldId="402"/>
            <ac:cxnSpMk id="9" creationId="{E2B04563-5FAE-4C39-9FF5-7C34E594B7E7}"/>
          </ac:cxnSpMkLst>
        </pc:cxnChg>
        <pc:cxnChg chg="add mod">
          <ac:chgData name="meng yu" userId="0c972f0548c2abfb" providerId="LiveId" clId="{B86F96AD-230F-43CD-B68C-A35350E58809}" dt="2020-03-07T03:25:07.023" v="223" actId="164"/>
          <ac:cxnSpMkLst>
            <pc:docMk/>
            <pc:sldMk cId="0" sldId="402"/>
            <ac:cxnSpMk id="11" creationId="{F70AA897-E07A-4CC1-A047-2E38C425CEC7}"/>
          </ac:cxnSpMkLst>
        </pc:cxnChg>
        <pc:cxnChg chg="mod">
          <ac:chgData name="meng yu" userId="0c972f0548c2abfb" providerId="LiveId" clId="{B86F96AD-230F-43CD-B68C-A35350E58809}" dt="2020-03-07T07:44:40.551" v="423" actId="1035"/>
          <ac:cxnSpMkLst>
            <pc:docMk/>
            <pc:sldMk cId="0" sldId="402"/>
            <ac:cxnSpMk id="12292" creationId="{00000000-0000-0000-0000-000000000000}"/>
          </ac:cxnSpMkLst>
        </pc:cxnChg>
      </pc:sldChg>
      <pc:sldChg chg="addSp delSp modSp modAnim">
        <pc:chgData name="meng yu" userId="0c972f0548c2abfb" providerId="LiveId" clId="{B86F96AD-230F-43CD-B68C-A35350E58809}" dt="2020-03-07T07:47:46.820" v="472"/>
        <pc:sldMkLst>
          <pc:docMk/>
          <pc:sldMk cId="0" sldId="403"/>
        </pc:sldMkLst>
        <pc:spChg chg="add">
          <ac:chgData name="meng yu" userId="0c972f0548c2abfb" providerId="LiveId" clId="{B86F96AD-230F-43CD-B68C-A35350E58809}" dt="2020-03-07T02:59:24.978" v="183"/>
          <ac:spMkLst>
            <pc:docMk/>
            <pc:sldMk cId="0" sldId="403"/>
            <ac:spMk id="5" creationId="{A2095B19-DAA4-47F3-9B1B-0BA7E8AB1473}"/>
          </ac:spMkLst>
        </pc:spChg>
        <pc:spChg chg="mod">
          <ac:chgData name="meng yu" userId="0c972f0548c2abfb" providerId="LiveId" clId="{B86F96AD-230F-43CD-B68C-A35350E58809}" dt="2020-03-07T07:47:46.820" v="472"/>
          <ac:spMkLst>
            <pc:docMk/>
            <pc:sldMk cId="0" sldId="403"/>
            <ac:spMk id="24579" creationId="{00000000-0000-0000-0000-000000000000}"/>
          </ac:spMkLst>
        </pc:spChg>
        <pc:spChg chg="del">
          <ac:chgData name="meng yu" userId="0c972f0548c2abfb" providerId="LiveId" clId="{B86F96AD-230F-43CD-B68C-A35350E58809}" dt="2020-03-07T02:59:24.334" v="182" actId="478"/>
          <ac:spMkLst>
            <pc:docMk/>
            <pc:sldMk cId="0" sldId="403"/>
            <ac:spMk id="24580" creationId="{00000000-0000-0000-0000-000000000000}"/>
          </ac:spMkLst>
        </pc:spChg>
      </pc:sldChg>
      <pc:sldChg chg="add del">
        <pc:chgData name="meng yu" userId="0c972f0548c2abfb" providerId="LiveId" clId="{B86F96AD-230F-43CD-B68C-A35350E58809}" dt="2020-03-07T14:34:00.814" v="3142" actId="47"/>
        <pc:sldMkLst>
          <pc:docMk/>
          <pc:sldMk cId="0" sldId="476"/>
        </pc:sldMkLst>
      </pc:sldChg>
      <pc:sldChg chg="add del">
        <pc:chgData name="meng yu" userId="0c972f0548c2abfb" providerId="LiveId" clId="{B86F96AD-230F-43CD-B68C-A35350E58809}" dt="2020-03-07T14:38:30.855" v="3182" actId="47"/>
        <pc:sldMkLst>
          <pc:docMk/>
          <pc:sldMk cId="0" sldId="480"/>
        </pc:sldMkLst>
      </pc:sldChg>
      <pc:sldChg chg="addSp delSp modSp add del">
        <pc:chgData name="meng yu" userId="0c972f0548c2abfb" providerId="LiveId" clId="{B86F96AD-230F-43CD-B68C-A35350E58809}" dt="2020-03-07T15:01:52.945" v="3385" actId="47"/>
        <pc:sldMkLst>
          <pc:docMk/>
          <pc:sldMk cId="0" sldId="482"/>
        </pc:sldMkLst>
        <pc:spChg chg="add del mod">
          <ac:chgData name="meng yu" userId="0c972f0548c2abfb" providerId="LiveId" clId="{B86F96AD-230F-43CD-B68C-A35350E58809}" dt="2020-03-07T14:39:14.441" v="3184" actId="478"/>
          <ac:spMkLst>
            <pc:docMk/>
            <pc:sldMk cId="0" sldId="482"/>
            <ac:spMk id="2" creationId="{4724598C-1D69-418B-8644-A26F1DFC59F8}"/>
          </ac:spMkLst>
        </pc:spChg>
        <pc:spChg chg="add del mod">
          <ac:chgData name="meng yu" userId="0c972f0548c2abfb" providerId="LiveId" clId="{B86F96AD-230F-43CD-B68C-A35350E58809}" dt="2020-03-07T14:42:44.880" v="3251" actId="478"/>
          <ac:spMkLst>
            <pc:docMk/>
            <pc:sldMk cId="0" sldId="482"/>
            <ac:spMk id="26" creationId="{ED98AFA4-BEB1-4837-ABA1-34DD0041335A}"/>
          </ac:spMkLst>
        </pc:spChg>
        <pc:spChg chg="del">
          <ac:chgData name="meng yu" userId="0c972f0548c2abfb" providerId="LiveId" clId="{B86F96AD-230F-43CD-B68C-A35350E58809}" dt="2020-03-07T14:39:11.282" v="3183" actId="478"/>
          <ac:spMkLst>
            <pc:docMk/>
            <pc:sldMk cId="0" sldId="482"/>
            <ac:spMk id="72706" creationId="{4D8E3160-5967-4494-9CA9-F1825441CF99}"/>
          </ac:spMkLst>
        </pc:spChg>
        <pc:spChg chg="mod">
          <ac:chgData name="meng yu" userId="0c972f0548c2abfb" providerId="LiveId" clId="{B86F96AD-230F-43CD-B68C-A35350E58809}" dt="2020-03-07T14:42:36.851" v="3250" actId="1076"/>
          <ac:spMkLst>
            <pc:docMk/>
            <pc:sldMk cId="0" sldId="482"/>
            <ac:spMk id="635907" creationId="{020CE327-0B51-48A1-B6CB-7FC493401622}"/>
          </ac:spMkLst>
        </pc:spChg>
      </pc:sldChg>
      <pc:sldChg chg="add del">
        <pc:chgData name="meng yu" userId="0c972f0548c2abfb" providerId="LiveId" clId="{B86F96AD-230F-43CD-B68C-A35350E58809}" dt="2020-03-07T15:17:18.141" v="3574" actId="47"/>
        <pc:sldMkLst>
          <pc:docMk/>
          <pc:sldMk cId="0" sldId="483"/>
        </pc:sldMkLst>
      </pc:sldChg>
      <pc:sldChg chg="add del">
        <pc:chgData name="meng yu" userId="0c972f0548c2abfb" providerId="LiveId" clId="{B86F96AD-230F-43CD-B68C-A35350E58809}" dt="2020-03-07T15:20:48.300" v="3615" actId="47"/>
        <pc:sldMkLst>
          <pc:docMk/>
          <pc:sldMk cId="0" sldId="484"/>
        </pc:sldMkLst>
      </pc:sldChg>
      <pc:sldChg chg="add del">
        <pc:chgData name="meng yu" userId="0c972f0548c2abfb" providerId="LiveId" clId="{B86F96AD-230F-43CD-B68C-A35350E58809}" dt="2020-03-07T15:35:10.140" v="3783" actId="47"/>
        <pc:sldMkLst>
          <pc:docMk/>
          <pc:sldMk cId="0" sldId="485"/>
        </pc:sldMkLst>
      </pc:sldChg>
      <pc:sldChg chg="add del">
        <pc:chgData name="meng yu" userId="0c972f0548c2abfb" providerId="LiveId" clId="{B86F96AD-230F-43CD-B68C-A35350E58809}" dt="2020-03-07T15:27:23.732" v="3672" actId="47"/>
        <pc:sldMkLst>
          <pc:docMk/>
          <pc:sldMk cId="0" sldId="486"/>
        </pc:sldMkLst>
      </pc:sldChg>
      <pc:sldChg chg="add del">
        <pc:chgData name="meng yu" userId="0c972f0548c2abfb" providerId="LiveId" clId="{B86F96AD-230F-43CD-B68C-A35350E58809}" dt="2020-03-07T15:26:52.746" v="3666" actId="47"/>
        <pc:sldMkLst>
          <pc:docMk/>
          <pc:sldMk cId="0" sldId="487"/>
        </pc:sldMkLst>
      </pc:sldChg>
      <pc:sldChg chg="add del">
        <pc:chgData name="meng yu" userId="0c972f0548c2abfb" providerId="LiveId" clId="{B86F96AD-230F-43CD-B68C-A35350E58809}" dt="2020-03-07T15:25:39.380" v="3656" actId="47"/>
        <pc:sldMkLst>
          <pc:docMk/>
          <pc:sldMk cId="0" sldId="488"/>
        </pc:sldMkLst>
      </pc:sldChg>
      <pc:sldChg chg="modSp">
        <pc:chgData name="meng yu" userId="0c972f0548c2abfb" providerId="LiveId" clId="{B86F96AD-230F-43CD-B68C-A35350E58809}" dt="2020-03-06T09:10:40.319" v="107"/>
        <pc:sldMkLst>
          <pc:docMk/>
          <pc:sldMk cId="0" sldId="491"/>
        </pc:sldMkLst>
        <pc:spChg chg="mod">
          <ac:chgData name="meng yu" userId="0c972f0548c2abfb" providerId="LiveId" clId="{B86F96AD-230F-43CD-B68C-A35350E58809}" dt="2020-03-06T09:10:31.149" v="104" actId="207"/>
          <ac:spMkLst>
            <pc:docMk/>
            <pc:sldMk cId="0" sldId="491"/>
            <ac:spMk id="9219" creationId="{00000000-0000-0000-0000-000000000000}"/>
          </ac:spMkLst>
        </pc:spChg>
        <pc:spChg chg="mod">
          <ac:chgData name="meng yu" userId="0c972f0548c2abfb" providerId="LiveId" clId="{B86F96AD-230F-43CD-B68C-A35350E58809}" dt="2020-03-06T09:10:15.659" v="97" actId="207"/>
          <ac:spMkLst>
            <pc:docMk/>
            <pc:sldMk cId="0" sldId="491"/>
            <ac:spMk id="9222" creationId="{00000000-0000-0000-0000-000000000000}"/>
          </ac:spMkLst>
        </pc:spChg>
        <pc:spChg chg="mod">
          <ac:chgData name="meng yu" userId="0c972f0548c2abfb" providerId="LiveId" clId="{B86F96AD-230F-43CD-B68C-A35350E58809}" dt="2020-03-06T09:10:40.319" v="107"/>
          <ac:spMkLst>
            <pc:docMk/>
            <pc:sldMk cId="0" sldId="491"/>
            <ac:spMk id="9223" creationId="{00000000-0000-0000-0000-000000000000}"/>
          </ac:spMkLst>
        </pc:spChg>
      </pc:sldChg>
      <pc:sldChg chg="addSp delSp modSp">
        <pc:chgData name="meng yu" userId="0c972f0548c2abfb" providerId="LiveId" clId="{B86F96AD-230F-43CD-B68C-A35350E58809}" dt="2020-03-07T02:59:01.512" v="177" actId="6549"/>
        <pc:sldMkLst>
          <pc:docMk/>
          <pc:sldMk cId="0" sldId="492"/>
        </pc:sldMkLst>
        <pc:spChg chg="add">
          <ac:chgData name="meng yu" userId="0c972f0548c2abfb" providerId="LiveId" clId="{B86F96AD-230F-43CD-B68C-A35350E58809}" dt="2020-03-07T02:55:08.295" v="130"/>
          <ac:spMkLst>
            <pc:docMk/>
            <pc:sldMk cId="0" sldId="492"/>
            <ac:spMk id="4" creationId="{B2DD0D4D-CB3B-432E-857F-7C592866E241}"/>
          </ac:spMkLst>
        </pc:spChg>
        <pc:spChg chg="mod">
          <ac:chgData name="meng yu" userId="0c972f0548c2abfb" providerId="LiveId" clId="{B86F96AD-230F-43CD-B68C-A35350E58809}" dt="2020-03-07T02:59:01.512" v="177" actId="6549"/>
          <ac:spMkLst>
            <pc:docMk/>
            <pc:sldMk cId="0" sldId="492"/>
            <ac:spMk id="9219" creationId="{00000000-0000-0000-0000-000000000000}"/>
          </ac:spMkLst>
        </pc:spChg>
        <pc:spChg chg="del">
          <ac:chgData name="meng yu" userId="0c972f0548c2abfb" providerId="LiveId" clId="{B86F96AD-230F-43CD-B68C-A35350E58809}" dt="2020-03-07T02:55:07.222" v="129" actId="478"/>
          <ac:spMkLst>
            <pc:docMk/>
            <pc:sldMk cId="0" sldId="492"/>
            <ac:spMk id="10242" creationId="{00000000-0000-0000-0000-000000000000}"/>
          </ac:spMkLst>
        </pc:spChg>
      </pc:sldChg>
      <pc:sldChg chg="modSp modAnim">
        <pc:chgData name="meng yu" userId="0c972f0548c2abfb" providerId="LiveId" clId="{B86F96AD-230F-43CD-B68C-A35350E58809}" dt="2020-03-07T02:58:06.068" v="158" actId="1035"/>
        <pc:sldMkLst>
          <pc:docMk/>
          <pc:sldMk cId="0" sldId="493"/>
        </pc:sldMkLst>
        <pc:spChg chg="mod">
          <ac:chgData name="meng yu" userId="0c972f0548c2abfb" providerId="LiveId" clId="{B86F96AD-230F-43CD-B68C-A35350E58809}" dt="2020-03-07T02:56:40.526" v="146" actId="1076"/>
          <ac:spMkLst>
            <pc:docMk/>
            <pc:sldMk cId="0" sldId="493"/>
            <ac:spMk id="8195" creationId="{00000000-0000-0000-0000-000000000000}"/>
          </ac:spMkLst>
        </pc:spChg>
        <pc:spChg chg="mod">
          <ac:chgData name="meng yu" userId="0c972f0548c2abfb" providerId="LiveId" clId="{B86F96AD-230F-43CD-B68C-A35350E58809}" dt="2020-03-07T02:58:06.068" v="158" actId="1035"/>
          <ac:spMkLst>
            <pc:docMk/>
            <pc:sldMk cId="0" sldId="493"/>
            <ac:spMk id="8198" creationId="{00000000-0000-0000-0000-000000000000}"/>
          </ac:spMkLst>
        </pc:spChg>
        <pc:spChg chg="mod">
          <ac:chgData name="meng yu" userId="0c972f0548c2abfb" providerId="LiveId" clId="{B86F96AD-230F-43CD-B68C-A35350E58809}" dt="2020-03-07T02:56:35.380" v="144" actId="1038"/>
          <ac:spMkLst>
            <pc:docMk/>
            <pc:sldMk cId="0" sldId="493"/>
            <ac:spMk id="8203" creationId="{00000000-0000-0000-0000-000000000000}"/>
          </ac:spMkLst>
        </pc:spChg>
        <pc:spChg chg="mod">
          <ac:chgData name="meng yu" userId="0c972f0548c2abfb" providerId="LiveId" clId="{B86F96AD-230F-43CD-B68C-A35350E58809}" dt="2020-03-07T02:40:30.051" v="128"/>
          <ac:spMkLst>
            <pc:docMk/>
            <pc:sldMk cId="0" sldId="493"/>
            <ac:spMk id="9218" creationId="{00000000-0000-0000-0000-000000000000}"/>
          </ac:spMkLst>
        </pc:spChg>
        <pc:grpChg chg="mod">
          <ac:chgData name="meng yu" userId="0c972f0548c2abfb" providerId="LiveId" clId="{B86F96AD-230F-43CD-B68C-A35350E58809}" dt="2020-03-07T02:58:06.068" v="158" actId="1035"/>
          <ac:grpSpMkLst>
            <pc:docMk/>
            <pc:sldMk cId="0" sldId="493"/>
            <ac:grpSpMk id="8199" creationId="{00000000-0000-0000-0000-000000000000}"/>
          </ac:grpSpMkLst>
        </pc:grpChg>
        <pc:grpChg chg="mod">
          <ac:chgData name="meng yu" userId="0c972f0548c2abfb" providerId="LiveId" clId="{B86F96AD-230F-43CD-B68C-A35350E58809}" dt="2020-03-07T02:58:06.068" v="158" actId="1035"/>
          <ac:grpSpMkLst>
            <pc:docMk/>
            <pc:sldMk cId="0" sldId="493"/>
            <ac:grpSpMk id="8206" creationId="{00000000-0000-0000-0000-000000000000}"/>
          </ac:grpSpMkLst>
        </pc:grpChg>
        <pc:grpChg chg="mod">
          <ac:chgData name="meng yu" userId="0c972f0548c2abfb" providerId="LiveId" clId="{B86F96AD-230F-43CD-B68C-A35350E58809}" dt="2020-03-07T02:58:06.068" v="158" actId="1035"/>
          <ac:grpSpMkLst>
            <pc:docMk/>
            <pc:sldMk cId="0" sldId="493"/>
            <ac:grpSpMk id="9225" creationId="{00000000-0000-0000-0000-000000000000}"/>
          </ac:grpSpMkLst>
        </pc:grpChg>
        <pc:grpChg chg="mod">
          <ac:chgData name="meng yu" userId="0c972f0548c2abfb" providerId="LiveId" clId="{B86F96AD-230F-43CD-B68C-A35350E58809}" dt="2020-03-07T02:58:06.068" v="158" actId="1035"/>
          <ac:grpSpMkLst>
            <pc:docMk/>
            <pc:sldMk cId="0" sldId="493"/>
            <ac:grpSpMk id="9226" creationId="{00000000-0000-0000-0000-000000000000}"/>
          </ac:grpSpMkLst>
        </pc:grpChg>
      </pc:sldChg>
      <pc:sldChg chg="modSp modAnim">
        <pc:chgData name="meng yu" userId="0c972f0548c2abfb" providerId="LiveId" clId="{B86F96AD-230F-43CD-B68C-A35350E58809}" dt="2020-03-07T08:00:02.150" v="605" actId="207"/>
        <pc:sldMkLst>
          <pc:docMk/>
          <pc:sldMk cId="0" sldId="494"/>
        </pc:sldMkLst>
        <pc:spChg chg="mod">
          <ac:chgData name="meng yu" userId="0c972f0548c2abfb" providerId="LiveId" clId="{B86F96AD-230F-43CD-B68C-A35350E58809}" dt="2020-03-07T08:00:02.150" v="605" actId="207"/>
          <ac:spMkLst>
            <pc:docMk/>
            <pc:sldMk cId="0" sldId="494"/>
            <ac:spMk id="18435" creationId="{00000000-0000-0000-0000-000000000000}"/>
          </ac:spMkLst>
        </pc:spChg>
        <pc:spChg chg="mod">
          <ac:chgData name="meng yu" userId="0c972f0548c2abfb" providerId="LiveId" clId="{B86F96AD-230F-43CD-B68C-A35350E58809}" dt="2020-03-07T07:49:49.106" v="532" actId="20577"/>
          <ac:spMkLst>
            <pc:docMk/>
            <pc:sldMk cId="0" sldId="494"/>
            <ac:spMk id="29698" creationId="{00000000-0000-0000-0000-000000000000}"/>
          </ac:spMkLst>
        </pc:spChg>
      </pc:sldChg>
      <pc:sldChg chg="modSp">
        <pc:chgData name="meng yu" userId="0c972f0548c2abfb" providerId="LiveId" clId="{B86F96AD-230F-43CD-B68C-A35350E58809}" dt="2020-03-07T08:13:42.721" v="695"/>
        <pc:sldMkLst>
          <pc:docMk/>
          <pc:sldMk cId="0" sldId="496"/>
        </pc:sldMkLst>
        <pc:spChg chg="mod">
          <ac:chgData name="meng yu" userId="0c972f0548c2abfb" providerId="LiveId" clId="{B86F96AD-230F-43CD-B68C-A35350E58809}" dt="2020-03-07T08:13:42.721" v="695"/>
          <ac:spMkLst>
            <pc:docMk/>
            <pc:sldMk cId="0" sldId="496"/>
            <ac:spMk id="21507" creationId="{00000000-0000-0000-0000-000000000000}"/>
          </ac:spMkLst>
        </pc:spChg>
        <pc:spChg chg="mod">
          <ac:chgData name="meng yu" userId="0c972f0548c2abfb" providerId="LiveId" clId="{B86F96AD-230F-43CD-B68C-A35350E58809}" dt="2020-03-07T08:06:38.926" v="625" actId="14100"/>
          <ac:spMkLst>
            <pc:docMk/>
            <pc:sldMk cId="0" sldId="496"/>
            <ac:spMk id="39938" creationId="{00000000-0000-0000-0000-000000000000}"/>
          </ac:spMkLst>
        </pc:spChg>
        <pc:spChg chg="mod">
          <ac:chgData name="meng yu" userId="0c972f0548c2abfb" providerId="LiveId" clId="{B86F96AD-230F-43CD-B68C-A35350E58809}" dt="2020-03-07T08:08:01.282" v="644" actId="207"/>
          <ac:spMkLst>
            <pc:docMk/>
            <pc:sldMk cId="0" sldId="496"/>
            <ac:spMk id="39951" creationId="{00000000-0000-0000-0000-000000000000}"/>
          </ac:spMkLst>
        </pc:spChg>
      </pc:sldChg>
      <pc:sldChg chg="addSp modSp modAnim">
        <pc:chgData name="meng yu" userId="0c972f0548c2abfb" providerId="LiveId" clId="{B86F96AD-230F-43CD-B68C-A35350E58809}" dt="2020-03-07T08:13:38.624" v="693"/>
        <pc:sldMkLst>
          <pc:docMk/>
          <pc:sldMk cId="0" sldId="498"/>
        </pc:sldMkLst>
        <pc:spChg chg="mod">
          <ac:chgData name="meng yu" userId="0c972f0548c2abfb" providerId="LiveId" clId="{B86F96AD-230F-43CD-B68C-A35350E58809}" dt="2020-03-07T08:13:38.624" v="693"/>
          <ac:spMkLst>
            <pc:docMk/>
            <pc:sldMk cId="0" sldId="498"/>
            <ac:spMk id="22531" creationId="{00000000-0000-0000-0000-000000000000}"/>
          </ac:spMkLst>
        </pc:spChg>
        <pc:spChg chg="mod">
          <ac:chgData name="meng yu" userId="0c972f0548c2abfb" providerId="LiveId" clId="{B86F96AD-230F-43CD-B68C-A35350E58809}" dt="2020-03-07T08:07:06.985" v="640" actId="20577"/>
          <ac:spMkLst>
            <pc:docMk/>
            <pc:sldMk cId="0" sldId="498"/>
            <ac:spMk id="41986" creationId="{00000000-0000-0000-0000-000000000000}"/>
          </ac:spMkLst>
        </pc:spChg>
        <pc:spChg chg="mod">
          <ac:chgData name="meng yu" userId="0c972f0548c2abfb" providerId="LiveId" clId="{B86F96AD-230F-43CD-B68C-A35350E58809}" dt="2020-03-07T08:10:56.364" v="672" actId="123"/>
          <ac:spMkLst>
            <pc:docMk/>
            <pc:sldMk cId="0" sldId="498"/>
            <ac:spMk id="42008" creationId="{00000000-0000-0000-0000-000000000000}"/>
          </ac:spMkLst>
        </pc:spChg>
        <pc:grpChg chg="add mod">
          <ac:chgData name="meng yu" userId="0c972f0548c2abfb" providerId="LiveId" clId="{B86F96AD-230F-43CD-B68C-A35350E58809}" dt="2020-03-07T08:08:47.761" v="648" actId="1076"/>
          <ac:grpSpMkLst>
            <pc:docMk/>
            <pc:sldMk cId="0" sldId="498"/>
            <ac:grpSpMk id="25" creationId="{E593A7C8-FFC4-4237-8005-937D06B05F7F}"/>
          </ac:grpSpMkLst>
        </pc:grpChg>
      </pc:sldChg>
      <pc:sldChg chg="addSp modSp modAnim">
        <pc:chgData name="meng yu" userId="0c972f0548c2abfb" providerId="LiveId" clId="{B86F96AD-230F-43CD-B68C-A35350E58809}" dt="2020-03-07T08:14:10.539" v="729" actId="20577"/>
        <pc:sldMkLst>
          <pc:docMk/>
          <pc:sldMk cId="0" sldId="499"/>
        </pc:sldMkLst>
        <pc:spChg chg="mod">
          <ac:chgData name="meng yu" userId="0c972f0548c2abfb" providerId="LiveId" clId="{B86F96AD-230F-43CD-B68C-A35350E58809}" dt="2020-03-07T08:13:34.257" v="692" actId="207"/>
          <ac:spMkLst>
            <pc:docMk/>
            <pc:sldMk cId="0" sldId="499"/>
            <ac:spMk id="23555" creationId="{00000000-0000-0000-0000-000000000000}"/>
          </ac:spMkLst>
        </pc:spChg>
        <pc:spChg chg="mod">
          <ac:chgData name="meng yu" userId="0c972f0548c2abfb" providerId="LiveId" clId="{B86F96AD-230F-43CD-B68C-A35350E58809}" dt="2020-03-07T08:14:10.539" v="729" actId="20577"/>
          <ac:spMkLst>
            <pc:docMk/>
            <pc:sldMk cId="0" sldId="499"/>
            <ac:spMk id="43010" creationId="{00000000-0000-0000-0000-000000000000}"/>
          </ac:spMkLst>
        </pc:spChg>
        <pc:spChg chg="mod">
          <ac:chgData name="meng yu" userId="0c972f0548c2abfb" providerId="LiveId" clId="{B86F96AD-230F-43CD-B68C-A35350E58809}" dt="2020-03-07T08:11:04.192" v="673" actId="207"/>
          <ac:spMkLst>
            <pc:docMk/>
            <pc:sldMk cId="0" sldId="499"/>
            <ac:spMk id="43037" creationId="{00000000-0000-0000-0000-000000000000}"/>
          </ac:spMkLst>
        </pc:spChg>
        <pc:grpChg chg="add mod">
          <ac:chgData name="meng yu" userId="0c972f0548c2abfb" providerId="LiveId" clId="{B86F96AD-230F-43CD-B68C-A35350E58809}" dt="2020-03-07T08:10:11.337" v="653" actId="1076"/>
          <ac:grpSpMkLst>
            <pc:docMk/>
            <pc:sldMk cId="0" sldId="499"/>
            <ac:grpSpMk id="30" creationId="{DC71DC5C-8FAE-4D01-9591-8A4F0A03640D}"/>
          </ac:grpSpMkLst>
        </pc:grpChg>
      </pc:sldChg>
      <pc:sldChg chg="modSp">
        <pc:chgData name="meng yu" userId="0c972f0548c2abfb" providerId="LiveId" clId="{B86F96AD-230F-43CD-B68C-A35350E58809}" dt="2020-03-07T08:14:05.161" v="717" actId="20577"/>
        <pc:sldMkLst>
          <pc:docMk/>
          <pc:sldMk cId="0" sldId="500"/>
        </pc:sldMkLst>
        <pc:spChg chg="mod">
          <ac:chgData name="meng yu" userId="0c972f0548c2abfb" providerId="LiveId" clId="{B86F96AD-230F-43CD-B68C-A35350E58809}" dt="2020-03-07T08:14:05.161" v="717" actId="20577"/>
          <ac:spMkLst>
            <pc:docMk/>
            <pc:sldMk cId="0" sldId="500"/>
            <ac:spMk id="44034" creationId="{00000000-0000-0000-0000-000000000000}"/>
          </ac:spMkLst>
        </pc:spChg>
        <pc:spChg chg="mod">
          <ac:chgData name="meng yu" userId="0c972f0548c2abfb" providerId="LiveId" clId="{B86F96AD-230F-43CD-B68C-A35350E58809}" dt="2020-03-07T08:12:56.244" v="691"/>
          <ac:spMkLst>
            <pc:docMk/>
            <pc:sldMk cId="0" sldId="500"/>
            <ac:spMk id="44049" creationId="{00000000-0000-0000-0000-000000000000}"/>
          </ac:spMkLst>
        </pc:spChg>
      </pc:sldChg>
      <pc:sldChg chg="modSp">
        <pc:chgData name="meng yu" userId="0c972f0548c2abfb" providerId="LiveId" clId="{B86F96AD-230F-43CD-B68C-A35350E58809}" dt="2020-03-07T08:14:00.018" v="706" actId="20577"/>
        <pc:sldMkLst>
          <pc:docMk/>
          <pc:sldMk cId="0" sldId="501"/>
        </pc:sldMkLst>
        <pc:spChg chg="mod">
          <ac:chgData name="meng yu" userId="0c972f0548c2abfb" providerId="LiveId" clId="{B86F96AD-230F-43CD-B68C-A35350E58809}" dt="2020-03-07T08:14:00.018" v="706" actId="20577"/>
          <ac:spMkLst>
            <pc:docMk/>
            <pc:sldMk cId="0" sldId="501"/>
            <ac:spMk id="45058" creationId="{00000000-0000-0000-0000-000000000000}"/>
          </ac:spMkLst>
        </pc:spChg>
      </pc:sldChg>
      <pc:sldChg chg="modSp">
        <pc:chgData name="meng yu" userId="0c972f0548c2abfb" providerId="LiveId" clId="{B86F96AD-230F-43CD-B68C-A35350E58809}" dt="2020-03-07T08:14:35.700" v="739" actId="20577"/>
        <pc:sldMkLst>
          <pc:docMk/>
          <pc:sldMk cId="0" sldId="502"/>
        </pc:sldMkLst>
        <pc:spChg chg="mod">
          <ac:chgData name="meng yu" userId="0c972f0548c2abfb" providerId="LiveId" clId="{B86F96AD-230F-43CD-B68C-A35350E58809}" dt="2020-03-06T09:01:29.512" v="5" actId="27636"/>
          <ac:spMkLst>
            <pc:docMk/>
            <pc:sldMk cId="0" sldId="502"/>
            <ac:spMk id="34819" creationId="{00000000-0000-0000-0000-000000000000}"/>
          </ac:spMkLst>
        </pc:spChg>
        <pc:spChg chg="mod">
          <ac:chgData name="meng yu" userId="0c972f0548c2abfb" providerId="LiveId" clId="{B86F96AD-230F-43CD-B68C-A35350E58809}" dt="2020-03-07T08:14:35.700" v="739" actId="20577"/>
          <ac:spMkLst>
            <pc:docMk/>
            <pc:sldMk cId="0" sldId="502"/>
            <ac:spMk id="46082" creationId="{00000000-0000-0000-0000-000000000000}"/>
          </ac:spMkLst>
        </pc:spChg>
      </pc:sldChg>
      <pc:sldChg chg="addSp delSp modSp delAnim modAnim">
        <pc:chgData name="meng yu" userId="0c972f0548c2abfb" providerId="LiveId" clId="{B86F96AD-230F-43CD-B68C-A35350E58809}" dt="2020-03-07T08:29:32.381" v="937" actId="207"/>
        <pc:sldMkLst>
          <pc:docMk/>
          <pc:sldMk cId="0" sldId="503"/>
        </pc:sldMkLst>
        <pc:spChg chg="add del">
          <ac:chgData name="meng yu" userId="0c972f0548c2abfb" providerId="LiveId" clId="{B86F96AD-230F-43CD-B68C-A35350E58809}" dt="2020-03-07T08:24:26.317" v="848"/>
          <ac:spMkLst>
            <pc:docMk/>
            <pc:sldMk cId="0" sldId="503"/>
            <ac:spMk id="2" creationId="{E57DFCBA-5692-48EA-9485-E521D3BC2319}"/>
          </ac:spMkLst>
        </pc:spChg>
        <pc:spChg chg="del mod">
          <ac:chgData name="meng yu" userId="0c972f0548c2abfb" providerId="LiveId" clId="{B86F96AD-230F-43CD-B68C-A35350E58809}" dt="2020-03-07T08:24:23.318" v="846" actId="478"/>
          <ac:spMkLst>
            <pc:docMk/>
            <pc:sldMk cId="0" sldId="503"/>
            <ac:spMk id="4" creationId="{00000000-0000-0000-0000-000000000000}"/>
          </ac:spMkLst>
        </pc:spChg>
        <pc:spChg chg="mod">
          <ac:chgData name="meng yu" userId="0c972f0548c2abfb" providerId="LiveId" clId="{B86F96AD-230F-43CD-B68C-A35350E58809}" dt="2020-03-07T08:17:05.459" v="796" actId="207"/>
          <ac:spMkLst>
            <pc:docMk/>
            <pc:sldMk cId="0" sldId="503"/>
            <ac:spMk id="27650" creationId="{00000000-0000-0000-0000-000000000000}"/>
          </ac:spMkLst>
        </pc:spChg>
        <pc:spChg chg="mod">
          <ac:chgData name="meng yu" userId="0c972f0548c2abfb" providerId="LiveId" clId="{B86F96AD-230F-43CD-B68C-A35350E58809}" dt="2020-03-07T08:29:32.381" v="937" actId="207"/>
          <ac:spMkLst>
            <pc:docMk/>
            <pc:sldMk cId="0" sldId="503"/>
            <ac:spMk id="47107" creationId="{00000000-0000-0000-0000-000000000000}"/>
          </ac:spMkLst>
        </pc:spChg>
      </pc:sldChg>
      <pc:sldChg chg="modSp">
        <pc:chgData name="meng yu" userId="0c972f0548c2abfb" providerId="LiveId" clId="{B86F96AD-230F-43CD-B68C-A35350E58809}" dt="2020-03-07T08:34:10.426" v="1079" actId="1038"/>
        <pc:sldMkLst>
          <pc:docMk/>
          <pc:sldMk cId="0" sldId="504"/>
        </pc:sldMkLst>
        <pc:spChg chg="mod">
          <ac:chgData name="meng yu" userId="0c972f0548c2abfb" providerId="LiveId" clId="{B86F96AD-230F-43CD-B68C-A35350E58809}" dt="2020-03-07T08:30:01.167" v="950" actId="20577"/>
          <ac:spMkLst>
            <pc:docMk/>
            <pc:sldMk cId="0" sldId="504"/>
            <ac:spMk id="28674" creationId="{00000000-0000-0000-0000-000000000000}"/>
          </ac:spMkLst>
        </pc:spChg>
        <pc:spChg chg="mod">
          <ac:chgData name="meng yu" userId="0c972f0548c2abfb" providerId="LiveId" clId="{B86F96AD-230F-43CD-B68C-A35350E58809}" dt="2020-03-07T08:34:07.370" v="1078" actId="20577"/>
          <ac:spMkLst>
            <pc:docMk/>
            <pc:sldMk cId="0" sldId="504"/>
            <ac:spMk id="28675" creationId="{00000000-0000-0000-0000-000000000000}"/>
          </ac:spMkLst>
        </pc:spChg>
        <pc:spChg chg="mod">
          <ac:chgData name="meng yu" userId="0c972f0548c2abfb" providerId="LiveId" clId="{B86F96AD-230F-43CD-B68C-A35350E58809}" dt="2020-03-07T08:34:10.426" v="1079" actId="1038"/>
          <ac:spMkLst>
            <pc:docMk/>
            <pc:sldMk cId="0" sldId="504"/>
            <ac:spMk id="48132" creationId="{00000000-0000-0000-0000-000000000000}"/>
          </ac:spMkLst>
        </pc:spChg>
      </pc:sldChg>
      <pc:sldChg chg="modSp">
        <pc:chgData name="meng yu" userId="0c972f0548c2abfb" providerId="LiveId" clId="{B86F96AD-230F-43CD-B68C-A35350E58809}" dt="2020-03-07T08:34:31.056" v="1080" actId="207"/>
        <pc:sldMkLst>
          <pc:docMk/>
          <pc:sldMk cId="0" sldId="505"/>
        </pc:sldMkLst>
        <pc:spChg chg="mod">
          <ac:chgData name="meng yu" userId="0c972f0548c2abfb" providerId="LiveId" clId="{B86F96AD-230F-43CD-B68C-A35350E58809}" dt="2020-03-07T08:31:07.336" v="980" actId="20577"/>
          <ac:spMkLst>
            <pc:docMk/>
            <pc:sldMk cId="0" sldId="505"/>
            <ac:spMk id="29699" creationId="{00000000-0000-0000-0000-000000000000}"/>
          </ac:spMkLst>
        </pc:spChg>
        <pc:spChg chg="mod">
          <ac:chgData name="meng yu" userId="0c972f0548c2abfb" providerId="LiveId" clId="{B86F96AD-230F-43CD-B68C-A35350E58809}" dt="2020-03-07T08:34:31.056" v="1080" actId="207"/>
          <ac:spMkLst>
            <pc:docMk/>
            <pc:sldMk cId="0" sldId="505"/>
            <ac:spMk id="37890" creationId="{00000000-0000-0000-0000-000000000000}"/>
          </ac:spMkLst>
        </pc:spChg>
      </pc:sldChg>
      <pc:sldChg chg="addSp modSp modAnim">
        <pc:chgData name="meng yu" userId="0c972f0548c2abfb" providerId="LiveId" clId="{B86F96AD-230F-43CD-B68C-A35350E58809}" dt="2020-03-07T08:40:51.761" v="1115"/>
        <pc:sldMkLst>
          <pc:docMk/>
          <pc:sldMk cId="0" sldId="506"/>
        </pc:sldMkLst>
        <pc:spChg chg="add mod">
          <ac:chgData name="meng yu" userId="0c972f0548c2abfb" providerId="LiveId" clId="{B86F96AD-230F-43CD-B68C-A35350E58809}" dt="2020-03-07T08:38:01.760" v="1088" actId="14100"/>
          <ac:spMkLst>
            <pc:docMk/>
            <pc:sldMk cId="0" sldId="506"/>
            <ac:spMk id="6" creationId="{BF4BC2AB-AB68-44A2-ADCC-598F0331C51A}"/>
          </ac:spMkLst>
        </pc:spChg>
        <pc:spChg chg="mod">
          <ac:chgData name="meng yu" userId="0c972f0548c2abfb" providerId="LiveId" clId="{B86F96AD-230F-43CD-B68C-A35350E58809}" dt="2020-03-07T08:30:59.996" v="975" actId="20577"/>
          <ac:spMkLst>
            <pc:docMk/>
            <pc:sldMk cId="0" sldId="506"/>
            <ac:spMk id="30725" creationId="{00000000-0000-0000-0000-000000000000}"/>
          </ac:spMkLst>
        </pc:spChg>
        <pc:spChg chg="mod">
          <ac:chgData name="meng yu" userId="0c972f0548c2abfb" providerId="LiveId" clId="{B86F96AD-230F-43CD-B68C-A35350E58809}" dt="2020-03-07T08:40:51.761" v="1115"/>
          <ac:spMkLst>
            <pc:docMk/>
            <pc:sldMk cId="0" sldId="506"/>
            <ac:spMk id="50179" creationId="{00000000-0000-0000-0000-000000000000}"/>
          </ac:spMkLst>
        </pc:spChg>
        <pc:spChg chg="mod">
          <ac:chgData name="meng yu" userId="0c972f0548c2abfb" providerId="LiveId" clId="{B86F96AD-230F-43CD-B68C-A35350E58809}" dt="2020-03-07T08:40:26.712" v="1103"/>
          <ac:spMkLst>
            <pc:docMk/>
            <pc:sldMk cId="0" sldId="506"/>
            <ac:spMk id="50180" creationId="{00000000-0000-0000-0000-000000000000}"/>
          </ac:spMkLst>
        </pc:spChg>
      </pc:sldChg>
      <pc:sldChg chg="modSp">
        <pc:chgData name="meng yu" userId="0c972f0548c2abfb" providerId="LiveId" clId="{B86F96AD-230F-43CD-B68C-A35350E58809}" dt="2020-03-07T08:30:54.456" v="971" actId="20577"/>
        <pc:sldMkLst>
          <pc:docMk/>
          <pc:sldMk cId="0" sldId="507"/>
        </pc:sldMkLst>
        <pc:spChg chg="mod">
          <ac:chgData name="meng yu" userId="0c972f0548c2abfb" providerId="LiveId" clId="{B86F96AD-230F-43CD-B68C-A35350E58809}" dt="2020-03-07T08:30:54.456" v="971" actId="20577"/>
          <ac:spMkLst>
            <pc:docMk/>
            <pc:sldMk cId="0" sldId="507"/>
            <ac:spMk id="31747" creationId="{00000000-0000-0000-0000-000000000000}"/>
          </ac:spMkLst>
        </pc:spChg>
      </pc:sldChg>
      <pc:sldChg chg="addSp delSp modSp delAnim modAnim">
        <pc:chgData name="meng yu" userId="0c972f0548c2abfb" providerId="LiveId" clId="{B86F96AD-230F-43CD-B68C-A35350E58809}" dt="2020-03-07T08:47:49.563" v="1204" actId="6549"/>
        <pc:sldMkLst>
          <pc:docMk/>
          <pc:sldMk cId="0" sldId="508"/>
        </pc:sldMkLst>
        <pc:spChg chg="add del mod">
          <ac:chgData name="meng yu" userId="0c972f0548c2abfb" providerId="LiveId" clId="{B86F96AD-230F-43CD-B68C-A35350E58809}" dt="2020-03-07T08:47:41.910" v="1196" actId="478"/>
          <ac:spMkLst>
            <pc:docMk/>
            <pc:sldMk cId="0" sldId="508"/>
            <ac:spMk id="4" creationId="{B08922F0-BEE7-4BF0-95F7-D503399BAD0C}"/>
          </ac:spMkLst>
        </pc:spChg>
        <pc:spChg chg="mod">
          <ac:chgData name="meng yu" userId="0c972f0548c2abfb" providerId="LiveId" clId="{B86F96AD-230F-43CD-B68C-A35350E58809}" dt="2020-03-07T08:30:42.595" v="960" actId="20577"/>
          <ac:spMkLst>
            <pc:docMk/>
            <pc:sldMk cId="0" sldId="508"/>
            <ac:spMk id="32771" creationId="{00000000-0000-0000-0000-000000000000}"/>
          </ac:spMkLst>
        </pc:spChg>
        <pc:spChg chg="mod">
          <ac:chgData name="meng yu" userId="0c972f0548c2abfb" providerId="LiveId" clId="{B86F96AD-230F-43CD-B68C-A35350E58809}" dt="2020-03-07T08:47:49.563" v="1204" actId="6549"/>
          <ac:spMkLst>
            <pc:docMk/>
            <pc:sldMk cId="0" sldId="508"/>
            <ac:spMk id="52227" creationId="{00000000-0000-0000-0000-000000000000}"/>
          </ac:spMkLst>
        </pc:spChg>
      </pc:sldChg>
      <pc:sldChg chg="modSp">
        <pc:chgData name="meng yu" userId="0c972f0548c2abfb" providerId="LiveId" clId="{B86F96AD-230F-43CD-B68C-A35350E58809}" dt="2020-03-07T08:45:43.730" v="1154" actId="207"/>
        <pc:sldMkLst>
          <pc:docMk/>
          <pc:sldMk cId="0" sldId="509"/>
        </pc:sldMkLst>
        <pc:spChg chg="mod">
          <ac:chgData name="meng yu" userId="0c972f0548c2abfb" providerId="LiveId" clId="{B86F96AD-230F-43CD-B68C-A35350E58809}" dt="2020-03-07T08:45:43.730" v="1154" actId="207"/>
          <ac:spMkLst>
            <pc:docMk/>
            <pc:sldMk cId="0" sldId="509"/>
            <ac:spMk id="33794" creationId="{00000000-0000-0000-0000-000000000000}"/>
          </ac:spMkLst>
        </pc:spChg>
        <pc:spChg chg="mod">
          <ac:chgData name="meng yu" userId="0c972f0548c2abfb" providerId="LiveId" clId="{B86F96AD-230F-43CD-B68C-A35350E58809}" dt="2020-03-07T08:45:08.818" v="1148" actId="20577"/>
          <ac:spMkLst>
            <pc:docMk/>
            <pc:sldMk cId="0" sldId="509"/>
            <ac:spMk id="53251" creationId="{00000000-0000-0000-0000-000000000000}"/>
          </ac:spMkLst>
        </pc:spChg>
        <pc:spChg chg="mod">
          <ac:chgData name="meng yu" userId="0c972f0548c2abfb" providerId="LiveId" clId="{B86F96AD-230F-43CD-B68C-A35350E58809}" dt="2020-03-07T08:44:44.143" v="1141"/>
          <ac:spMkLst>
            <pc:docMk/>
            <pc:sldMk cId="0" sldId="509"/>
            <ac:spMk id="53252" creationId="{00000000-0000-0000-0000-000000000000}"/>
          </ac:spMkLst>
        </pc:spChg>
        <pc:spChg chg="mod">
          <ac:chgData name="meng yu" userId="0c972f0548c2abfb" providerId="LiveId" clId="{B86F96AD-230F-43CD-B68C-A35350E58809}" dt="2020-03-07T08:44:54.288" v="1147" actId="20577"/>
          <ac:spMkLst>
            <pc:docMk/>
            <pc:sldMk cId="0" sldId="509"/>
            <ac:spMk id="53253" creationId="{00000000-0000-0000-0000-000000000000}"/>
          </ac:spMkLst>
        </pc:spChg>
        <pc:spChg chg="mod">
          <ac:chgData name="meng yu" userId="0c972f0548c2abfb" providerId="LiveId" clId="{B86F96AD-230F-43CD-B68C-A35350E58809}" dt="2020-03-07T08:45:21.037" v="1151" actId="20577"/>
          <ac:spMkLst>
            <pc:docMk/>
            <pc:sldMk cId="0" sldId="509"/>
            <ac:spMk id="53260" creationId="{00000000-0000-0000-0000-000000000000}"/>
          </ac:spMkLst>
        </pc:spChg>
        <pc:spChg chg="mod">
          <ac:chgData name="meng yu" userId="0c972f0548c2abfb" providerId="LiveId" clId="{B86F96AD-230F-43CD-B68C-A35350E58809}" dt="2020-03-07T08:45:15.342" v="1150" actId="20577"/>
          <ac:spMkLst>
            <pc:docMk/>
            <pc:sldMk cId="0" sldId="509"/>
            <ac:spMk id="53261" creationId="{00000000-0000-0000-0000-000000000000}"/>
          </ac:spMkLst>
        </pc:spChg>
        <pc:spChg chg="mod">
          <ac:chgData name="meng yu" userId="0c972f0548c2abfb" providerId="LiveId" clId="{B86F96AD-230F-43CD-B68C-A35350E58809}" dt="2020-03-07T08:45:24.109" v="1152" actId="20577"/>
          <ac:spMkLst>
            <pc:docMk/>
            <pc:sldMk cId="0" sldId="509"/>
            <ac:spMk id="53262" creationId="{00000000-0000-0000-0000-000000000000}"/>
          </ac:spMkLst>
        </pc:spChg>
        <pc:spChg chg="mod">
          <ac:chgData name="meng yu" userId="0c972f0548c2abfb" providerId="LiveId" clId="{B86F96AD-230F-43CD-B68C-A35350E58809}" dt="2020-03-07T08:45:27.051" v="1153" actId="20577"/>
          <ac:spMkLst>
            <pc:docMk/>
            <pc:sldMk cId="0" sldId="509"/>
            <ac:spMk id="53263" creationId="{00000000-0000-0000-0000-000000000000}"/>
          </ac:spMkLst>
        </pc:spChg>
      </pc:sldChg>
      <pc:sldChg chg="addSp delSp modSp modAnim">
        <pc:chgData name="meng yu" userId="0c972f0548c2abfb" providerId="LiveId" clId="{B86F96AD-230F-43CD-B68C-A35350E58809}" dt="2020-03-07T09:07:45.416" v="1463"/>
        <pc:sldMkLst>
          <pc:docMk/>
          <pc:sldMk cId="0" sldId="511"/>
        </pc:sldMkLst>
        <pc:spChg chg="add mod">
          <ac:chgData name="meng yu" userId="0c972f0548c2abfb" providerId="LiveId" clId="{B86F96AD-230F-43CD-B68C-A35350E58809}" dt="2020-03-07T08:54:05.979" v="1228" actId="1035"/>
          <ac:spMkLst>
            <pc:docMk/>
            <pc:sldMk cId="0" sldId="511"/>
            <ac:spMk id="4" creationId="{3837A451-52D0-469F-B807-A8FBF680343B}"/>
          </ac:spMkLst>
        </pc:spChg>
        <pc:spChg chg="add mod">
          <ac:chgData name="meng yu" userId="0c972f0548c2abfb" providerId="LiveId" clId="{B86F96AD-230F-43CD-B68C-A35350E58809}" dt="2020-03-07T09:07:22.156" v="1461" actId="14100"/>
          <ac:spMkLst>
            <pc:docMk/>
            <pc:sldMk cId="0" sldId="511"/>
            <ac:spMk id="5" creationId="{0F8F979A-0189-42E0-8938-C32A9257D60A}"/>
          </ac:spMkLst>
        </pc:spChg>
        <pc:spChg chg="del mod">
          <ac:chgData name="meng yu" userId="0c972f0548c2abfb" providerId="LiveId" clId="{B86F96AD-230F-43CD-B68C-A35350E58809}" dt="2020-03-07T08:53:56.952" v="1223" actId="478"/>
          <ac:spMkLst>
            <pc:docMk/>
            <pc:sldMk cId="0" sldId="511"/>
            <ac:spMk id="34819" creationId="{00000000-0000-0000-0000-000000000000}"/>
          </ac:spMkLst>
        </pc:spChg>
        <pc:spChg chg="mod">
          <ac:chgData name="meng yu" userId="0c972f0548c2abfb" providerId="LiveId" clId="{B86F96AD-230F-43CD-B68C-A35350E58809}" dt="2020-03-07T09:05:25.052" v="1393" actId="20577"/>
          <ac:spMkLst>
            <pc:docMk/>
            <pc:sldMk cId="0" sldId="511"/>
            <ac:spMk id="55299" creationId="{00000000-0000-0000-0000-000000000000}"/>
          </ac:spMkLst>
        </pc:spChg>
      </pc:sldChg>
      <pc:sldChg chg="addSp modSp">
        <pc:chgData name="meng yu" userId="0c972f0548c2abfb" providerId="LiveId" clId="{B86F96AD-230F-43CD-B68C-A35350E58809}" dt="2020-03-18T13:41:12.894" v="3800" actId="207"/>
        <pc:sldMkLst>
          <pc:docMk/>
          <pc:sldMk cId="0" sldId="512"/>
        </pc:sldMkLst>
        <pc:spChg chg="add mod">
          <ac:chgData name="meng yu" userId="0c972f0548c2abfb" providerId="LiveId" clId="{B86F96AD-230F-43CD-B68C-A35350E58809}" dt="2020-03-07T08:56:01.510" v="1256" actId="1036"/>
          <ac:spMkLst>
            <pc:docMk/>
            <pc:sldMk cId="0" sldId="512"/>
            <ac:spMk id="6" creationId="{1E06686C-4626-481E-9CD2-EF1EB83D9082}"/>
          </ac:spMkLst>
        </pc:spChg>
        <pc:spChg chg="mod">
          <ac:chgData name="meng yu" userId="0c972f0548c2abfb" providerId="LiveId" clId="{B86F96AD-230F-43CD-B68C-A35350E58809}" dt="2020-03-07T08:55:33.716" v="1244" actId="255"/>
          <ac:spMkLst>
            <pc:docMk/>
            <pc:sldMk cId="0" sldId="512"/>
            <ac:spMk id="35842" creationId="{00000000-0000-0000-0000-000000000000}"/>
          </ac:spMkLst>
        </pc:spChg>
        <pc:spChg chg="mod">
          <ac:chgData name="meng yu" userId="0c972f0548c2abfb" providerId="LiveId" clId="{B86F96AD-230F-43CD-B68C-A35350E58809}" dt="2020-03-07T08:56:15.138" v="1257" actId="20577"/>
          <ac:spMkLst>
            <pc:docMk/>
            <pc:sldMk cId="0" sldId="512"/>
            <ac:spMk id="56323" creationId="{00000000-0000-0000-0000-000000000000}"/>
          </ac:spMkLst>
        </pc:spChg>
        <pc:spChg chg="mod">
          <ac:chgData name="meng yu" userId="0c972f0548c2abfb" providerId="LiveId" clId="{B86F96AD-230F-43CD-B68C-A35350E58809}" dt="2020-03-18T13:41:12.894" v="3800" actId="207"/>
          <ac:spMkLst>
            <pc:docMk/>
            <pc:sldMk cId="0" sldId="512"/>
            <ac:spMk id="56324" creationId="{00000000-0000-0000-0000-000000000000}"/>
          </ac:spMkLst>
        </pc:spChg>
      </pc:sldChg>
      <pc:sldChg chg="addSp delSp">
        <pc:chgData name="meng yu" userId="0c972f0548c2abfb" providerId="LiveId" clId="{B86F96AD-230F-43CD-B68C-A35350E58809}" dt="2020-03-07T09:10:37.227" v="1489"/>
        <pc:sldMkLst>
          <pc:docMk/>
          <pc:sldMk cId="0" sldId="514"/>
        </pc:sldMkLst>
        <pc:spChg chg="add">
          <ac:chgData name="meng yu" userId="0c972f0548c2abfb" providerId="LiveId" clId="{B86F96AD-230F-43CD-B68C-A35350E58809}" dt="2020-03-07T09:10:37.227" v="1489"/>
          <ac:spMkLst>
            <pc:docMk/>
            <pc:sldMk cId="0" sldId="514"/>
            <ac:spMk id="4" creationId="{9911D946-B210-43CE-9111-5CCB0FBE102A}"/>
          </ac:spMkLst>
        </pc:spChg>
        <pc:spChg chg="del">
          <ac:chgData name="meng yu" userId="0c972f0548c2abfb" providerId="LiveId" clId="{B86F96AD-230F-43CD-B68C-A35350E58809}" dt="2020-03-07T09:10:36.726" v="1488" actId="478"/>
          <ac:spMkLst>
            <pc:docMk/>
            <pc:sldMk cId="0" sldId="514"/>
            <ac:spMk id="40963" creationId="{00000000-0000-0000-0000-000000000000}"/>
          </ac:spMkLst>
        </pc:spChg>
      </pc:sldChg>
      <pc:sldChg chg="addSp delSp modSp">
        <pc:chgData name="meng yu" userId="0c972f0548c2abfb" providerId="LiveId" clId="{B86F96AD-230F-43CD-B68C-A35350E58809}" dt="2020-03-07T08:59:26.395" v="1309"/>
        <pc:sldMkLst>
          <pc:docMk/>
          <pc:sldMk cId="0" sldId="515"/>
        </pc:sldMkLst>
        <pc:spChg chg="add mod">
          <ac:chgData name="meng yu" userId="0c972f0548c2abfb" providerId="LiveId" clId="{B86F96AD-230F-43CD-B68C-A35350E58809}" dt="2020-03-07T08:57:30.974" v="1264" actId="1035"/>
          <ac:spMkLst>
            <pc:docMk/>
            <pc:sldMk cId="0" sldId="515"/>
            <ac:spMk id="4" creationId="{8E7E755C-D013-42CD-AAA9-9834896F8A99}"/>
          </ac:spMkLst>
        </pc:spChg>
        <pc:spChg chg="mod">
          <ac:chgData name="meng yu" userId="0c972f0548c2abfb" providerId="LiveId" clId="{B86F96AD-230F-43CD-B68C-A35350E58809}" dt="2020-03-07T08:59:26.395" v="1309"/>
          <ac:spMkLst>
            <pc:docMk/>
            <pc:sldMk cId="0" sldId="515"/>
            <ac:spMk id="33795" creationId="{00000000-0000-0000-0000-000000000000}"/>
          </ac:spMkLst>
        </pc:spChg>
        <pc:spChg chg="del mod">
          <ac:chgData name="meng yu" userId="0c972f0548c2abfb" providerId="LiveId" clId="{B86F96AD-230F-43CD-B68C-A35350E58809}" dt="2020-03-07T08:57:22.451" v="1259" actId="478"/>
          <ac:spMkLst>
            <pc:docMk/>
            <pc:sldMk cId="0" sldId="515"/>
            <ac:spMk id="36867" creationId="{00000000-0000-0000-0000-000000000000}"/>
          </ac:spMkLst>
        </pc:spChg>
      </pc:sldChg>
      <pc:sldChg chg="modSp">
        <pc:chgData name="meng yu" userId="0c972f0548c2abfb" providerId="LiveId" clId="{B86F96AD-230F-43CD-B68C-A35350E58809}" dt="2020-03-07T09:03:48.093" v="1360" actId="14100"/>
        <pc:sldMkLst>
          <pc:docMk/>
          <pc:sldMk cId="0" sldId="519"/>
        </pc:sldMkLst>
        <pc:spChg chg="mod">
          <ac:chgData name="meng yu" userId="0c972f0548c2abfb" providerId="LiveId" clId="{B86F96AD-230F-43CD-B68C-A35350E58809}" dt="2020-03-07T09:03:48.093" v="1360" actId="14100"/>
          <ac:spMkLst>
            <pc:docMk/>
            <pc:sldMk cId="0" sldId="519"/>
            <ac:spMk id="30723" creationId="{00000000-0000-0000-0000-000000000000}"/>
          </ac:spMkLst>
        </pc:spChg>
      </pc:sldChg>
      <pc:sldChg chg="modSp modAnim">
        <pc:chgData name="meng yu" userId="0c972f0548c2abfb" providerId="LiveId" clId="{B86F96AD-230F-43CD-B68C-A35350E58809}" dt="2020-03-07T09:09:15.549" v="1470"/>
        <pc:sldMkLst>
          <pc:docMk/>
          <pc:sldMk cId="0" sldId="520"/>
        </pc:sldMkLst>
        <pc:spChg chg="mod">
          <ac:chgData name="meng yu" userId="0c972f0548c2abfb" providerId="LiveId" clId="{B86F96AD-230F-43CD-B68C-A35350E58809}" dt="2020-03-07T09:01:31.710" v="1323" actId="122"/>
          <ac:spMkLst>
            <pc:docMk/>
            <pc:sldMk cId="0" sldId="520"/>
            <ac:spMk id="31746" creationId="{00000000-0000-0000-0000-000000000000}"/>
          </ac:spMkLst>
        </pc:spChg>
        <pc:spChg chg="mod">
          <ac:chgData name="meng yu" userId="0c972f0548c2abfb" providerId="LiveId" clId="{B86F96AD-230F-43CD-B68C-A35350E58809}" dt="2020-03-07T09:08:57.556" v="1469" actId="207"/>
          <ac:spMkLst>
            <pc:docMk/>
            <pc:sldMk cId="0" sldId="520"/>
            <ac:spMk id="38915" creationId="{00000000-0000-0000-0000-000000000000}"/>
          </ac:spMkLst>
        </pc:spChg>
      </pc:sldChg>
      <pc:sldChg chg="addSp delSp modSp">
        <pc:chgData name="meng yu" userId="0c972f0548c2abfb" providerId="LiveId" clId="{B86F96AD-230F-43CD-B68C-A35350E58809}" dt="2020-03-07T09:10:17.549" v="1487" actId="20577"/>
        <pc:sldMkLst>
          <pc:docMk/>
          <pc:sldMk cId="0" sldId="521"/>
        </pc:sldMkLst>
        <pc:spChg chg="add del">
          <ac:chgData name="meng yu" userId="0c972f0548c2abfb" providerId="LiveId" clId="{B86F96AD-230F-43CD-B68C-A35350E58809}" dt="2020-03-07T09:01:57.128" v="1326" actId="478"/>
          <ac:spMkLst>
            <pc:docMk/>
            <pc:sldMk cId="0" sldId="521"/>
            <ac:spMk id="4" creationId="{81D874D2-233A-4056-90D0-4CCBF7006A9F}"/>
          </ac:spMkLst>
        </pc:spChg>
        <pc:spChg chg="add">
          <ac:chgData name="meng yu" userId="0c972f0548c2abfb" providerId="LiveId" clId="{B86F96AD-230F-43CD-B68C-A35350E58809}" dt="2020-03-07T09:01:57.972" v="1327"/>
          <ac:spMkLst>
            <pc:docMk/>
            <pc:sldMk cId="0" sldId="521"/>
            <ac:spMk id="5" creationId="{83A2D703-893A-4170-B7F7-B4E5658D576F}"/>
          </ac:spMkLst>
        </pc:spChg>
        <pc:spChg chg="del">
          <ac:chgData name="meng yu" userId="0c972f0548c2abfb" providerId="LiveId" clId="{B86F96AD-230F-43CD-B68C-A35350E58809}" dt="2020-03-07T09:01:46.948" v="1324" actId="478"/>
          <ac:spMkLst>
            <pc:docMk/>
            <pc:sldMk cId="0" sldId="521"/>
            <ac:spMk id="32770" creationId="{00000000-0000-0000-0000-000000000000}"/>
          </ac:spMkLst>
        </pc:spChg>
        <pc:spChg chg="mod">
          <ac:chgData name="meng yu" userId="0c972f0548c2abfb" providerId="LiveId" clId="{B86F96AD-230F-43CD-B68C-A35350E58809}" dt="2020-03-07T09:10:17.549" v="1487" actId="20577"/>
          <ac:spMkLst>
            <pc:docMk/>
            <pc:sldMk cId="0" sldId="521"/>
            <ac:spMk id="39939" creationId="{00000000-0000-0000-0000-000000000000}"/>
          </ac:spMkLst>
        </pc:spChg>
      </pc:sldChg>
      <pc:sldChg chg="modSp">
        <pc:chgData name="meng yu" userId="0c972f0548c2abfb" providerId="LiveId" clId="{B86F96AD-230F-43CD-B68C-A35350E58809}" dt="2020-03-07T12:16:27.191" v="2934"/>
        <pc:sldMkLst>
          <pc:docMk/>
          <pc:sldMk cId="231849220" sldId="522"/>
        </pc:sldMkLst>
        <pc:spChg chg="mod">
          <ac:chgData name="meng yu" userId="0c972f0548c2abfb" providerId="LiveId" clId="{B86F96AD-230F-43CD-B68C-A35350E58809}" dt="2020-03-07T12:16:27.191" v="2934"/>
          <ac:spMkLst>
            <pc:docMk/>
            <pc:sldMk cId="231849220" sldId="522"/>
            <ac:spMk id="48130" creationId="{00000000-0000-0000-0000-000000000000}"/>
          </ac:spMkLst>
        </pc:spChg>
        <pc:spChg chg="mod">
          <ac:chgData name="meng yu" userId="0c972f0548c2abfb" providerId="LiveId" clId="{B86F96AD-230F-43CD-B68C-A35350E58809}" dt="2020-03-07T11:37:42.533" v="2512" actId="20577"/>
          <ac:spMkLst>
            <pc:docMk/>
            <pc:sldMk cId="231849220" sldId="522"/>
            <ac:spMk id="63491" creationId="{00000000-0000-0000-0000-000000000000}"/>
          </ac:spMkLst>
        </pc:spChg>
      </pc:sldChg>
      <pc:sldChg chg="del">
        <pc:chgData name="meng yu" userId="0c972f0548c2abfb" providerId="LiveId" clId="{B86F96AD-230F-43CD-B68C-A35350E58809}" dt="2020-03-07T11:26:05.268" v="1999" actId="2696"/>
        <pc:sldMkLst>
          <pc:docMk/>
          <pc:sldMk cId="4098926184" sldId="522"/>
        </pc:sldMkLst>
      </pc:sldChg>
      <pc:sldChg chg="del">
        <pc:chgData name="meng yu" userId="0c972f0548c2abfb" providerId="LiveId" clId="{B86F96AD-230F-43CD-B68C-A35350E58809}" dt="2020-03-07T11:26:05.268" v="1999" actId="2696"/>
        <pc:sldMkLst>
          <pc:docMk/>
          <pc:sldMk cId="1209812897" sldId="523"/>
        </pc:sldMkLst>
      </pc:sldChg>
      <pc:sldChg chg="modSp">
        <pc:chgData name="meng yu" userId="0c972f0548c2abfb" providerId="LiveId" clId="{B86F96AD-230F-43CD-B68C-A35350E58809}" dt="2020-03-07T11:37:46.391" v="2513" actId="207"/>
        <pc:sldMkLst>
          <pc:docMk/>
          <pc:sldMk cId="2996974730" sldId="523"/>
        </pc:sldMkLst>
        <pc:spChg chg="mod">
          <ac:chgData name="meng yu" userId="0c972f0548c2abfb" providerId="LiveId" clId="{B86F96AD-230F-43CD-B68C-A35350E58809}" dt="2020-03-07T11:36:27.635" v="2491" actId="207"/>
          <ac:spMkLst>
            <pc:docMk/>
            <pc:sldMk cId="2996974730" sldId="523"/>
            <ac:spMk id="64514" creationId="{00000000-0000-0000-0000-000000000000}"/>
          </ac:spMkLst>
        </pc:spChg>
        <pc:spChg chg="mod">
          <ac:chgData name="meng yu" userId="0c972f0548c2abfb" providerId="LiveId" clId="{B86F96AD-230F-43CD-B68C-A35350E58809}" dt="2020-03-07T11:37:46.391" v="2513" actId="207"/>
          <ac:spMkLst>
            <pc:docMk/>
            <pc:sldMk cId="2996974730" sldId="523"/>
            <ac:spMk id="64516" creationId="{00000000-0000-0000-0000-000000000000}"/>
          </ac:spMkLst>
        </pc:spChg>
      </pc:sldChg>
      <pc:sldChg chg="addSp delSp modSp modAnim">
        <pc:chgData name="meng yu" userId="0c972f0548c2abfb" providerId="LiveId" clId="{B86F96AD-230F-43CD-B68C-A35350E58809}" dt="2020-03-07T12:17:02.265" v="2943" actId="6549"/>
        <pc:sldMkLst>
          <pc:docMk/>
          <pc:sldMk cId="3372607411" sldId="527"/>
        </pc:sldMkLst>
        <pc:spChg chg="add">
          <ac:chgData name="meng yu" userId="0c972f0548c2abfb" providerId="LiveId" clId="{B86F96AD-230F-43CD-B68C-A35350E58809}" dt="2020-03-07T12:16:47.349" v="2936"/>
          <ac:spMkLst>
            <pc:docMk/>
            <pc:sldMk cId="3372607411" sldId="527"/>
            <ac:spMk id="4" creationId="{CF45A87E-92D8-4032-9B03-0290E2A6F90B}"/>
          </ac:spMkLst>
        </pc:spChg>
        <pc:spChg chg="del mod">
          <ac:chgData name="meng yu" userId="0c972f0548c2abfb" providerId="LiveId" clId="{B86F96AD-230F-43CD-B68C-A35350E58809}" dt="2020-03-07T12:16:46.308" v="2935" actId="478"/>
          <ac:spMkLst>
            <pc:docMk/>
            <pc:sldMk cId="3372607411" sldId="527"/>
            <ac:spMk id="53250" creationId="{00000000-0000-0000-0000-000000000000}"/>
          </ac:spMkLst>
        </pc:spChg>
        <pc:spChg chg="mod">
          <ac:chgData name="meng yu" userId="0c972f0548c2abfb" providerId="LiveId" clId="{B86F96AD-230F-43CD-B68C-A35350E58809}" dt="2020-03-07T12:17:02.265" v="2943" actId="6549"/>
          <ac:spMkLst>
            <pc:docMk/>
            <pc:sldMk cId="3372607411" sldId="527"/>
            <ac:spMk id="68611" creationId="{00000000-0000-0000-0000-000000000000}"/>
          </ac:spMkLst>
        </pc:spChg>
      </pc:sldChg>
      <pc:sldChg chg="addSp delSp modSp">
        <pc:chgData name="meng yu" userId="0c972f0548c2abfb" providerId="LiveId" clId="{B86F96AD-230F-43CD-B68C-A35350E58809}" dt="2020-03-07T12:17:07.702" v="2945"/>
        <pc:sldMkLst>
          <pc:docMk/>
          <pc:sldMk cId="2732362699" sldId="529"/>
        </pc:sldMkLst>
        <pc:spChg chg="add">
          <ac:chgData name="meng yu" userId="0c972f0548c2abfb" providerId="LiveId" clId="{B86F96AD-230F-43CD-B68C-A35350E58809}" dt="2020-03-07T12:17:07.702" v="2945"/>
          <ac:spMkLst>
            <pc:docMk/>
            <pc:sldMk cId="2732362699" sldId="529"/>
            <ac:spMk id="4" creationId="{F2F2FD1B-7917-4C61-9845-66129B5FD5BF}"/>
          </ac:spMkLst>
        </pc:spChg>
        <pc:spChg chg="del mod">
          <ac:chgData name="meng yu" userId="0c972f0548c2abfb" providerId="LiveId" clId="{B86F96AD-230F-43CD-B68C-A35350E58809}" dt="2020-03-07T12:17:07.287" v="2944" actId="478"/>
          <ac:spMkLst>
            <pc:docMk/>
            <pc:sldMk cId="2732362699" sldId="529"/>
            <ac:spMk id="55298" creationId="{00000000-0000-0000-0000-000000000000}"/>
          </ac:spMkLst>
        </pc:spChg>
        <pc:spChg chg="mod">
          <ac:chgData name="meng yu" userId="0c972f0548c2abfb" providerId="LiveId" clId="{B86F96AD-230F-43CD-B68C-A35350E58809}" dt="2020-03-07T11:55:16.471" v="2713" actId="255"/>
          <ac:spMkLst>
            <pc:docMk/>
            <pc:sldMk cId="2732362699" sldId="529"/>
            <ac:spMk id="55299" creationId="{00000000-0000-0000-0000-000000000000}"/>
          </ac:spMkLst>
        </pc:spChg>
      </pc:sldChg>
      <pc:sldChg chg="addSp delSp modSp">
        <pc:chgData name="meng yu" userId="0c972f0548c2abfb" providerId="LiveId" clId="{B86F96AD-230F-43CD-B68C-A35350E58809}" dt="2020-03-07T12:03:27.818" v="2721" actId="207"/>
        <pc:sldMkLst>
          <pc:docMk/>
          <pc:sldMk cId="865523767" sldId="530"/>
        </pc:sldMkLst>
        <pc:spChg chg="add del">
          <ac:chgData name="meng yu" userId="0c972f0548c2abfb" providerId="LiveId" clId="{B86F96AD-230F-43CD-B68C-A35350E58809}" dt="2020-03-07T12:02:10.812" v="2717"/>
          <ac:spMkLst>
            <pc:docMk/>
            <pc:sldMk cId="865523767" sldId="530"/>
            <ac:spMk id="4" creationId="{6583A877-23CA-4B14-B1C8-FD628E379472}"/>
          </ac:spMkLst>
        </pc:spChg>
        <pc:spChg chg="add del">
          <ac:chgData name="meng yu" userId="0c972f0548c2abfb" providerId="LiveId" clId="{B86F96AD-230F-43CD-B68C-A35350E58809}" dt="2020-03-07T12:02:11.416" v="2718" actId="478"/>
          <ac:spMkLst>
            <pc:docMk/>
            <pc:sldMk cId="865523767" sldId="530"/>
            <ac:spMk id="56322" creationId="{00000000-0000-0000-0000-000000000000}"/>
          </ac:spMkLst>
        </pc:spChg>
        <pc:spChg chg="mod">
          <ac:chgData name="meng yu" userId="0c972f0548c2abfb" providerId="LiveId" clId="{B86F96AD-230F-43CD-B68C-A35350E58809}" dt="2020-03-07T12:03:27.818" v="2721" actId="207"/>
          <ac:spMkLst>
            <pc:docMk/>
            <pc:sldMk cId="865523767" sldId="530"/>
            <ac:spMk id="56323" creationId="{00000000-0000-0000-0000-000000000000}"/>
          </ac:spMkLst>
        </pc:spChg>
      </pc:sldChg>
      <pc:sldChg chg="modSp">
        <pc:chgData name="meng yu" userId="0c972f0548c2abfb" providerId="LiveId" clId="{B86F96AD-230F-43CD-B68C-A35350E58809}" dt="2020-03-07T12:03:33.812" v="2722" actId="207"/>
        <pc:sldMkLst>
          <pc:docMk/>
          <pc:sldMk cId="474175365" sldId="531"/>
        </pc:sldMkLst>
        <pc:spChg chg="mod">
          <ac:chgData name="meng yu" userId="0c972f0548c2abfb" providerId="LiveId" clId="{B86F96AD-230F-43CD-B68C-A35350E58809}" dt="2020-03-07T12:02:38.474" v="2719" actId="207"/>
          <ac:spMkLst>
            <pc:docMk/>
            <pc:sldMk cId="474175365" sldId="531"/>
            <ac:spMk id="2" creationId="{00000000-0000-0000-0000-000000000000}"/>
          </ac:spMkLst>
        </pc:spChg>
        <pc:spChg chg="mod">
          <ac:chgData name="meng yu" userId="0c972f0548c2abfb" providerId="LiveId" clId="{B86F96AD-230F-43CD-B68C-A35350E58809}" dt="2020-03-07T12:03:33.812" v="2722" actId="207"/>
          <ac:spMkLst>
            <pc:docMk/>
            <pc:sldMk cId="474175365" sldId="531"/>
            <ac:spMk id="57347" creationId="{00000000-0000-0000-0000-000000000000}"/>
          </ac:spMkLst>
        </pc:spChg>
      </pc:sldChg>
      <pc:sldChg chg="modSp">
        <pc:chgData name="meng yu" userId="0c972f0548c2abfb" providerId="LiveId" clId="{B86F96AD-230F-43CD-B68C-A35350E58809}" dt="2020-03-07T12:06:15.255" v="2749" actId="207"/>
        <pc:sldMkLst>
          <pc:docMk/>
          <pc:sldMk cId="1221051727" sldId="532"/>
        </pc:sldMkLst>
        <pc:spChg chg="mod">
          <ac:chgData name="meng yu" userId="0c972f0548c2abfb" providerId="LiveId" clId="{B86F96AD-230F-43CD-B68C-A35350E58809}" dt="2020-03-07T12:04:09.098" v="2726" actId="207"/>
          <ac:spMkLst>
            <pc:docMk/>
            <pc:sldMk cId="1221051727" sldId="532"/>
            <ac:spMk id="58370" creationId="{00000000-0000-0000-0000-000000000000}"/>
          </ac:spMkLst>
        </pc:spChg>
        <pc:graphicFrameChg chg="mod modGraphic">
          <ac:chgData name="meng yu" userId="0c972f0548c2abfb" providerId="LiveId" clId="{B86F96AD-230F-43CD-B68C-A35350E58809}" dt="2020-03-07T12:05:45.348" v="2744" actId="20577"/>
          <ac:graphicFrameMkLst>
            <pc:docMk/>
            <pc:sldMk cId="1221051727" sldId="532"/>
            <ac:graphicFrameMk id="73731" creationId="{00000000-0000-0000-0000-000000000000}"/>
          </ac:graphicFrameMkLst>
        </pc:graphicFrameChg>
        <pc:graphicFrameChg chg="modGraphic">
          <ac:chgData name="meng yu" userId="0c972f0548c2abfb" providerId="LiveId" clId="{B86F96AD-230F-43CD-B68C-A35350E58809}" dt="2020-03-07T12:06:15.255" v="2749" actId="207"/>
          <ac:graphicFrameMkLst>
            <pc:docMk/>
            <pc:sldMk cId="1221051727" sldId="532"/>
            <ac:graphicFrameMk id="73753" creationId="{00000000-0000-0000-0000-000000000000}"/>
          </ac:graphicFrameMkLst>
        </pc:graphicFrameChg>
      </pc:sldChg>
      <pc:sldChg chg="modSp">
        <pc:chgData name="meng yu" userId="0c972f0548c2abfb" providerId="LiveId" clId="{B86F96AD-230F-43CD-B68C-A35350E58809}" dt="2020-03-07T12:18:12.001" v="2955"/>
        <pc:sldMkLst>
          <pc:docMk/>
          <pc:sldMk cId="2806819086" sldId="533"/>
        </pc:sldMkLst>
        <pc:spChg chg="mod">
          <ac:chgData name="meng yu" userId="0c972f0548c2abfb" providerId="LiveId" clId="{B86F96AD-230F-43CD-B68C-A35350E58809}" dt="2020-03-07T12:04:50.741" v="2733" actId="207"/>
          <ac:spMkLst>
            <pc:docMk/>
            <pc:sldMk cId="2806819086" sldId="533"/>
            <ac:spMk id="59394" creationId="{00000000-0000-0000-0000-000000000000}"/>
          </ac:spMkLst>
        </pc:spChg>
        <pc:graphicFrameChg chg="mod modGraphic">
          <ac:chgData name="meng yu" userId="0c972f0548c2abfb" providerId="LiveId" clId="{B86F96AD-230F-43CD-B68C-A35350E58809}" dt="2020-03-07T12:18:12.001" v="2955"/>
          <ac:graphicFrameMkLst>
            <pc:docMk/>
            <pc:sldMk cId="2806819086" sldId="533"/>
            <ac:graphicFrameMk id="74755" creationId="{00000000-0000-0000-0000-000000000000}"/>
          </ac:graphicFrameMkLst>
        </pc:graphicFrameChg>
      </pc:sldChg>
      <pc:sldChg chg="modSp">
        <pc:chgData name="meng yu" userId="0c972f0548c2abfb" providerId="LiveId" clId="{B86F96AD-230F-43CD-B68C-A35350E58809}" dt="2020-03-07T12:19:41.584" v="2966" actId="207"/>
        <pc:sldMkLst>
          <pc:docMk/>
          <pc:sldMk cId="617711280" sldId="535"/>
        </pc:sldMkLst>
        <pc:spChg chg="mod">
          <ac:chgData name="meng yu" userId="0c972f0548c2abfb" providerId="LiveId" clId="{B86F96AD-230F-43CD-B68C-A35350E58809}" dt="2020-03-07T12:18:38.423" v="2964" actId="20578"/>
          <ac:spMkLst>
            <pc:docMk/>
            <pc:sldMk cId="617711280" sldId="535"/>
            <ac:spMk id="66562" creationId="{00000000-0000-0000-0000-000000000000}"/>
          </ac:spMkLst>
        </pc:spChg>
        <pc:spChg chg="mod">
          <ac:chgData name="meng yu" userId="0c972f0548c2abfb" providerId="LiveId" clId="{B86F96AD-230F-43CD-B68C-A35350E58809}" dt="2020-03-07T12:19:41.584" v="2966" actId="207"/>
          <ac:spMkLst>
            <pc:docMk/>
            <pc:sldMk cId="617711280" sldId="535"/>
            <ac:spMk id="77827" creationId="{00000000-0000-0000-0000-000000000000}"/>
          </ac:spMkLst>
        </pc:spChg>
      </pc:sldChg>
      <pc:sldChg chg="addSp delSp modSp">
        <pc:chgData name="meng yu" userId="0c972f0548c2abfb" providerId="LiveId" clId="{B86F96AD-230F-43CD-B68C-A35350E58809}" dt="2020-03-07T12:25:43.787" v="2989" actId="207"/>
        <pc:sldMkLst>
          <pc:docMk/>
          <pc:sldMk cId="822406707" sldId="536"/>
        </pc:sldMkLst>
        <pc:spChg chg="add">
          <ac:chgData name="meng yu" userId="0c972f0548c2abfb" providerId="LiveId" clId="{B86F96AD-230F-43CD-B68C-A35350E58809}" dt="2020-03-07T12:20:34.316" v="2971"/>
          <ac:spMkLst>
            <pc:docMk/>
            <pc:sldMk cId="822406707" sldId="536"/>
            <ac:spMk id="4" creationId="{DEB53B3D-6EB0-41D5-A3F0-E271C4503D12}"/>
          </ac:spMkLst>
        </pc:spChg>
        <pc:spChg chg="del">
          <ac:chgData name="meng yu" userId="0c972f0548c2abfb" providerId="LiveId" clId="{B86F96AD-230F-43CD-B68C-A35350E58809}" dt="2020-03-07T12:20:33.970" v="2970" actId="478"/>
          <ac:spMkLst>
            <pc:docMk/>
            <pc:sldMk cId="822406707" sldId="536"/>
            <ac:spMk id="62466" creationId="{00000000-0000-0000-0000-000000000000}"/>
          </ac:spMkLst>
        </pc:spChg>
        <pc:spChg chg="mod">
          <ac:chgData name="meng yu" userId="0c972f0548c2abfb" providerId="LiveId" clId="{B86F96AD-230F-43CD-B68C-A35350E58809}" dt="2020-03-07T12:25:43.787" v="2989" actId="207"/>
          <ac:spMkLst>
            <pc:docMk/>
            <pc:sldMk cId="822406707" sldId="536"/>
            <ac:spMk id="81923" creationId="{00000000-0000-0000-0000-000000000000}"/>
          </ac:spMkLst>
        </pc:spChg>
      </pc:sldChg>
      <pc:sldChg chg="modSp">
        <pc:chgData name="meng yu" userId="0c972f0548c2abfb" providerId="LiveId" clId="{B86F96AD-230F-43CD-B68C-A35350E58809}" dt="2020-03-07T12:34:22.541" v="3014" actId="1036"/>
        <pc:sldMkLst>
          <pc:docMk/>
          <pc:sldMk cId="3185934483" sldId="538"/>
        </pc:sldMkLst>
        <pc:spChg chg="mod">
          <ac:chgData name="meng yu" userId="0c972f0548c2abfb" providerId="LiveId" clId="{B86F96AD-230F-43CD-B68C-A35350E58809}" dt="2020-03-07T12:33:54.311" v="3008" actId="14100"/>
          <ac:spMkLst>
            <pc:docMk/>
            <pc:sldMk cId="3185934483" sldId="538"/>
            <ac:spMk id="64514" creationId="{00000000-0000-0000-0000-000000000000}"/>
          </ac:spMkLst>
        </pc:spChg>
        <pc:spChg chg="mod">
          <ac:chgData name="meng yu" userId="0c972f0548c2abfb" providerId="LiveId" clId="{B86F96AD-230F-43CD-B68C-A35350E58809}" dt="2020-03-07T12:34:22.541" v="3014" actId="1036"/>
          <ac:spMkLst>
            <pc:docMk/>
            <pc:sldMk cId="3185934483" sldId="538"/>
            <ac:spMk id="83971" creationId="{00000000-0000-0000-0000-000000000000}"/>
          </ac:spMkLst>
        </pc:spChg>
      </pc:sldChg>
      <pc:sldChg chg="addSp delSp modSp">
        <pc:chgData name="meng yu" userId="0c972f0548c2abfb" providerId="LiveId" clId="{B86F96AD-230F-43CD-B68C-A35350E58809}" dt="2020-03-07T12:34:13.948" v="3010"/>
        <pc:sldMkLst>
          <pc:docMk/>
          <pc:sldMk cId="310385517" sldId="539"/>
        </pc:sldMkLst>
        <pc:spChg chg="add">
          <ac:chgData name="meng yu" userId="0c972f0548c2abfb" providerId="LiveId" clId="{B86F96AD-230F-43CD-B68C-A35350E58809}" dt="2020-03-07T12:34:13.948" v="3010"/>
          <ac:spMkLst>
            <pc:docMk/>
            <pc:sldMk cId="310385517" sldId="539"/>
            <ac:spMk id="4" creationId="{DBBA6FAA-050C-4D5D-804D-51006791A220}"/>
          </ac:spMkLst>
        </pc:spChg>
        <pc:spChg chg="del">
          <ac:chgData name="meng yu" userId="0c972f0548c2abfb" providerId="LiveId" clId="{B86F96AD-230F-43CD-B68C-A35350E58809}" dt="2020-03-07T12:34:13.045" v="3009" actId="478"/>
          <ac:spMkLst>
            <pc:docMk/>
            <pc:sldMk cId="310385517" sldId="539"/>
            <ac:spMk id="65538" creationId="{00000000-0000-0000-0000-000000000000}"/>
          </ac:spMkLst>
        </pc:spChg>
        <pc:spChg chg="mod">
          <ac:chgData name="meng yu" userId="0c972f0548c2abfb" providerId="LiveId" clId="{B86F96AD-230F-43CD-B68C-A35350E58809}" dt="2020-03-07T12:28:45.008" v="2995" actId="207"/>
          <ac:spMkLst>
            <pc:docMk/>
            <pc:sldMk cId="310385517" sldId="539"/>
            <ac:spMk id="84995" creationId="{00000000-0000-0000-0000-000000000000}"/>
          </ac:spMkLst>
        </pc:spChg>
      </pc:sldChg>
      <pc:sldChg chg="addSp delSp modSp">
        <pc:chgData name="meng yu" userId="0c972f0548c2abfb" providerId="LiveId" clId="{B86F96AD-230F-43CD-B68C-A35350E58809}" dt="2020-03-07T12:35:10.917" v="3016"/>
        <pc:sldMkLst>
          <pc:docMk/>
          <pc:sldMk cId="405866998" sldId="540"/>
        </pc:sldMkLst>
        <pc:spChg chg="add">
          <ac:chgData name="meng yu" userId="0c972f0548c2abfb" providerId="LiveId" clId="{B86F96AD-230F-43CD-B68C-A35350E58809}" dt="2020-03-07T12:35:10.917" v="3016"/>
          <ac:spMkLst>
            <pc:docMk/>
            <pc:sldMk cId="405866998" sldId="540"/>
            <ac:spMk id="4" creationId="{FF117CBC-D62D-4027-8D9F-5087A2D173AD}"/>
          </ac:spMkLst>
        </pc:spChg>
        <pc:spChg chg="del">
          <ac:chgData name="meng yu" userId="0c972f0548c2abfb" providerId="LiveId" clId="{B86F96AD-230F-43CD-B68C-A35350E58809}" dt="2020-03-07T12:35:10.546" v="3015" actId="478"/>
          <ac:spMkLst>
            <pc:docMk/>
            <pc:sldMk cId="405866998" sldId="540"/>
            <ac:spMk id="66562" creationId="{00000000-0000-0000-0000-000000000000}"/>
          </ac:spMkLst>
        </pc:spChg>
        <pc:spChg chg="mod">
          <ac:chgData name="meng yu" userId="0c972f0548c2abfb" providerId="LiveId" clId="{B86F96AD-230F-43CD-B68C-A35350E58809}" dt="2020-03-07T12:32:47.916" v="2997" actId="207"/>
          <ac:spMkLst>
            <pc:docMk/>
            <pc:sldMk cId="405866998" sldId="540"/>
            <ac:spMk id="86019" creationId="{00000000-0000-0000-0000-000000000000}"/>
          </ac:spMkLst>
        </pc:spChg>
      </pc:sldChg>
      <pc:sldChg chg="modSp">
        <pc:chgData name="meng yu" userId="0c972f0548c2abfb" providerId="LiveId" clId="{B86F96AD-230F-43CD-B68C-A35350E58809}" dt="2020-03-07T14:40:37.778" v="3215"/>
        <pc:sldMkLst>
          <pc:docMk/>
          <pc:sldMk cId="139148027" sldId="541"/>
        </pc:sldMkLst>
        <pc:spChg chg="mod">
          <ac:chgData name="meng yu" userId="0c972f0548c2abfb" providerId="LiveId" clId="{B86F96AD-230F-43CD-B68C-A35350E58809}" dt="2020-03-07T14:40:37.778" v="3215"/>
          <ac:spMkLst>
            <pc:docMk/>
            <pc:sldMk cId="139148027" sldId="541"/>
            <ac:spMk id="67587" creationId="{00000000-0000-0000-0000-000000000000}"/>
          </ac:spMkLst>
        </pc:spChg>
      </pc:sldChg>
      <pc:sldChg chg="modSp del">
        <pc:chgData name="meng yu" userId="0c972f0548c2abfb" providerId="LiveId" clId="{B86F96AD-230F-43CD-B68C-A35350E58809}" dt="2020-03-07T14:40:10.942" v="3197" actId="2696"/>
        <pc:sldMkLst>
          <pc:docMk/>
          <pc:sldMk cId="2345207473" sldId="541"/>
        </pc:sldMkLst>
        <pc:spChg chg="mod">
          <ac:chgData name="meng yu" userId="0c972f0548c2abfb" providerId="LiveId" clId="{B86F96AD-230F-43CD-B68C-A35350E58809}" dt="2020-03-07T12:35:18.470" v="3021"/>
          <ac:spMkLst>
            <pc:docMk/>
            <pc:sldMk cId="2345207473" sldId="541"/>
            <ac:spMk id="67586" creationId="{00000000-0000-0000-0000-000000000000}"/>
          </ac:spMkLst>
        </pc:spChg>
        <pc:spChg chg="mod">
          <ac:chgData name="meng yu" userId="0c972f0548c2abfb" providerId="LiveId" clId="{B86F96AD-230F-43CD-B68C-A35350E58809}" dt="2020-03-07T12:37:25.454" v="3087" actId="6549"/>
          <ac:spMkLst>
            <pc:docMk/>
            <pc:sldMk cId="2345207473" sldId="541"/>
            <ac:spMk id="67587" creationId="{00000000-0000-0000-0000-000000000000}"/>
          </ac:spMkLst>
        </pc:spChg>
      </pc:sldChg>
      <pc:sldChg chg="modSp">
        <pc:chgData name="meng yu" userId="0c972f0548c2abfb" providerId="LiveId" clId="{B86F96AD-230F-43CD-B68C-A35350E58809}" dt="2020-03-07T08:41:35.633" v="1130" actId="6549"/>
        <pc:sldMkLst>
          <pc:docMk/>
          <pc:sldMk cId="3351859501" sldId="544"/>
        </pc:sldMkLst>
        <pc:spChg chg="mod">
          <ac:chgData name="meng yu" userId="0c972f0548c2abfb" providerId="LiveId" clId="{B86F96AD-230F-43CD-B68C-A35350E58809}" dt="2020-03-07T08:30:49.674" v="967" actId="20577"/>
          <ac:spMkLst>
            <pc:docMk/>
            <pc:sldMk cId="3351859501" sldId="544"/>
            <ac:spMk id="2" creationId="{00000000-0000-0000-0000-000000000000}"/>
          </ac:spMkLst>
        </pc:spChg>
        <pc:spChg chg="mod">
          <ac:chgData name="meng yu" userId="0c972f0548c2abfb" providerId="LiveId" clId="{B86F96AD-230F-43CD-B68C-A35350E58809}" dt="2020-03-07T08:41:35.633" v="1130" actId="6549"/>
          <ac:spMkLst>
            <pc:docMk/>
            <pc:sldMk cId="3351859501" sldId="544"/>
            <ac:spMk id="3" creationId="{00000000-0000-0000-0000-000000000000}"/>
          </ac:spMkLst>
        </pc:spChg>
      </pc:sldChg>
      <pc:sldChg chg="modSp">
        <pc:chgData name="meng yu" userId="0c972f0548c2abfb" providerId="LiveId" clId="{B86F96AD-230F-43CD-B68C-A35350E58809}" dt="2020-03-07T12:05:22.558" v="2735" actId="20577"/>
        <pc:sldMkLst>
          <pc:docMk/>
          <pc:sldMk cId="1844243538" sldId="547"/>
        </pc:sldMkLst>
        <pc:spChg chg="mod">
          <ac:chgData name="meng yu" userId="0c972f0548c2abfb" providerId="LiveId" clId="{B86F96AD-230F-43CD-B68C-A35350E58809}" dt="2020-03-07T12:03:53.440" v="2725" actId="207"/>
          <ac:spMkLst>
            <pc:docMk/>
            <pc:sldMk cId="1844243538" sldId="547"/>
            <ac:spMk id="7" creationId="{00000000-0000-0000-0000-000000000000}"/>
          </ac:spMkLst>
        </pc:spChg>
        <pc:spChg chg="mod">
          <ac:chgData name="meng yu" userId="0c972f0548c2abfb" providerId="LiveId" clId="{B86F96AD-230F-43CD-B68C-A35350E58809}" dt="2020-03-07T12:04:39.680" v="2732" actId="20577"/>
          <ac:spMkLst>
            <pc:docMk/>
            <pc:sldMk cId="1844243538" sldId="547"/>
            <ac:spMk id="58370" creationId="{00000000-0000-0000-0000-000000000000}"/>
          </ac:spMkLst>
        </pc:spChg>
        <pc:graphicFrameChg chg="modGraphic">
          <ac:chgData name="meng yu" userId="0c972f0548c2abfb" providerId="LiveId" clId="{B86F96AD-230F-43CD-B68C-A35350E58809}" dt="2020-03-07T12:05:22.558" v="2735" actId="20577"/>
          <ac:graphicFrameMkLst>
            <pc:docMk/>
            <pc:sldMk cId="1844243538" sldId="547"/>
            <ac:graphicFrameMk id="73731" creationId="{00000000-0000-0000-0000-000000000000}"/>
          </ac:graphicFrameMkLst>
        </pc:graphicFrameChg>
      </pc:sldChg>
      <pc:sldChg chg="addSp modSp modAnim">
        <pc:chgData name="meng yu" userId="0c972f0548c2abfb" providerId="LiveId" clId="{B86F96AD-230F-43CD-B68C-A35350E58809}" dt="2020-03-07T12:16:18.628" v="2932" actId="14100"/>
        <pc:sldMkLst>
          <pc:docMk/>
          <pc:sldMk cId="2502979180" sldId="548"/>
        </pc:sldMkLst>
        <pc:spChg chg="add mod">
          <ac:chgData name="meng yu" userId="0c972f0548c2abfb" providerId="LiveId" clId="{B86F96AD-230F-43CD-B68C-A35350E58809}" dt="2020-03-07T11:25:24.247" v="1997" actId="14100"/>
          <ac:spMkLst>
            <pc:docMk/>
            <pc:sldMk cId="2502979180" sldId="548"/>
            <ac:spMk id="4" creationId="{340DA039-213B-48B0-AE78-A70A21C9B3FF}"/>
          </ac:spMkLst>
        </pc:spChg>
        <pc:spChg chg="mod">
          <ac:chgData name="meng yu" userId="0c972f0548c2abfb" providerId="LiveId" clId="{B86F96AD-230F-43CD-B68C-A35350E58809}" dt="2020-03-07T12:16:18.628" v="2932" actId="14100"/>
          <ac:spMkLst>
            <pc:docMk/>
            <pc:sldMk cId="2502979180" sldId="548"/>
            <ac:spMk id="67586" creationId="{00000000-0000-0000-0000-000000000000}"/>
          </ac:spMkLst>
        </pc:spChg>
        <pc:spChg chg="mod">
          <ac:chgData name="meng yu" userId="0c972f0548c2abfb" providerId="LiveId" clId="{B86F96AD-230F-43CD-B68C-A35350E58809}" dt="2020-03-07T11:25:41.184" v="1998" actId="20577"/>
          <ac:spMkLst>
            <pc:docMk/>
            <pc:sldMk cId="2502979180" sldId="548"/>
            <ac:spMk id="67587" creationId="{00000000-0000-0000-0000-000000000000}"/>
          </ac:spMkLst>
        </pc:spChg>
      </pc:sldChg>
      <pc:sldChg chg="modSp del">
        <pc:chgData name="meng yu" userId="0c972f0548c2abfb" providerId="LiveId" clId="{B86F96AD-230F-43CD-B68C-A35350E58809}" dt="2020-03-06T09:11:42.777" v="110" actId="47"/>
        <pc:sldMkLst>
          <pc:docMk/>
          <pc:sldMk cId="939162518" sldId="549"/>
        </pc:sldMkLst>
        <pc:spChg chg="mod">
          <ac:chgData name="meng yu" userId="0c972f0548c2abfb" providerId="LiveId" clId="{B86F96AD-230F-43CD-B68C-A35350E58809}" dt="2020-03-06T09:10:58.698" v="109"/>
          <ac:spMkLst>
            <pc:docMk/>
            <pc:sldMk cId="939162518" sldId="549"/>
            <ac:spMk id="12" creationId="{00000000-0000-0000-0000-000000000000}"/>
          </ac:spMkLst>
        </pc:spChg>
      </pc:sldChg>
      <pc:sldChg chg="del">
        <pc:chgData name="meng yu" userId="0c972f0548c2abfb" providerId="LiveId" clId="{B86F96AD-230F-43CD-B68C-A35350E58809}" dt="2020-03-06T09:12:11.136" v="111" actId="47"/>
        <pc:sldMkLst>
          <pc:docMk/>
          <pc:sldMk cId="3049506003" sldId="550"/>
        </pc:sldMkLst>
      </pc:sldChg>
      <pc:sldChg chg="modSp modAnim">
        <pc:chgData name="meng yu" userId="0c972f0548c2abfb" providerId="LiveId" clId="{B86F96AD-230F-43CD-B68C-A35350E58809}" dt="2020-03-07T11:41:05.685" v="2527" actId="207"/>
        <pc:sldMkLst>
          <pc:docMk/>
          <pc:sldMk cId="288894743" sldId="551"/>
        </pc:sldMkLst>
        <pc:spChg chg="mod">
          <ac:chgData name="meng yu" userId="0c972f0548c2abfb" providerId="LiveId" clId="{B86F96AD-230F-43CD-B68C-A35350E58809}" dt="2020-03-07T11:39:49.607" v="2515" actId="20577"/>
          <ac:spMkLst>
            <pc:docMk/>
            <pc:sldMk cId="288894743" sldId="551"/>
            <ac:spMk id="51202" creationId="{00000000-0000-0000-0000-000000000000}"/>
          </ac:spMkLst>
        </pc:spChg>
        <pc:spChg chg="mod">
          <ac:chgData name="meng yu" userId="0c972f0548c2abfb" providerId="LiveId" clId="{B86F96AD-230F-43CD-B68C-A35350E58809}" dt="2020-03-07T11:41:05.685" v="2527" actId="207"/>
          <ac:spMkLst>
            <pc:docMk/>
            <pc:sldMk cId="288894743" sldId="551"/>
            <ac:spMk id="66563" creationId="{00000000-0000-0000-0000-000000000000}"/>
          </ac:spMkLst>
        </pc:spChg>
      </pc:sldChg>
      <pc:sldChg chg="modSp">
        <pc:chgData name="meng yu" userId="0c972f0548c2abfb" providerId="LiveId" clId="{B86F96AD-230F-43CD-B68C-A35350E58809}" dt="2020-03-07T11:42:41.429" v="2555" actId="20577"/>
        <pc:sldMkLst>
          <pc:docMk/>
          <pc:sldMk cId="3040828902" sldId="552"/>
        </pc:sldMkLst>
        <pc:spChg chg="mod">
          <ac:chgData name="meng yu" userId="0c972f0548c2abfb" providerId="LiveId" clId="{B86F96AD-230F-43CD-B68C-A35350E58809}" dt="2020-03-07T11:41:33.818" v="2528" actId="20577"/>
          <ac:spMkLst>
            <pc:docMk/>
            <pc:sldMk cId="3040828902" sldId="552"/>
            <ac:spMk id="7" creationId="{00000000-0000-0000-0000-000000000000}"/>
          </ac:spMkLst>
        </pc:spChg>
        <pc:spChg chg="mod">
          <ac:chgData name="meng yu" userId="0c972f0548c2abfb" providerId="LiveId" clId="{B86F96AD-230F-43CD-B68C-A35350E58809}" dt="2020-03-07T11:42:41.429" v="2555" actId="20577"/>
          <ac:spMkLst>
            <pc:docMk/>
            <pc:sldMk cId="3040828902" sldId="552"/>
            <ac:spMk id="46082" creationId="{00000000-0000-0000-0000-000000000000}"/>
          </ac:spMkLst>
        </pc:spChg>
        <pc:spChg chg="mod">
          <ac:chgData name="meng yu" userId="0c972f0548c2abfb" providerId="LiveId" clId="{B86F96AD-230F-43CD-B68C-A35350E58809}" dt="2020-03-07T11:42:09.712" v="2550" actId="20577"/>
          <ac:spMkLst>
            <pc:docMk/>
            <pc:sldMk cId="3040828902" sldId="552"/>
            <ac:spMk id="61443" creationId="{00000000-0000-0000-0000-000000000000}"/>
          </ac:spMkLst>
        </pc:spChg>
      </pc:sldChg>
      <pc:sldChg chg="modSp modAnim">
        <pc:chgData name="meng yu" userId="0c972f0548c2abfb" providerId="LiveId" clId="{B86F96AD-230F-43CD-B68C-A35350E58809}" dt="2020-03-18T13:59:14.308" v="3815" actId="1037"/>
        <pc:sldMkLst>
          <pc:docMk/>
          <pc:sldMk cId="2600094336" sldId="553"/>
        </pc:sldMkLst>
        <pc:spChg chg="mod">
          <ac:chgData name="meng yu" userId="0c972f0548c2abfb" providerId="LiveId" clId="{B86F96AD-230F-43CD-B68C-A35350E58809}" dt="2020-03-07T11:48:38.664" v="2663" actId="20577"/>
          <ac:spMkLst>
            <pc:docMk/>
            <pc:sldMk cId="2600094336" sldId="553"/>
            <ac:spMk id="19" creationId="{00000000-0000-0000-0000-000000000000}"/>
          </ac:spMkLst>
        </pc:spChg>
        <pc:spChg chg="mod">
          <ac:chgData name="meng yu" userId="0c972f0548c2abfb" providerId="LiveId" clId="{B86F96AD-230F-43CD-B68C-A35350E58809}" dt="2020-03-07T11:42:56.987" v="2557" actId="20577"/>
          <ac:spMkLst>
            <pc:docMk/>
            <pc:sldMk cId="2600094336" sldId="553"/>
            <ac:spMk id="62527" creationId="{00000000-0000-0000-0000-000000000000}"/>
          </ac:spMkLst>
        </pc:spChg>
        <pc:spChg chg="mod">
          <ac:chgData name="meng yu" userId="0c972f0548c2abfb" providerId="LiveId" clId="{B86F96AD-230F-43CD-B68C-A35350E58809}" dt="2020-03-07T11:47:16.703" v="2652" actId="208"/>
          <ac:spMkLst>
            <pc:docMk/>
            <pc:sldMk cId="2600094336" sldId="553"/>
            <ac:spMk id="62528" creationId="{00000000-0000-0000-0000-000000000000}"/>
          </ac:spMkLst>
        </pc:spChg>
        <pc:spChg chg="mod">
          <ac:chgData name="meng yu" userId="0c972f0548c2abfb" providerId="LiveId" clId="{B86F96AD-230F-43CD-B68C-A35350E58809}" dt="2020-03-07T11:44:44.122" v="2608" actId="255"/>
          <ac:spMkLst>
            <pc:docMk/>
            <pc:sldMk cId="2600094336" sldId="553"/>
            <ac:spMk id="62529" creationId="{00000000-0000-0000-0000-000000000000}"/>
          </ac:spMkLst>
        </pc:spChg>
        <pc:spChg chg="mod">
          <ac:chgData name="meng yu" userId="0c972f0548c2abfb" providerId="LiveId" clId="{B86F96AD-230F-43CD-B68C-A35350E58809}" dt="2020-03-07T11:44:50.667" v="2611" actId="255"/>
          <ac:spMkLst>
            <pc:docMk/>
            <pc:sldMk cId="2600094336" sldId="553"/>
            <ac:spMk id="62530" creationId="{00000000-0000-0000-0000-000000000000}"/>
          </ac:spMkLst>
        </pc:spChg>
        <pc:spChg chg="mod">
          <ac:chgData name="meng yu" userId="0c972f0548c2abfb" providerId="LiveId" clId="{B86F96AD-230F-43CD-B68C-A35350E58809}" dt="2020-03-07T11:45:17.814" v="2620" actId="1038"/>
          <ac:spMkLst>
            <pc:docMk/>
            <pc:sldMk cId="2600094336" sldId="553"/>
            <ac:spMk id="62531" creationId="{00000000-0000-0000-0000-000000000000}"/>
          </ac:spMkLst>
        </pc:spChg>
        <pc:spChg chg="mod">
          <ac:chgData name="meng yu" userId="0c972f0548c2abfb" providerId="LiveId" clId="{B86F96AD-230F-43CD-B68C-A35350E58809}" dt="2020-03-07T11:45:46.600" v="2628" actId="1037"/>
          <ac:spMkLst>
            <pc:docMk/>
            <pc:sldMk cId="2600094336" sldId="553"/>
            <ac:spMk id="62532" creationId="{00000000-0000-0000-0000-000000000000}"/>
          </ac:spMkLst>
        </pc:spChg>
        <pc:spChg chg="mod">
          <ac:chgData name="meng yu" userId="0c972f0548c2abfb" providerId="LiveId" clId="{B86F96AD-230F-43CD-B68C-A35350E58809}" dt="2020-03-07T11:45:42.908" v="2626" actId="255"/>
          <ac:spMkLst>
            <pc:docMk/>
            <pc:sldMk cId="2600094336" sldId="553"/>
            <ac:spMk id="62533" creationId="{00000000-0000-0000-0000-000000000000}"/>
          </ac:spMkLst>
        </pc:spChg>
        <pc:spChg chg="mod">
          <ac:chgData name="meng yu" userId="0c972f0548c2abfb" providerId="LiveId" clId="{B86F96AD-230F-43CD-B68C-A35350E58809}" dt="2020-03-07T11:46:21.133" v="2640" actId="1035"/>
          <ac:spMkLst>
            <pc:docMk/>
            <pc:sldMk cId="2600094336" sldId="553"/>
            <ac:spMk id="62534" creationId="{00000000-0000-0000-0000-000000000000}"/>
          </ac:spMkLst>
        </pc:spChg>
        <pc:spChg chg="mod">
          <ac:chgData name="meng yu" userId="0c972f0548c2abfb" providerId="LiveId" clId="{B86F96AD-230F-43CD-B68C-A35350E58809}" dt="2020-03-07T11:46:29.493" v="2643" actId="1037"/>
          <ac:spMkLst>
            <pc:docMk/>
            <pc:sldMk cId="2600094336" sldId="553"/>
            <ac:spMk id="62535" creationId="{00000000-0000-0000-0000-000000000000}"/>
          </ac:spMkLst>
        </pc:spChg>
        <pc:spChg chg="mod">
          <ac:chgData name="meng yu" userId="0c972f0548c2abfb" providerId="LiveId" clId="{B86F96AD-230F-43CD-B68C-A35350E58809}" dt="2020-03-07T11:46:39.206" v="2648" actId="255"/>
          <ac:spMkLst>
            <pc:docMk/>
            <pc:sldMk cId="2600094336" sldId="553"/>
            <ac:spMk id="62536" creationId="{00000000-0000-0000-0000-000000000000}"/>
          </ac:spMkLst>
        </pc:spChg>
        <pc:spChg chg="mod">
          <ac:chgData name="meng yu" userId="0c972f0548c2abfb" providerId="LiveId" clId="{B86F96AD-230F-43CD-B68C-A35350E58809}" dt="2020-03-07T11:45:58.433" v="2632" actId="1037"/>
          <ac:spMkLst>
            <pc:docMk/>
            <pc:sldMk cId="2600094336" sldId="553"/>
            <ac:spMk id="62537" creationId="{00000000-0000-0000-0000-000000000000}"/>
          </ac:spMkLst>
        </pc:spChg>
        <pc:spChg chg="mod">
          <ac:chgData name="meng yu" userId="0c972f0548c2abfb" providerId="LiveId" clId="{B86F96AD-230F-43CD-B68C-A35350E58809}" dt="2020-03-07T11:45:55.719" v="2631" actId="1037"/>
          <ac:spMkLst>
            <pc:docMk/>
            <pc:sldMk cId="2600094336" sldId="553"/>
            <ac:spMk id="62538" creationId="{00000000-0000-0000-0000-000000000000}"/>
          </ac:spMkLst>
        </pc:spChg>
        <pc:spChg chg="mod">
          <ac:chgData name="meng yu" userId="0c972f0548c2abfb" providerId="LiveId" clId="{B86F96AD-230F-43CD-B68C-A35350E58809}" dt="2020-03-18T13:59:14.308" v="3815" actId="1037"/>
          <ac:spMkLst>
            <pc:docMk/>
            <pc:sldMk cId="2600094336" sldId="553"/>
            <ac:spMk id="62539" creationId="{00000000-0000-0000-0000-000000000000}"/>
          </ac:spMkLst>
        </pc:spChg>
        <pc:spChg chg="mod">
          <ac:chgData name="meng yu" userId="0c972f0548c2abfb" providerId="LiveId" clId="{B86F96AD-230F-43CD-B68C-A35350E58809}" dt="2020-03-07T11:47:44.046" v="2654" actId="20577"/>
          <ac:spMkLst>
            <pc:docMk/>
            <pc:sldMk cId="2600094336" sldId="553"/>
            <ac:spMk id="62540" creationId="{00000000-0000-0000-0000-000000000000}"/>
          </ac:spMkLst>
        </pc:spChg>
        <pc:spChg chg="mod">
          <ac:chgData name="meng yu" userId="0c972f0548c2abfb" providerId="LiveId" clId="{B86F96AD-230F-43CD-B68C-A35350E58809}" dt="2020-03-07T11:47:46.321" v="2655" actId="20577"/>
          <ac:spMkLst>
            <pc:docMk/>
            <pc:sldMk cId="2600094336" sldId="553"/>
            <ac:spMk id="62541" creationId="{00000000-0000-0000-0000-000000000000}"/>
          </ac:spMkLst>
        </pc:spChg>
        <pc:graphicFrameChg chg="mod modGraphic">
          <ac:chgData name="meng yu" userId="0c972f0548c2abfb" providerId="LiveId" clId="{B86F96AD-230F-43CD-B68C-A35350E58809}" dt="2020-03-07T11:44:28.477" v="2605"/>
          <ac:graphicFrameMkLst>
            <pc:docMk/>
            <pc:sldMk cId="2600094336" sldId="553"/>
            <ac:graphicFrameMk id="62467" creationId="{00000000-0000-0000-0000-000000000000}"/>
          </ac:graphicFrameMkLst>
        </pc:graphicFrameChg>
      </pc:sldChg>
      <pc:sldChg chg="addSp delSp modSp">
        <pc:chgData name="meng yu" userId="0c972f0548c2abfb" providerId="LiveId" clId="{B86F96AD-230F-43CD-B68C-A35350E58809}" dt="2020-03-07T12:21:30.913" v="2987" actId="207"/>
        <pc:sldMkLst>
          <pc:docMk/>
          <pc:sldMk cId="301776062" sldId="554"/>
        </pc:sldMkLst>
        <pc:spChg chg="add">
          <ac:chgData name="meng yu" userId="0c972f0548c2abfb" providerId="LiveId" clId="{B86F96AD-230F-43CD-B68C-A35350E58809}" dt="2020-03-07T12:20:25.766" v="2969"/>
          <ac:spMkLst>
            <pc:docMk/>
            <pc:sldMk cId="301776062" sldId="554"/>
            <ac:spMk id="4" creationId="{D2157742-B0C1-43F6-BA18-D91A4FF1BA17}"/>
          </ac:spMkLst>
        </pc:spChg>
        <pc:spChg chg="del mod">
          <ac:chgData name="meng yu" userId="0c972f0548c2abfb" providerId="LiveId" clId="{B86F96AD-230F-43CD-B68C-A35350E58809}" dt="2020-03-07T12:20:25.348" v="2968" actId="478"/>
          <ac:spMkLst>
            <pc:docMk/>
            <pc:sldMk cId="301776062" sldId="554"/>
            <ac:spMk id="66562" creationId="{00000000-0000-0000-0000-000000000000}"/>
          </ac:spMkLst>
        </pc:spChg>
        <pc:spChg chg="mod">
          <ac:chgData name="meng yu" userId="0c972f0548c2abfb" providerId="LiveId" clId="{B86F96AD-230F-43CD-B68C-A35350E58809}" dt="2020-03-07T12:21:30.913" v="2987" actId="207"/>
          <ac:spMkLst>
            <pc:docMk/>
            <pc:sldMk cId="301776062" sldId="554"/>
            <ac:spMk id="77827" creationId="{00000000-0000-0000-0000-000000000000}"/>
          </ac:spMkLst>
        </pc:spChg>
      </pc:sldChg>
      <pc:sldChg chg="modSp">
        <pc:chgData name="meng yu" userId="0c972f0548c2abfb" providerId="LiveId" clId="{B86F96AD-230F-43CD-B68C-A35350E58809}" dt="2020-03-07T12:20:05.839" v="2967"/>
        <pc:sldMkLst>
          <pc:docMk/>
          <pc:sldMk cId="60895124" sldId="555"/>
        </pc:sldMkLst>
        <pc:spChg chg="mod">
          <ac:chgData name="meng yu" userId="0c972f0548c2abfb" providerId="LiveId" clId="{B86F96AD-230F-43CD-B68C-A35350E58809}" dt="2020-03-07T12:20:05.839" v="2967"/>
          <ac:spMkLst>
            <pc:docMk/>
            <pc:sldMk cId="60895124" sldId="555"/>
            <ac:spMk id="66562" creationId="{00000000-0000-0000-0000-000000000000}"/>
          </ac:spMkLst>
        </pc:spChg>
      </pc:sldChg>
      <pc:sldChg chg="del">
        <pc:chgData name="meng yu" userId="0c972f0548c2abfb" providerId="LiveId" clId="{B86F96AD-230F-43CD-B68C-A35350E58809}" dt="2020-03-07T11:50:03.701" v="2664" actId="47"/>
        <pc:sldMkLst>
          <pc:docMk/>
          <pc:sldMk cId="3169828344" sldId="556"/>
        </pc:sldMkLst>
      </pc:sldChg>
      <pc:sldChg chg="del">
        <pc:chgData name="meng yu" userId="0c972f0548c2abfb" providerId="LiveId" clId="{B86F96AD-230F-43CD-B68C-A35350E58809}" dt="2020-03-07T11:50:05.584" v="2665" actId="47"/>
        <pc:sldMkLst>
          <pc:docMk/>
          <pc:sldMk cId="1848833020" sldId="557"/>
        </pc:sldMkLst>
      </pc:sldChg>
      <pc:sldChg chg="addSp delSp modSp modAnim">
        <pc:chgData name="meng yu" userId="0c972f0548c2abfb" providerId="LiveId" clId="{B86F96AD-230F-43CD-B68C-A35350E58809}" dt="2020-03-07T12:15:50.822" v="2925"/>
        <pc:sldMkLst>
          <pc:docMk/>
          <pc:sldMk cId="1540809689" sldId="558"/>
        </pc:sldMkLst>
        <pc:spChg chg="add del">
          <ac:chgData name="meng yu" userId="0c972f0548c2abfb" providerId="LiveId" clId="{B86F96AD-230F-43CD-B68C-A35350E58809}" dt="2020-03-07T12:15:50.158" v="2924" actId="478"/>
          <ac:spMkLst>
            <pc:docMk/>
            <pc:sldMk cId="1540809689" sldId="558"/>
            <ac:spMk id="4" creationId="{5AA29927-781E-4578-B970-7A2A9FC60D5B}"/>
          </ac:spMkLst>
        </pc:spChg>
        <pc:spChg chg="add">
          <ac:chgData name="meng yu" userId="0c972f0548c2abfb" providerId="LiveId" clId="{B86F96AD-230F-43CD-B68C-A35350E58809}" dt="2020-03-07T12:15:50.822" v="2925"/>
          <ac:spMkLst>
            <pc:docMk/>
            <pc:sldMk cId="1540809689" sldId="558"/>
            <ac:spMk id="5" creationId="{18418EC0-CF02-4721-A6BB-10FBAD28A4F0}"/>
          </ac:spMkLst>
        </pc:spChg>
        <pc:spChg chg="del">
          <ac:chgData name="meng yu" userId="0c972f0548c2abfb" providerId="LiveId" clId="{B86F96AD-230F-43CD-B68C-A35350E58809}" dt="2020-03-07T09:29:51.615" v="1637" actId="478"/>
          <ac:spMkLst>
            <pc:docMk/>
            <pc:sldMk cId="1540809689" sldId="558"/>
            <ac:spMk id="51202" creationId="{00000000-0000-0000-0000-000000000000}"/>
          </ac:spMkLst>
        </pc:spChg>
        <pc:spChg chg="mod">
          <ac:chgData name="meng yu" userId="0c972f0548c2abfb" providerId="LiveId" clId="{B86F96AD-230F-43CD-B68C-A35350E58809}" dt="2020-03-07T09:32:03.027" v="1691" actId="2711"/>
          <ac:spMkLst>
            <pc:docMk/>
            <pc:sldMk cId="1540809689" sldId="558"/>
            <ac:spMk id="66563" creationId="{00000000-0000-0000-0000-000000000000}"/>
          </ac:spMkLst>
        </pc:spChg>
      </pc:sldChg>
      <pc:sldChg chg="delSp modSp modAnim">
        <pc:chgData name="meng yu" userId="0c972f0548c2abfb" providerId="LiveId" clId="{B86F96AD-230F-43CD-B68C-A35350E58809}" dt="2020-03-07T11:44:07.622" v="2589"/>
        <pc:sldMkLst>
          <pc:docMk/>
          <pc:sldMk cId="459327436" sldId="559"/>
        </pc:sldMkLst>
        <pc:spChg chg="del">
          <ac:chgData name="meng yu" userId="0c972f0548c2abfb" providerId="LiveId" clId="{B86F96AD-230F-43CD-B68C-A35350E58809}" dt="2020-03-07T09:32:47.874" v="1693" actId="478"/>
          <ac:spMkLst>
            <pc:docMk/>
            <pc:sldMk cId="459327436" sldId="559"/>
            <ac:spMk id="19" creationId="{00000000-0000-0000-0000-000000000000}"/>
          </ac:spMkLst>
        </pc:spChg>
        <pc:spChg chg="del">
          <ac:chgData name="meng yu" userId="0c972f0548c2abfb" providerId="LiveId" clId="{B86F96AD-230F-43CD-B68C-A35350E58809}" dt="2020-03-07T09:32:46.379" v="1692" actId="478"/>
          <ac:spMkLst>
            <pc:docMk/>
            <pc:sldMk cId="459327436" sldId="559"/>
            <ac:spMk id="62527" creationId="{00000000-0000-0000-0000-000000000000}"/>
          </ac:spMkLst>
        </pc:spChg>
        <pc:spChg chg="mod">
          <ac:chgData name="meng yu" userId="0c972f0548c2abfb" providerId="LiveId" clId="{B86F96AD-230F-43CD-B68C-A35350E58809}" dt="2020-03-07T09:33:55.225" v="1782"/>
          <ac:spMkLst>
            <pc:docMk/>
            <pc:sldMk cId="459327436" sldId="559"/>
            <ac:spMk id="62528" creationId="{00000000-0000-0000-0000-000000000000}"/>
          </ac:spMkLst>
        </pc:spChg>
        <pc:spChg chg="mod">
          <ac:chgData name="meng yu" userId="0c972f0548c2abfb" providerId="LiveId" clId="{B86F96AD-230F-43CD-B68C-A35350E58809}" dt="2020-03-07T09:35:33.495" v="1793" actId="255"/>
          <ac:spMkLst>
            <pc:docMk/>
            <pc:sldMk cId="459327436" sldId="559"/>
            <ac:spMk id="62529" creationId="{00000000-0000-0000-0000-000000000000}"/>
          </ac:spMkLst>
        </pc:spChg>
        <pc:spChg chg="mod">
          <ac:chgData name="meng yu" userId="0c972f0548c2abfb" providerId="LiveId" clId="{B86F96AD-230F-43CD-B68C-A35350E58809}" dt="2020-03-07T09:35:45.048" v="1796" actId="255"/>
          <ac:spMkLst>
            <pc:docMk/>
            <pc:sldMk cId="459327436" sldId="559"/>
            <ac:spMk id="62530" creationId="{00000000-0000-0000-0000-000000000000}"/>
          </ac:spMkLst>
        </pc:spChg>
        <pc:spChg chg="mod">
          <ac:chgData name="meng yu" userId="0c972f0548c2abfb" providerId="LiveId" clId="{B86F96AD-230F-43CD-B68C-A35350E58809}" dt="2020-03-07T09:36:22.508" v="1801" actId="14100"/>
          <ac:spMkLst>
            <pc:docMk/>
            <pc:sldMk cId="459327436" sldId="559"/>
            <ac:spMk id="62531" creationId="{00000000-0000-0000-0000-000000000000}"/>
          </ac:spMkLst>
        </pc:spChg>
        <pc:spChg chg="mod">
          <ac:chgData name="meng yu" userId="0c972f0548c2abfb" providerId="LiveId" clId="{B86F96AD-230F-43CD-B68C-A35350E58809}" dt="2020-03-07T09:36:59.270" v="1815" actId="1037"/>
          <ac:spMkLst>
            <pc:docMk/>
            <pc:sldMk cId="459327436" sldId="559"/>
            <ac:spMk id="62532" creationId="{00000000-0000-0000-0000-000000000000}"/>
          </ac:spMkLst>
        </pc:spChg>
        <pc:spChg chg="mod">
          <ac:chgData name="meng yu" userId="0c972f0548c2abfb" providerId="LiveId" clId="{B86F96AD-230F-43CD-B68C-A35350E58809}" dt="2020-03-07T09:36:54.713" v="1813" actId="255"/>
          <ac:spMkLst>
            <pc:docMk/>
            <pc:sldMk cId="459327436" sldId="559"/>
            <ac:spMk id="62533" creationId="{00000000-0000-0000-0000-000000000000}"/>
          </ac:spMkLst>
        </pc:spChg>
        <pc:spChg chg="mod">
          <ac:chgData name="meng yu" userId="0c972f0548c2abfb" providerId="LiveId" clId="{B86F96AD-230F-43CD-B68C-A35350E58809}" dt="2020-03-07T09:37:37.778" v="1824" actId="1037"/>
          <ac:spMkLst>
            <pc:docMk/>
            <pc:sldMk cId="459327436" sldId="559"/>
            <ac:spMk id="62534" creationId="{00000000-0000-0000-0000-000000000000}"/>
          </ac:spMkLst>
        </pc:spChg>
        <pc:spChg chg="mod">
          <ac:chgData name="meng yu" userId="0c972f0548c2abfb" providerId="LiveId" clId="{B86F96AD-230F-43CD-B68C-A35350E58809}" dt="2020-03-07T09:38:09.986" v="1838" actId="1037"/>
          <ac:spMkLst>
            <pc:docMk/>
            <pc:sldMk cId="459327436" sldId="559"/>
            <ac:spMk id="62535" creationId="{00000000-0000-0000-0000-000000000000}"/>
          </ac:spMkLst>
        </pc:spChg>
        <pc:spChg chg="mod">
          <ac:chgData name="meng yu" userId="0c972f0548c2abfb" providerId="LiveId" clId="{B86F96AD-230F-43CD-B68C-A35350E58809}" dt="2020-03-07T09:38:09.986" v="1838" actId="1037"/>
          <ac:spMkLst>
            <pc:docMk/>
            <pc:sldMk cId="459327436" sldId="559"/>
            <ac:spMk id="62536" creationId="{00000000-0000-0000-0000-000000000000}"/>
          </ac:spMkLst>
        </pc:spChg>
        <pc:spChg chg="mod">
          <ac:chgData name="meng yu" userId="0c972f0548c2abfb" providerId="LiveId" clId="{B86F96AD-230F-43CD-B68C-A35350E58809}" dt="2020-03-07T09:36:31.337" v="1804" actId="255"/>
          <ac:spMkLst>
            <pc:docMk/>
            <pc:sldMk cId="459327436" sldId="559"/>
            <ac:spMk id="62537" creationId="{00000000-0000-0000-0000-000000000000}"/>
          </ac:spMkLst>
        </pc:spChg>
        <pc:spChg chg="mod">
          <ac:chgData name="meng yu" userId="0c972f0548c2abfb" providerId="LiveId" clId="{B86F96AD-230F-43CD-B68C-A35350E58809}" dt="2020-03-07T09:36:42.792" v="1810" actId="255"/>
          <ac:spMkLst>
            <pc:docMk/>
            <pc:sldMk cId="459327436" sldId="559"/>
            <ac:spMk id="62538" creationId="{00000000-0000-0000-0000-000000000000}"/>
          </ac:spMkLst>
        </pc:spChg>
        <pc:spChg chg="mod">
          <ac:chgData name="meng yu" userId="0c972f0548c2abfb" providerId="LiveId" clId="{B86F96AD-230F-43CD-B68C-A35350E58809}" dt="2020-03-07T09:37:52.081" v="1831" actId="1037"/>
          <ac:spMkLst>
            <pc:docMk/>
            <pc:sldMk cId="459327436" sldId="559"/>
            <ac:spMk id="62539" creationId="{00000000-0000-0000-0000-000000000000}"/>
          </ac:spMkLst>
        </pc:spChg>
        <pc:spChg chg="mod">
          <ac:chgData name="meng yu" userId="0c972f0548c2abfb" providerId="LiveId" clId="{B86F96AD-230F-43CD-B68C-A35350E58809}" dt="2020-03-07T09:38:13.725" v="1840"/>
          <ac:spMkLst>
            <pc:docMk/>
            <pc:sldMk cId="459327436" sldId="559"/>
            <ac:spMk id="62540" creationId="{00000000-0000-0000-0000-000000000000}"/>
          </ac:spMkLst>
        </pc:spChg>
        <pc:spChg chg="mod">
          <ac:chgData name="meng yu" userId="0c972f0548c2abfb" providerId="LiveId" clId="{B86F96AD-230F-43CD-B68C-A35350E58809}" dt="2020-03-07T09:38:16.726" v="1842"/>
          <ac:spMkLst>
            <pc:docMk/>
            <pc:sldMk cId="459327436" sldId="559"/>
            <ac:spMk id="62541" creationId="{00000000-0000-0000-0000-000000000000}"/>
          </ac:spMkLst>
        </pc:spChg>
        <pc:graphicFrameChg chg="mod modGraphic">
          <ac:chgData name="meng yu" userId="0c972f0548c2abfb" providerId="LiveId" clId="{B86F96AD-230F-43CD-B68C-A35350E58809}" dt="2020-03-07T11:44:07.622" v="2589"/>
          <ac:graphicFrameMkLst>
            <pc:docMk/>
            <pc:sldMk cId="459327436" sldId="559"/>
            <ac:graphicFrameMk id="62467" creationId="{00000000-0000-0000-0000-000000000000}"/>
          </ac:graphicFrameMkLst>
        </pc:graphicFrameChg>
      </pc:sldChg>
      <pc:sldChg chg="add del">
        <pc:chgData name="meng yu" userId="0c972f0548c2abfb" providerId="LiveId" clId="{B86F96AD-230F-43CD-B68C-A35350E58809}" dt="2020-03-07T15:20:50.860" v="3616" actId="47"/>
        <pc:sldMkLst>
          <pc:docMk/>
          <pc:sldMk cId="0" sldId="563"/>
        </pc:sldMkLst>
      </pc:sldChg>
      <pc:sldChg chg="add del">
        <pc:chgData name="meng yu" userId="0c972f0548c2abfb" providerId="LiveId" clId="{B86F96AD-230F-43CD-B68C-A35350E58809}" dt="2020-03-07T15:25:40.726" v="3657" actId="47"/>
        <pc:sldMkLst>
          <pc:docMk/>
          <pc:sldMk cId="0" sldId="564"/>
        </pc:sldMkLst>
      </pc:sldChg>
      <pc:sldChg chg="add del">
        <pc:chgData name="meng yu" userId="0c972f0548c2abfb" providerId="LiveId" clId="{B86F96AD-230F-43CD-B68C-A35350E58809}" dt="2020-03-07T15:32:36.220" v="3732" actId="47"/>
        <pc:sldMkLst>
          <pc:docMk/>
          <pc:sldMk cId="0" sldId="734"/>
        </pc:sldMkLst>
      </pc:sldChg>
      <pc:sldChg chg="add del">
        <pc:chgData name="meng yu" userId="0c972f0548c2abfb" providerId="LiveId" clId="{B86F96AD-230F-43CD-B68C-A35350E58809}" dt="2020-03-07T15:13:28.262" v="3536" actId="47"/>
        <pc:sldMkLst>
          <pc:docMk/>
          <pc:sldMk cId="0" sldId="769"/>
        </pc:sldMkLst>
      </pc:sldChg>
      <pc:sldChg chg="add del">
        <pc:chgData name="meng yu" userId="0c972f0548c2abfb" providerId="LiveId" clId="{B86F96AD-230F-43CD-B68C-A35350E58809}" dt="2020-03-07T15:34:47.543" v="3782" actId="47"/>
        <pc:sldMkLst>
          <pc:docMk/>
          <pc:sldMk cId="0" sldId="770"/>
        </pc:sldMkLst>
      </pc:sldChg>
      <pc:sldChg chg="delSp modSp modAnim">
        <pc:chgData name="meng yu" userId="0c972f0548c2abfb" providerId="LiveId" clId="{B86F96AD-230F-43CD-B68C-A35350E58809}" dt="2020-03-07T14:38:13.764" v="3181" actId="207"/>
        <pc:sldMkLst>
          <pc:docMk/>
          <pc:sldMk cId="3931959132" sldId="771"/>
        </pc:sldMkLst>
        <pc:spChg chg="mod">
          <ac:chgData name="meng yu" userId="0c972f0548c2abfb" providerId="LiveId" clId="{B86F96AD-230F-43CD-B68C-A35350E58809}" dt="2020-03-07T14:38:13.764" v="3181" actId="207"/>
          <ac:spMkLst>
            <pc:docMk/>
            <pc:sldMk cId="3931959132" sldId="771"/>
            <ac:spMk id="8195" creationId="{00000000-0000-0000-0000-000000000000}"/>
          </ac:spMkLst>
        </pc:spChg>
        <pc:spChg chg="del">
          <ac:chgData name="meng yu" userId="0c972f0548c2abfb" providerId="LiveId" clId="{B86F96AD-230F-43CD-B68C-A35350E58809}" dt="2020-03-07T14:32:24.738" v="3111" actId="478"/>
          <ac:spMkLst>
            <pc:docMk/>
            <pc:sldMk cId="3931959132" sldId="771"/>
            <ac:spMk id="8196" creationId="{00000000-0000-0000-0000-000000000000}"/>
          </ac:spMkLst>
        </pc:spChg>
        <pc:spChg chg="del">
          <ac:chgData name="meng yu" userId="0c972f0548c2abfb" providerId="LiveId" clId="{B86F96AD-230F-43CD-B68C-A35350E58809}" dt="2020-03-07T14:32:26.265" v="3112" actId="478"/>
          <ac:spMkLst>
            <pc:docMk/>
            <pc:sldMk cId="3931959132" sldId="771"/>
            <ac:spMk id="8197" creationId="{00000000-0000-0000-0000-000000000000}"/>
          </ac:spMkLst>
        </pc:spChg>
        <pc:spChg chg="del">
          <ac:chgData name="meng yu" userId="0c972f0548c2abfb" providerId="LiveId" clId="{B86F96AD-230F-43CD-B68C-A35350E58809}" dt="2020-03-07T14:32:29.222" v="3114" actId="478"/>
          <ac:spMkLst>
            <pc:docMk/>
            <pc:sldMk cId="3931959132" sldId="771"/>
            <ac:spMk id="8198" creationId="{00000000-0000-0000-0000-000000000000}"/>
          </ac:spMkLst>
        </pc:spChg>
        <pc:spChg chg="mod">
          <ac:chgData name="meng yu" userId="0c972f0548c2abfb" providerId="LiveId" clId="{B86F96AD-230F-43CD-B68C-A35350E58809}" dt="2020-03-07T14:31:32.544" v="3101" actId="255"/>
          <ac:spMkLst>
            <pc:docMk/>
            <pc:sldMk cId="3931959132" sldId="771"/>
            <ac:spMk id="9218" creationId="{00000000-0000-0000-0000-000000000000}"/>
          </ac:spMkLst>
        </pc:spChg>
        <pc:grpChg chg="del">
          <ac:chgData name="meng yu" userId="0c972f0548c2abfb" providerId="LiveId" clId="{B86F96AD-230F-43CD-B68C-A35350E58809}" dt="2020-03-07T14:32:27.445" v="3113" actId="478"/>
          <ac:grpSpMkLst>
            <pc:docMk/>
            <pc:sldMk cId="3931959132" sldId="771"/>
            <ac:grpSpMk id="8199" creationId="{00000000-0000-0000-0000-000000000000}"/>
          </ac:grpSpMkLst>
        </pc:grpChg>
        <pc:grpChg chg="del">
          <ac:chgData name="meng yu" userId="0c972f0548c2abfb" providerId="LiveId" clId="{B86F96AD-230F-43CD-B68C-A35350E58809}" dt="2020-03-07T14:32:30.197" v="3115" actId="478"/>
          <ac:grpSpMkLst>
            <pc:docMk/>
            <pc:sldMk cId="3931959132" sldId="771"/>
            <ac:grpSpMk id="8206" creationId="{00000000-0000-0000-0000-000000000000}"/>
          </ac:grpSpMkLst>
        </pc:grpChg>
      </pc:sldChg>
      <pc:sldChg chg="addSp delSp modSp modAnim">
        <pc:chgData name="meng yu" userId="0c972f0548c2abfb" providerId="LiveId" clId="{B86F96AD-230F-43CD-B68C-A35350E58809}" dt="2020-03-07T15:13:22.699" v="3535" actId="478"/>
        <pc:sldMkLst>
          <pc:docMk/>
          <pc:sldMk cId="3829220337" sldId="772"/>
        </pc:sldMkLst>
        <pc:spChg chg="add del mod">
          <ac:chgData name="meng yu" userId="0c972f0548c2abfb" providerId="LiveId" clId="{B86F96AD-230F-43CD-B68C-A35350E58809}" dt="2020-03-07T15:13:22.699" v="3535" actId="478"/>
          <ac:spMkLst>
            <pc:docMk/>
            <pc:sldMk cId="3829220337" sldId="772"/>
            <ac:spMk id="2" creationId="{76751FDD-01B1-4914-B754-FE77FB80AB88}"/>
          </ac:spMkLst>
        </pc:spChg>
        <pc:spChg chg="add mod">
          <ac:chgData name="meng yu" userId="0c972f0548c2abfb" providerId="LiveId" clId="{B86F96AD-230F-43CD-B68C-A35350E58809}" dt="2020-03-07T14:45:54.617" v="3267" actId="1036"/>
          <ac:spMkLst>
            <pc:docMk/>
            <pc:sldMk cId="3829220337" sldId="772"/>
            <ac:spMk id="15" creationId="{0A3C4BEF-2EDA-4E1B-8ACD-A59E9D6323B6}"/>
          </ac:spMkLst>
        </pc:spChg>
        <pc:spChg chg="add mod">
          <ac:chgData name="meng yu" userId="0c972f0548c2abfb" providerId="LiveId" clId="{B86F96AD-230F-43CD-B68C-A35350E58809}" dt="2020-03-07T15:07:12.642" v="3474" actId="20577"/>
          <ac:spMkLst>
            <pc:docMk/>
            <pc:sldMk cId="3829220337" sldId="772"/>
            <ac:spMk id="16" creationId="{D5A83D94-2A25-4508-A128-2A3DFF7AD248}"/>
          </ac:spMkLst>
        </pc:spChg>
        <pc:spChg chg="add mod">
          <ac:chgData name="meng yu" userId="0c972f0548c2abfb" providerId="LiveId" clId="{B86F96AD-230F-43CD-B68C-A35350E58809}" dt="2020-03-07T14:46:37.320" v="3274" actId="1076"/>
          <ac:spMkLst>
            <pc:docMk/>
            <pc:sldMk cId="3829220337" sldId="772"/>
            <ac:spMk id="17" creationId="{7DA2FBED-780A-4CE2-8395-16CFE04ADE48}"/>
          </ac:spMkLst>
        </pc:spChg>
        <pc:spChg chg="add mod">
          <ac:chgData name="meng yu" userId="0c972f0548c2abfb" providerId="LiveId" clId="{B86F96AD-230F-43CD-B68C-A35350E58809}" dt="2020-03-07T15:12:56.157" v="3534" actId="1037"/>
          <ac:spMkLst>
            <pc:docMk/>
            <pc:sldMk cId="3829220337" sldId="772"/>
            <ac:spMk id="19" creationId="{3090BD96-9D26-4BAB-8A8D-91159BEAD927}"/>
          </ac:spMkLst>
        </pc:spChg>
        <pc:spChg chg="del">
          <ac:chgData name="meng yu" userId="0c972f0548c2abfb" providerId="LiveId" clId="{B86F96AD-230F-43CD-B68C-A35350E58809}" dt="2020-03-07T14:41:26.101" v="3217" actId="478"/>
          <ac:spMkLst>
            <pc:docMk/>
            <pc:sldMk cId="3829220337" sldId="772"/>
            <ac:spMk id="44034" creationId="{00000000-0000-0000-0000-000000000000}"/>
          </ac:spMkLst>
        </pc:spChg>
        <pc:spChg chg="mod">
          <ac:chgData name="meng yu" userId="0c972f0548c2abfb" providerId="LiveId" clId="{B86F96AD-230F-43CD-B68C-A35350E58809}" dt="2020-03-07T15:11:50.803" v="3497" actId="207"/>
          <ac:spMkLst>
            <pc:docMk/>
            <pc:sldMk cId="3829220337" sldId="772"/>
            <ac:spMk id="59395" creationId="{00000000-0000-0000-0000-000000000000}"/>
          </ac:spMkLst>
        </pc:spChg>
        <pc:spChg chg="mod">
          <ac:chgData name="meng yu" userId="0c972f0548c2abfb" providerId="LiveId" clId="{B86F96AD-230F-43CD-B68C-A35350E58809}" dt="2020-03-07T15:11:25.037" v="3490" actId="207"/>
          <ac:spMkLst>
            <pc:docMk/>
            <pc:sldMk cId="3829220337" sldId="772"/>
            <ac:spMk id="59396" creationId="{00000000-0000-0000-0000-000000000000}"/>
          </ac:spMkLst>
        </pc:spChg>
      </pc:sldChg>
      <pc:sldChg chg="addSp modSp modAnim">
        <pc:chgData name="meng yu" userId="0c972f0548c2abfb" providerId="LiveId" clId="{B86F96AD-230F-43CD-B68C-A35350E58809}" dt="2020-03-07T15:06:41.099" v="3466"/>
        <pc:sldMkLst>
          <pc:docMk/>
          <pc:sldMk cId="1006355334" sldId="773"/>
        </pc:sldMkLst>
        <pc:spChg chg="mod">
          <ac:chgData name="meng yu" userId="0c972f0548c2abfb" providerId="LiveId" clId="{B86F96AD-230F-43CD-B68C-A35350E58809}" dt="2020-03-07T15:04:39.202" v="3435" actId="20577"/>
          <ac:spMkLst>
            <pc:docMk/>
            <pc:sldMk cId="1006355334" sldId="773"/>
            <ac:spMk id="16" creationId="{D5A83D94-2A25-4508-A128-2A3DFF7AD248}"/>
          </ac:spMkLst>
        </pc:spChg>
        <pc:spChg chg="add mod">
          <ac:chgData name="meng yu" userId="0c972f0548c2abfb" providerId="LiveId" clId="{B86F96AD-230F-43CD-B68C-A35350E58809}" dt="2020-03-07T15:06:15.671" v="3464" actId="207"/>
          <ac:spMkLst>
            <pc:docMk/>
            <pc:sldMk cId="1006355334" sldId="773"/>
            <ac:spMk id="18" creationId="{6D918EE0-D461-492B-B962-5D1B20BEBB68}"/>
          </ac:spMkLst>
        </pc:spChg>
        <pc:spChg chg="mod">
          <ac:chgData name="meng yu" userId="0c972f0548c2abfb" providerId="LiveId" clId="{B86F96AD-230F-43CD-B68C-A35350E58809}" dt="2020-03-07T15:04:52.167" v="3438" actId="20577"/>
          <ac:spMkLst>
            <pc:docMk/>
            <pc:sldMk cId="1006355334" sldId="773"/>
            <ac:spMk id="59395" creationId="{00000000-0000-0000-0000-000000000000}"/>
          </ac:spMkLst>
        </pc:spChg>
        <pc:spChg chg="mod">
          <ac:chgData name="meng yu" userId="0c972f0548c2abfb" providerId="LiveId" clId="{B86F96AD-230F-43CD-B68C-A35350E58809}" dt="2020-03-07T15:04:34.914" v="3432" actId="207"/>
          <ac:spMkLst>
            <pc:docMk/>
            <pc:sldMk cId="1006355334" sldId="773"/>
            <ac:spMk id="59396" creationId="{00000000-0000-0000-0000-000000000000}"/>
          </ac:spMkLst>
        </pc:spChg>
      </pc:sldChg>
      <pc:sldChg chg="add del">
        <pc:chgData name="meng yu" userId="0c972f0548c2abfb" providerId="LiveId" clId="{B86F96AD-230F-43CD-B68C-A35350E58809}" dt="2020-03-07T15:01:24.120" v="3376"/>
        <pc:sldMkLst>
          <pc:docMk/>
          <pc:sldMk cId="1215256468" sldId="773"/>
        </pc:sldMkLst>
      </pc:sldChg>
      <pc:sldChg chg="modSp modAnim">
        <pc:chgData name="meng yu" userId="0c972f0548c2abfb" providerId="LiveId" clId="{B86F96AD-230F-43CD-B68C-A35350E58809}" dt="2020-03-07T15:17:23.550" v="3575" actId="207"/>
        <pc:sldMkLst>
          <pc:docMk/>
          <pc:sldMk cId="3773783674" sldId="774"/>
        </pc:sldMkLst>
        <pc:spChg chg="mod">
          <ac:chgData name="meng yu" userId="0c972f0548c2abfb" providerId="LiveId" clId="{B86F96AD-230F-43CD-B68C-A35350E58809}" dt="2020-03-07T15:17:23.550" v="3575" actId="207"/>
          <ac:spMkLst>
            <pc:docMk/>
            <pc:sldMk cId="3773783674" sldId="774"/>
            <ac:spMk id="8195" creationId="{00000000-0000-0000-0000-000000000000}"/>
          </ac:spMkLst>
        </pc:spChg>
      </pc:sldChg>
      <pc:sldChg chg="modSp modAnim">
        <pc:chgData name="meng yu" userId="0c972f0548c2abfb" providerId="LiveId" clId="{B86F96AD-230F-43CD-B68C-A35350E58809}" dt="2020-03-07T15:24:40.701" v="3655"/>
        <pc:sldMkLst>
          <pc:docMk/>
          <pc:sldMk cId="3931999652" sldId="775"/>
        </pc:sldMkLst>
        <pc:spChg chg="mod">
          <ac:chgData name="meng yu" userId="0c972f0548c2abfb" providerId="LiveId" clId="{B86F96AD-230F-43CD-B68C-A35350E58809}" dt="2020-03-07T15:24:40.701" v="3655"/>
          <ac:spMkLst>
            <pc:docMk/>
            <pc:sldMk cId="3931999652" sldId="775"/>
            <ac:spMk id="8195" creationId="{00000000-0000-0000-0000-000000000000}"/>
          </ac:spMkLst>
        </pc:spChg>
      </pc:sldChg>
      <pc:sldChg chg="modSp modAnim">
        <pc:chgData name="meng yu" userId="0c972f0548c2abfb" providerId="LiveId" clId="{B86F96AD-230F-43CD-B68C-A35350E58809}" dt="2020-03-07T15:30:49.664" v="3702" actId="6549"/>
        <pc:sldMkLst>
          <pc:docMk/>
          <pc:sldMk cId="1707719754" sldId="776"/>
        </pc:sldMkLst>
        <pc:spChg chg="mod">
          <ac:chgData name="meng yu" userId="0c972f0548c2abfb" providerId="LiveId" clId="{B86F96AD-230F-43CD-B68C-A35350E58809}" dt="2020-03-07T15:30:49.664" v="3702" actId="6549"/>
          <ac:spMkLst>
            <pc:docMk/>
            <pc:sldMk cId="1707719754" sldId="776"/>
            <ac:spMk id="8195" creationId="{00000000-0000-0000-0000-000000000000}"/>
          </ac:spMkLst>
        </pc:spChg>
      </pc:sldChg>
      <pc:sldChg chg="addSp modSp modAnim">
        <pc:chgData name="meng yu" userId="0c972f0548c2abfb" providerId="LiveId" clId="{B86F96AD-230F-43CD-B68C-A35350E58809}" dt="2020-03-07T15:32:09.179" v="3731"/>
        <pc:sldMkLst>
          <pc:docMk/>
          <pc:sldMk cId="27788147" sldId="777"/>
        </pc:sldMkLst>
        <pc:spChg chg="add mod">
          <ac:chgData name="meng yu" userId="0c972f0548c2abfb" providerId="LiveId" clId="{B86F96AD-230F-43CD-B68C-A35350E58809}" dt="2020-03-07T15:30:01.854" v="3698" actId="1036"/>
          <ac:spMkLst>
            <pc:docMk/>
            <pc:sldMk cId="27788147" sldId="777"/>
            <ac:spMk id="5" creationId="{0E6C9529-9B78-41B2-986E-A32ADEAEE775}"/>
          </ac:spMkLst>
        </pc:spChg>
        <pc:spChg chg="add mod">
          <ac:chgData name="meng yu" userId="0c972f0548c2abfb" providerId="LiveId" clId="{B86F96AD-230F-43CD-B68C-A35350E58809}" dt="2020-03-07T15:30:01.854" v="3698" actId="1036"/>
          <ac:spMkLst>
            <pc:docMk/>
            <pc:sldMk cId="27788147" sldId="777"/>
            <ac:spMk id="6" creationId="{149B5CA3-BC7F-4297-8829-523608A052DA}"/>
          </ac:spMkLst>
        </pc:spChg>
        <pc:spChg chg="add mod">
          <ac:chgData name="meng yu" userId="0c972f0548c2abfb" providerId="LiveId" clId="{B86F96AD-230F-43CD-B68C-A35350E58809}" dt="2020-03-07T15:30:01.854" v="3698" actId="1036"/>
          <ac:spMkLst>
            <pc:docMk/>
            <pc:sldMk cId="27788147" sldId="777"/>
            <ac:spMk id="7" creationId="{74BB77B9-9F62-426F-931A-1E69E7B5504A}"/>
          </ac:spMkLst>
        </pc:spChg>
        <pc:spChg chg="add mod">
          <ac:chgData name="meng yu" userId="0c972f0548c2abfb" providerId="LiveId" clId="{B86F96AD-230F-43CD-B68C-A35350E58809}" dt="2020-03-07T15:30:01.854" v="3698" actId="1036"/>
          <ac:spMkLst>
            <pc:docMk/>
            <pc:sldMk cId="27788147" sldId="777"/>
            <ac:spMk id="8" creationId="{A07781C5-8CA2-4587-AEA2-66C1EEDB9E17}"/>
          </ac:spMkLst>
        </pc:spChg>
        <pc:spChg chg="add mod">
          <ac:chgData name="meng yu" userId="0c972f0548c2abfb" providerId="LiveId" clId="{B86F96AD-230F-43CD-B68C-A35350E58809}" dt="2020-03-07T15:30:01.854" v="3698" actId="1036"/>
          <ac:spMkLst>
            <pc:docMk/>
            <pc:sldMk cId="27788147" sldId="777"/>
            <ac:spMk id="9" creationId="{6FC67849-75F4-44A8-ABDA-D69938F8009B}"/>
          </ac:spMkLst>
        </pc:spChg>
        <pc:spChg chg="add mod">
          <ac:chgData name="meng yu" userId="0c972f0548c2abfb" providerId="LiveId" clId="{B86F96AD-230F-43CD-B68C-A35350E58809}" dt="2020-03-07T15:30:01.854" v="3698" actId="1036"/>
          <ac:spMkLst>
            <pc:docMk/>
            <pc:sldMk cId="27788147" sldId="777"/>
            <ac:spMk id="10" creationId="{0EE7634E-B2AE-4F8D-94B5-B8509E38E915}"/>
          </ac:spMkLst>
        </pc:spChg>
        <pc:spChg chg="add mod">
          <ac:chgData name="meng yu" userId="0c972f0548c2abfb" providerId="LiveId" clId="{B86F96AD-230F-43CD-B68C-A35350E58809}" dt="2020-03-07T15:30:01.854" v="3698" actId="1036"/>
          <ac:spMkLst>
            <pc:docMk/>
            <pc:sldMk cId="27788147" sldId="777"/>
            <ac:spMk id="11" creationId="{B7200DBF-821E-45A3-9421-AEF093D4144D}"/>
          </ac:spMkLst>
        </pc:spChg>
        <pc:spChg chg="add mod">
          <ac:chgData name="meng yu" userId="0c972f0548c2abfb" providerId="LiveId" clId="{B86F96AD-230F-43CD-B68C-A35350E58809}" dt="2020-03-07T15:30:01.854" v="3698" actId="1036"/>
          <ac:spMkLst>
            <pc:docMk/>
            <pc:sldMk cId="27788147" sldId="777"/>
            <ac:spMk id="12" creationId="{02759F28-602C-4261-B3E0-8251893ED406}"/>
          </ac:spMkLst>
        </pc:spChg>
        <pc:spChg chg="add mod">
          <ac:chgData name="meng yu" userId="0c972f0548c2abfb" providerId="LiveId" clId="{B86F96AD-230F-43CD-B68C-A35350E58809}" dt="2020-03-07T15:30:01.854" v="3698" actId="1036"/>
          <ac:spMkLst>
            <pc:docMk/>
            <pc:sldMk cId="27788147" sldId="777"/>
            <ac:spMk id="13" creationId="{0EEBC20B-594E-44B7-A807-CEA5BC00E56C}"/>
          </ac:spMkLst>
        </pc:spChg>
        <pc:spChg chg="add mod">
          <ac:chgData name="meng yu" userId="0c972f0548c2abfb" providerId="LiveId" clId="{B86F96AD-230F-43CD-B68C-A35350E58809}" dt="2020-03-07T15:30:01.854" v="3698" actId="1036"/>
          <ac:spMkLst>
            <pc:docMk/>
            <pc:sldMk cId="27788147" sldId="777"/>
            <ac:spMk id="14" creationId="{BD05126D-BC80-4CB7-9649-BC78B0F01CE4}"/>
          </ac:spMkLst>
        </pc:spChg>
        <pc:spChg chg="add mod">
          <ac:chgData name="meng yu" userId="0c972f0548c2abfb" providerId="LiveId" clId="{B86F96AD-230F-43CD-B68C-A35350E58809}" dt="2020-03-07T15:30:01.854" v="3698" actId="1036"/>
          <ac:spMkLst>
            <pc:docMk/>
            <pc:sldMk cId="27788147" sldId="777"/>
            <ac:spMk id="15" creationId="{9D9F518A-11B3-4505-830D-C87FB59C6280}"/>
          </ac:spMkLst>
        </pc:spChg>
        <pc:spChg chg="add mod">
          <ac:chgData name="meng yu" userId="0c972f0548c2abfb" providerId="LiveId" clId="{B86F96AD-230F-43CD-B68C-A35350E58809}" dt="2020-03-07T15:30:01.854" v="3698" actId="1036"/>
          <ac:spMkLst>
            <pc:docMk/>
            <pc:sldMk cId="27788147" sldId="777"/>
            <ac:spMk id="16" creationId="{F6C26B0F-A142-43AA-A983-DDC0ECAD6BF7}"/>
          </ac:spMkLst>
        </pc:spChg>
        <pc:spChg chg="add mod">
          <ac:chgData name="meng yu" userId="0c972f0548c2abfb" providerId="LiveId" clId="{B86F96AD-230F-43CD-B68C-A35350E58809}" dt="2020-03-07T15:30:01.854" v="3698" actId="1036"/>
          <ac:spMkLst>
            <pc:docMk/>
            <pc:sldMk cId="27788147" sldId="777"/>
            <ac:spMk id="17" creationId="{2DB8FC4D-F1D0-49EF-B316-BCA8D176E4C8}"/>
          </ac:spMkLst>
        </pc:spChg>
        <pc:spChg chg="add mod">
          <ac:chgData name="meng yu" userId="0c972f0548c2abfb" providerId="LiveId" clId="{B86F96AD-230F-43CD-B68C-A35350E58809}" dt="2020-03-07T15:31:55.644" v="3729" actId="207"/>
          <ac:spMkLst>
            <pc:docMk/>
            <pc:sldMk cId="27788147" sldId="777"/>
            <ac:spMk id="18" creationId="{86955D50-3577-4164-B077-68E55D4DEB46}"/>
          </ac:spMkLst>
        </pc:spChg>
        <pc:spChg chg="mod">
          <ac:chgData name="meng yu" userId="0c972f0548c2abfb" providerId="LiveId" clId="{B86F96AD-230F-43CD-B68C-A35350E58809}" dt="2020-03-07T15:29:30.481" v="3695" actId="1035"/>
          <ac:spMkLst>
            <pc:docMk/>
            <pc:sldMk cId="27788147" sldId="777"/>
            <ac:spMk id="8195" creationId="{00000000-0000-0000-0000-000000000000}"/>
          </ac:spMkLst>
        </pc:spChg>
        <pc:graphicFrameChg chg="add mod">
          <ac:chgData name="meng yu" userId="0c972f0548c2abfb" providerId="LiveId" clId="{B86F96AD-230F-43CD-B68C-A35350E58809}" dt="2020-03-07T15:30:01.854" v="3698" actId="1036"/>
          <ac:graphicFrameMkLst>
            <pc:docMk/>
            <pc:sldMk cId="27788147" sldId="777"/>
            <ac:graphicFrameMk id="4" creationId="{1869143E-4F04-41B5-ADDC-B2B5F591D55E}"/>
          </ac:graphicFrameMkLst>
        </pc:graphicFrameChg>
      </pc:sldChg>
      <pc:sldChg chg="addSp delSp add del modAnim">
        <pc:chgData name="meng yu" userId="0c972f0548c2abfb" providerId="LiveId" clId="{B86F96AD-230F-43CD-B68C-A35350E58809}" dt="2020-03-07T15:28:38.746" v="3677" actId="47"/>
        <pc:sldMkLst>
          <pc:docMk/>
          <pc:sldMk cId="3301243953" sldId="777"/>
        </pc:sldMkLst>
        <pc:spChg chg="del">
          <ac:chgData name="meng yu" userId="0c972f0548c2abfb" providerId="LiveId" clId="{B86F96AD-230F-43CD-B68C-A35350E58809}" dt="2020-03-07T15:28:28.119" v="3674" actId="478"/>
          <ac:spMkLst>
            <pc:docMk/>
            <pc:sldMk cId="3301243953" sldId="777"/>
            <ac:spMk id="3" creationId="{576538B4-3C3E-426E-B4A3-267FA6FA0EA1}"/>
          </ac:spMkLst>
        </pc:spChg>
        <pc:graphicFrameChg chg="add del">
          <ac:chgData name="meng yu" userId="0c972f0548c2abfb" providerId="LiveId" clId="{B86F96AD-230F-43CD-B68C-A35350E58809}" dt="2020-03-07T15:28:33.638" v="3676"/>
          <ac:graphicFrameMkLst>
            <pc:docMk/>
            <pc:sldMk cId="3301243953" sldId="777"/>
            <ac:graphicFrameMk id="4" creationId="{1ABEF455-A949-4C02-B451-594D5C1DB418}"/>
          </ac:graphicFrameMkLst>
        </pc:graphicFrameChg>
      </pc:sldChg>
      <pc:sldChg chg="modSp modAnim">
        <pc:chgData name="meng yu" userId="0c972f0548c2abfb" providerId="LiveId" clId="{B86F96AD-230F-43CD-B68C-A35350E58809}" dt="2020-03-07T15:34:25.337" v="3781"/>
        <pc:sldMkLst>
          <pc:docMk/>
          <pc:sldMk cId="2603652800" sldId="778"/>
        </pc:sldMkLst>
        <pc:spChg chg="mod">
          <ac:chgData name="meng yu" userId="0c972f0548c2abfb" providerId="LiveId" clId="{B86F96AD-230F-43CD-B68C-A35350E58809}" dt="2020-03-07T15:34:25.337" v="3781"/>
          <ac:spMkLst>
            <pc:docMk/>
            <pc:sldMk cId="2603652800" sldId="778"/>
            <ac:spMk id="18" creationId="{86955D50-3577-4164-B077-68E55D4DEB46}"/>
          </ac:spMkLst>
        </pc:spChg>
        <pc:spChg chg="mod">
          <ac:chgData name="meng yu" userId="0c972f0548c2abfb" providerId="LiveId" clId="{B86F96AD-230F-43CD-B68C-A35350E58809}" dt="2020-03-07T15:33:30.042" v="3764" actId="14100"/>
          <ac:spMkLst>
            <pc:docMk/>
            <pc:sldMk cId="2603652800" sldId="778"/>
            <ac:spMk id="8195" creationId="{00000000-0000-0000-0000-000000000000}"/>
          </ac:spMkLst>
        </pc:spChg>
        <pc:graphicFrameChg chg="mod modGraphic">
          <ac:chgData name="meng yu" userId="0c972f0548c2abfb" providerId="LiveId" clId="{B86F96AD-230F-43CD-B68C-A35350E58809}" dt="2020-03-07T15:33:39.164" v="3768" actId="1036"/>
          <ac:graphicFrameMkLst>
            <pc:docMk/>
            <pc:sldMk cId="2603652800" sldId="778"/>
            <ac:graphicFrameMk id="4" creationId="{1869143E-4F04-41B5-ADDC-B2B5F591D55E}"/>
          </ac:graphicFrameMkLst>
        </pc:graphicFrameChg>
      </pc:sldChg>
      <pc:sldMasterChg chg="del delSldLayout">
        <pc:chgData name="meng yu" userId="0c972f0548c2abfb" providerId="LiveId" clId="{B86F96AD-230F-43CD-B68C-A35350E58809}" dt="2020-03-06T09:11:42.777" v="110" actId="47"/>
        <pc:sldMasterMkLst>
          <pc:docMk/>
          <pc:sldMasterMk cId="2880922866" sldId="2147483729"/>
        </pc:sldMasterMkLst>
        <pc:sldLayoutChg chg="del">
          <pc:chgData name="meng yu" userId="0c972f0548c2abfb" providerId="LiveId" clId="{B86F96AD-230F-43CD-B68C-A35350E58809}" dt="2020-03-06T09:11:42.777" v="110" actId="47"/>
          <pc:sldLayoutMkLst>
            <pc:docMk/>
            <pc:sldMasterMk cId="2880922866" sldId="2147483729"/>
            <pc:sldLayoutMk cId="1462780301" sldId="2147483730"/>
          </pc:sldLayoutMkLst>
        </pc:sldLayoutChg>
        <pc:sldLayoutChg chg="del">
          <pc:chgData name="meng yu" userId="0c972f0548c2abfb" providerId="LiveId" clId="{B86F96AD-230F-43CD-B68C-A35350E58809}" dt="2020-03-06T09:11:42.777" v="110" actId="47"/>
          <pc:sldLayoutMkLst>
            <pc:docMk/>
            <pc:sldMasterMk cId="2880922866" sldId="2147483729"/>
            <pc:sldLayoutMk cId="3541184423" sldId="2147483731"/>
          </pc:sldLayoutMkLst>
        </pc:sldLayoutChg>
        <pc:sldLayoutChg chg="del">
          <pc:chgData name="meng yu" userId="0c972f0548c2abfb" providerId="LiveId" clId="{B86F96AD-230F-43CD-B68C-A35350E58809}" dt="2020-03-06T09:11:42.777" v="110" actId="47"/>
          <pc:sldLayoutMkLst>
            <pc:docMk/>
            <pc:sldMasterMk cId="2880922866" sldId="2147483729"/>
            <pc:sldLayoutMk cId="2006978310" sldId="2147483732"/>
          </pc:sldLayoutMkLst>
        </pc:sldLayoutChg>
        <pc:sldLayoutChg chg="del">
          <pc:chgData name="meng yu" userId="0c972f0548c2abfb" providerId="LiveId" clId="{B86F96AD-230F-43CD-B68C-A35350E58809}" dt="2020-03-06T09:11:42.777" v="110" actId="47"/>
          <pc:sldLayoutMkLst>
            <pc:docMk/>
            <pc:sldMasterMk cId="2880922866" sldId="2147483729"/>
            <pc:sldLayoutMk cId="1389921010" sldId="2147483733"/>
          </pc:sldLayoutMkLst>
        </pc:sldLayoutChg>
        <pc:sldLayoutChg chg="del">
          <pc:chgData name="meng yu" userId="0c972f0548c2abfb" providerId="LiveId" clId="{B86F96AD-230F-43CD-B68C-A35350E58809}" dt="2020-03-06T09:11:42.777" v="110" actId="47"/>
          <pc:sldLayoutMkLst>
            <pc:docMk/>
            <pc:sldMasterMk cId="2880922866" sldId="2147483729"/>
            <pc:sldLayoutMk cId="1119346150" sldId="2147483734"/>
          </pc:sldLayoutMkLst>
        </pc:sldLayoutChg>
        <pc:sldLayoutChg chg="del">
          <pc:chgData name="meng yu" userId="0c972f0548c2abfb" providerId="LiveId" clId="{B86F96AD-230F-43CD-B68C-A35350E58809}" dt="2020-03-06T09:11:42.777" v="110" actId="47"/>
          <pc:sldLayoutMkLst>
            <pc:docMk/>
            <pc:sldMasterMk cId="2880922866" sldId="2147483729"/>
            <pc:sldLayoutMk cId="933139608" sldId="2147483735"/>
          </pc:sldLayoutMkLst>
        </pc:sldLayoutChg>
        <pc:sldLayoutChg chg="del">
          <pc:chgData name="meng yu" userId="0c972f0548c2abfb" providerId="LiveId" clId="{B86F96AD-230F-43CD-B68C-A35350E58809}" dt="2020-03-06T09:11:42.777" v="110" actId="47"/>
          <pc:sldLayoutMkLst>
            <pc:docMk/>
            <pc:sldMasterMk cId="2880922866" sldId="2147483729"/>
            <pc:sldLayoutMk cId="2837263502" sldId="2147483736"/>
          </pc:sldLayoutMkLst>
        </pc:sldLayoutChg>
        <pc:sldLayoutChg chg="del">
          <pc:chgData name="meng yu" userId="0c972f0548c2abfb" providerId="LiveId" clId="{B86F96AD-230F-43CD-B68C-A35350E58809}" dt="2020-03-06T09:11:42.777" v="110" actId="47"/>
          <pc:sldLayoutMkLst>
            <pc:docMk/>
            <pc:sldMasterMk cId="2880922866" sldId="2147483729"/>
            <pc:sldLayoutMk cId="2288668604" sldId="2147483737"/>
          </pc:sldLayoutMkLst>
        </pc:sldLayoutChg>
        <pc:sldLayoutChg chg="del">
          <pc:chgData name="meng yu" userId="0c972f0548c2abfb" providerId="LiveId" clId="{B86F96AD-230F-43CD-B68C-A35350E58809}" dt="2020-03-06T09:11:42.777" v="110" actId="47"/>
          <pc:sldLayoutMkLst>
            <pc:docMk/>
            <pc:sldMasterMk cId="2880922866" sldId="2147483729"/>
            <pc:sldLayoutMk cId="1093623049" sldId="2147483738"/>
          </pc:sldLayoutMkLst>
        </pc:sldLayoutChg>
        <pc:sldLayoutChg chg="del">
          <pc:chgData name="meng yu" userId="0c972f0548c2abfb" providerId="LiveId" clId="{B86F96AD-230F-43CD-B68C-A35350E58809}" dt="2020-03-06T09:11:42.777" v="110" actId="47"/>
          <pc:sldLayoutMkLst>
            <pc:docMk/>
            <pc:sldMasterMk cId="2880922866" sldId="2147483729"/>
            <pc:sldLayoutMk cId="3110465175" sldId="2147483739"/>
          </pc:sldLayoutMkLst>
        </pc:sldLayoutChg>
        <pc:sldLayoutChg chg="del">
          <pc:chgData name="meng yu" userId="0c972f0548c2abfb" providerId="LiveId" clId="{B86F96AD-230F-43CD-B68C-A35350E58809}" dt="2020-03-06T09:11:42.777" v="110" actId="47"/>
          <pc:sldLayoutMkLst>
            <pc:docMk/>
            <pc:sldMasterMk cId="2880922866" sldId="2147483729"/>
            <pc:sldLayoutMk cId="2865491869" sldId="2147483740"/>
          </pc:sldLayoutMkLst>
        </pc:sldLayoutChg>
        <pc:sldLayoutChg chg="del">
          <pc:chgData name="meng yu" userId="0c972f0548c2abfb" providerId="LiveId" clId="{B86F96AD-230F-43CD-B68C-A35350E58809}" dt="2020-03-06T09:11:42.777" v="110" actId="47"/>
          <pc:sldLayoutMkLst>
            <pc:docMk/>
            <pc:sldMasterMk cId="2880922866" sldId="2147483729"/>
            <pc:sldLayoutMk cId="4018434115" sldId="2147483741"/>
          </pc:sldLayoutMkLst>
        </pc:sldLayoutChg>
      </pc:sldMasterChg>
      <pc:sldMasterChg chg="del delSldLayout">
        <pc:chgData name="meng yu" userId="0c972f0548c2abfb" providerId="LiveId" clId="{B86F96AD-230F-43CD-B68C-A35350E58809}" dt="2020-03-06T09:12:11.136" v="111" actId="47"/>
        <pc:sldMasterMkLst>
          <pc:docMk/>
          <pc:sldMasterMk cId="2786324254" sldId="2147483742"/>
        </pc:sldMasterMkLst>
        <pc:sldLayoutChg chg="del">
          <pc:chgData name="meng yu" userId="0c972f0548c2abfb" providerId="LiveId" clId="{B86F96AD-230F-43CD-B68C-A35350E58809}" dt="2020-03-06T09:12:11.136" v="111" actId="47"/>
          <pc:sldLayoutMkLst>
            <pc:docMk/>
            <pc:sldMasterMk cId="2786324254" sldId="2147483742"/>
            <pc:sldLayoutMk cId="2915115543" sldId="2147483743"/>
          </pc:sldLayoutMkLst>
        </pc:sldLayoutChg>
        <pc:sldLayoutChg chg="del">
          <pc:chgData name="meng yu" userId="0c972f0548c2abfb" providerId="LiveId" clId="{B86F96AD-230F-43CD-B68C-A35350E58809}" dt="2020-03-06T09:12:11.136" v="111" actId="47"/>
          <pc:sldLayoutMkLst>
            <pc:docMk/>
            <pc:sldMasterMk cId="2786324254" sldId="2147483742"/>
            <pc:sldLayoutMk cId="2052728946" sldId="2147483744"/>
          </pc:sldLayoutMkLst>
        </pc:sldLayoutChg>
        <pc:sldLayoutChg chg="del">
          <pc:chgData name="meng yu" userId="0c972f0548c2abfb" providerId="LiveId" clId="{B86F96AD-230F-43CD-B68C-A35350E58809}" dt="2020-03-06T09:12:11.136" v="111" actId="47"/>
          <pc:sldLayoutMkLst>
            <pc:docMk/>
            <pc:sldMasterMk cId="2786324254" sldId="2147483742"/>
            <pc:sldLayoutMk cId="636726705" sldId="2147483745"/>
          </pc:sldLayoutMkLst>
        </pc:sldLayoutChg>
        <pc:sldLayoutChg chg="del">
          <pc:chgData name="meng yu" userId="0c972f0548c2abfb" providerId="LiveId" clId="{B86F96AD-230F-43CD-B68C-A35350E58809}" dt="2020-03-06T09:12:11.136" v="111" actId="47"/>
          <pc:sldLayoutMkLst>
            <pc:docMk/>
            <pc:sldMasterMk cId="2786324254" sldId="2147483742"/>
            <pc:sldLayoutMk cId="879696586" sldId="2147483746"/>
          </pc:sldLayoutMkLst>
        </pc:sldLayoutChg>
        <pc:sldLayoutChg chg="del">
          <pc:chgData name="meng yu" userId="0c972f0548c2abfb" providerId="LiveId" clId="{B86F96AD-230F-43CD-B68C-A35350E58809}" dt="2020-03-06T09:12:11.136" v="111" actId="47"/>
          <pc:sldLayoutMkLst>
            <pc:docMk/>
            <pc:sldMasterMk cId="2786324254" sldId="2147483742"/>
            <pc:sldLayoutMk cId="2014711411" sldId="2147483747"/>
          </pc:sldLayoutMkLst>
        </pc:sldLayoutChg>
        <pc:sldLayoutChg chg="del">
          <pc:chgData name="meng yu" userId="0c972f0548c2abfb" providerId="LiveId" clId="{B86F96AD-230F-43CD-B68C-A35350E58809}" dt="2020-03-06T09:12:11.136" v="111" actId="47"/>
          <pc:sldLayoutMkLst>
            <pc:docMk/>
            <pc:sldMasterMk cId="2786324254" sldId="2147483742"/>
            <pc:sldLayoutMk cId="3603859081" sldId="2147483748"/>
          </pc:sldLayoutMkLst>
        </pc:sldLayoutChg>
        <pc:sldLayoutChg chg="del">
          <pc:chgData name="meng yu" userId="0c972f0548c2abfb" providerId="LiveId" clId="{B86F96AD-230F-43CD-B68C-A35350E58809}" dt="2020-03-06T09:12:11.136" v="111" actId="47"/>
          <pc:sldLayoutMkLst>
            <pc:docMk/>
            <pc:sldMasterMk cId="2786324254" sldId="2147483742"/>
            <pc:sldLayoutMk cId="2927096667" sldId="2147483749"/>
          </pc:sldLayoutMkLst>
        </pc:sldLayoutChg>
        <pc:sldLayoutChg chg="del">
          <pc:chgData name="meng yu" userId="0c972f0548c2abfb" providerId="LiveId" clId="{B86F96AD-230F-43CD-B68C-A35350E58809}" dt="2020-03-06T09:12:11.136" v="111" actId="47"/>
          <pc:sldLayoutMkLst>
            <pc:docMk/>
            <pc:sldMasterMk cId="2786324254" sldId="2147483742"/>
            <pc:sldLayoutMk cId="2016439532" sldId="2147483750"/>
          </pc:sldLayoutMkLst>
        </pc:sldLayoutChg>
        <pc:sldLayoutChg chg="del">
          <pc:chgData name="meng yu" userId="0c972f0548c2abfb" providerId="LiveId" clId="{B86F96AD-230F-43CD-B68C-A35350E58809}" dt="2020-03-06T09:12:11.136" v="111" actId="47"/>
          <pc:sldLayoutMkLst>
            <pc:docMk/>
            <pc:sldMasterMk cId="2786324254" sldId="2147483742"/>
            <pc:sldLayoutMk cId="3970558031" sldId="2147483751"/>
          </pc:sldLayoutMkLst>
        </pc:sldLayoutChg>
        <pc:sldLayoutChg chg="del">
          <pc:chgData name="meng yu" userId="0c972f0548c2abfb" providerId="LiveId" clId="{B86F96AD-230F-43CD-B68C-A35350E58809}" dt="2020-03-06T09:12:11.136" v="111" actId="47"/>
          <pc:sldLayoutMkLst>
            <pc:docMk/>
            <pc:sldMasterMk cId="2786324254" sldId="2147483742"/>
            <pc:sldLayoutMk cId="1633791830" sldId="2147483752"/>
          </pc:sldLayoutMkLst>
        </pc:sldLayoutChg>
        <pc:sldLayoutChg chg="del">
          <pc:chgData name="meng yu" userId="0c972f0548c2abfb" providerId="LiveId" clId="{B86F96AD-230F-43CD-B68C-A35350E58809}" dt="2020-03-06T09:12:11.136" v="111" actId="47"/>
          <pc:sldLayoutMkLst>
            <pc:docMk/>
            <pc:sldMasterMk cId="2786324254" sldId="2147483742"/>
            <pc:sldLayoutMk cId="2280099773" sldId="2147483753"/>
          </pc:sldLayoutMkLst>
        </pc:sldLayoutChg>
        <pc:sldLayoutChg chg="del">
          <pc:chgData name="meng yu" userId="0c972f0548c2abfb" providerId="LiveId" clId="{B86F96AD-230F-43CD-B68C-A35350E58809}" dt="2020-03-06T09:12:11.136" v="111" actId="47"/>
          <pc:sldLayoutMkLst>
            <pc:docMk/>
            <pc:sldMasterMk cId="2786324254" sldId="2147483742"/>
            <pc:sldLayoutMk cId="3900794664" sldId="2147483754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1028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1B3FBDB3-4593-459E-8386-AAC3F19FD89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79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9A4EE-1964-4D50-AB6C-37766DFA031B}" type="datetime1">
              <a:rPr lang="zh-CN" altLang="en-US"/>
              <a:pPr>
                <a:defRPr/>
              </a:pPr>
              <a:t>2020/3/18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AC9D0-C057-4083-9078-19399C900D6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4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A6F0F-DEAD-4F9D-999B-696EA97BAC77}" type="datetime1">
              <a:rPr lang="zh-CN" altLang="en-US"/>
              <a:pPr>
                <a:defRPr/>
              </a:pPr>
              <a:t>2020/3/18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5120D-2E5D-4C2F-8146-9E56D24937C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89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A655D-F303-43C8-9714-C6F3205D5AC7}" type="datetime1">
              <a:rPr lang="zh-CN" altLang="en-US"/>
              <a:pPr>
                <a:defRPr/>
              </a:pPr>
              <a:t>2020/3/18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E4A11-0646-4609-9D46-EB7E81FF5DE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92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D9F104-6A7D-4A7C-911D-BE33C9397422}" type="datetime1">
              <a:rPr lang="zh-CN" altLang="en-US"/>
              <a:pPr>
                <a:defRPr/>
              </a:pPr>
              <a:t>2020/3/18</a:t>
            </a:fld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31195-3839-4C1C-BAEC-486D90DC14F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07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C0707-3428-4B2D-84FE-EEDA983E0306}" type="datetime1">
              <a:rPr lang="zh-CN" altLang="en-US"/>
              <a:pPr>
                <a:defRPr/>
              </a:pPr>
              <a:t>2020/3/18</a:t>
            </a:fld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88BD81-D4C1-4220-9FB7-7205F0769F7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89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8201C-F5C0-4121-981E-B87EB4C020C1}" type="datetime1">
              <a:rPr lang="zh-CN" altLang="en-US"/>
              <a:pPr>
                <a:defRPr/>
              </a:pPr>
              <a:t>2020/3/18</a:t>
            </a:fld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6FBCE-F4B2-4533-A967-77D952E4CDE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55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85DFA-7EB6-4C24-960A-162A1B03ACCF}" type="datetime1">
              <a:rPr lang="zh-CN" altLang="en-US"/>
              <a:pPr>
                <a:defRPr/>
              </a:pPr>
              <a:t>2020/3/18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4124C-6DC1-4AD0-A73F-497B9A935DD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5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D2E70-DEE8-4D6C-8931-DD38E11AE1D8}" type="datetime1">
              <a:rPr lang="zh-CN" altLang="en-US"/>
              <a:pPr>
                <a:defRPr/>
              </a:pPr>
              <a:t>2020/3/18</a:t>
            </a:fld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7ED8B-1444-4AF9-9916-980F015FB7D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2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EB0C3-A169-4731-8998-25FEC05C45F4}" type="datetime1">
              <a:rPr lang="zh-CN" altLang="en-US"/>
              <a:pPr>
                <a:defRPr/>
              </a:pPr>
              <a:t>2020/3/18</a:t>
            </a:fld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3A07B-668F-4E01-82C8-2FF8C2AE2BB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695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7EFC5-F670-4BC5-8EDE-5BE8E3081E13}" type="datetime1">
              <a:rPr lang="zh-CN" altLang="en-US"/>
              <a:pPr>
                <a:defRPr/>
              </a:pPr>
              <a:t>2020/3/18</a:t>
            </a:fld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9A190-9FD9-46D3-B025-60DFFE0F116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581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C87D6-8296-402E-8CC4-AB0BBF8B0A51}" type="datetime1">
              <a:rPr lang="zh-CN" altLang="en-US"/>
              <a:pPr>
                <a:defRPr/>
              </a:pPr>
              <a:t>2020/3/18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658F5-D17D-42D7-855A-0873D286BDF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8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EAB8A-4111-4F25-9E74-0D91ABBC4FDD}" type="datetime1">
              <a:rPr lang="zh-CN" altLang="en-US"/>
              <a:pPr>
                <a:defRPr/>
              </a:pPr>
              <a:t>2020/3/18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8F7DA-4C42-4580-BA68-55EF73616DB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124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209B4-A12A-494E-A7EB-57E55484404D}" type="datetime1">
              <a:rPr lang="zh-CN" altLang="en-US"/>
              <a:pPr>
                <a:defRPr/>
              </a:pPr>
              <a:t>2020/3/18</a:t>
            </a:fld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B555B-1941-4A50-AE40-02BF7247853B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941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73EBE-1052-4EBC-8D6D-8967AA64058D}" type="datetime1">
              <a:rPr lang="zh-CN" altLang="en-US"/>
              <a:pPr>
                <a:defRPr/>
              </a:pPr>
              <a:t>2020/3/18</a:t>
            </a:fld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B99CF-2865-4DEC-B399-FE493C254FD1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666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9A963-7FE7-408A-B571-43EBA887CE98}" type="datetime1">
              <a:rPr lang="zh-CN" altLang="en-US"/>
              <a:pPr>
                <a:defRPr/>
              </a:pPr>
              <a:t>2020/3/18</a:t>
            </a:fld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DDAFE-C68F-48AE-88A1-FCE2BDF6DA3D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327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39A4EE-1964-4D50-AB6C-37766DFA031B}" type="datetime1">
              <a:rPr lang="zh-CN" altLang="en-US" smtClean="0"/>
              <a:pPr>
                <a:defRPr/>
              </a:pPr>
              <a:t>2020/3/18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AC9D0-C057-4083-9078-19399C900D63}" type="slidenum">
              <a:rPr lang="zh-CN" alt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172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BEAB8A-4111-4F25-9E74-0D91ABBC4FDD}" type="datetime1">
              <a:rPr lang="zh-CN" altLang="en-US" smtClean="0"/>
              <a:pPr>
                <a:defRPr/>
              </a:pPr>
              <a:t>2020/3/18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78F7DA-4C42-4580-BA68-55EF73616DB9}" type="slidenum">
              <a:rPr lang="zh-CN" alt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101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4CDAB1-FFB3-48A8-A8A7-8B1495A18BBB}" type="datetime1">
              <a:rPr lang="zh-CN" altLang="en-US" smtClean="0"/>
              <a:pPr>
                <a:defRPr/>
              </a:pPr>
              <a:t>2020/3/18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DEE632-B4EC-4391-8608-2A20B0CEDB5F}" type="slidenum">
              <a:rPr lang="zh-CN" alt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139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CD4501-D9BA-481F-9E53-C81506ADBACC}" type="datetime1">
              <a:rPr lang="zh-CN" altLang="en-US" smtClean="0"/>
              <a:pPr>
                <a:defRPr/>
              </a:pPr>
              <a:t>2020/3/18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BD18B-080A-4EA4-B6AC-FE41D9DD4936}" type="slidenum">
              <a:rPr lang="zh-CN" alt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21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BCB82F-598B-4B88-98B1-C0286A0DD531}" type="datetime1">
              <a:rPr lang="zh-CN" altLang="en-US" smtClean="0"/>
              <a:pPr>
                <a:defRPr/>
              </a:pPr>
              <a:t>2020/3/18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4B8EB7-E0CB-4875-9363-69C84806C6D5}" type="slidenum">
              <a:rPr lang="zh-CN" alt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15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2CC101-DB35-4AFD-B6BB-41056E20835D}" type="datetime1">
              <a:rPr lang="zh-CN" altLang="en-US" smtClean="0"/>
              <a:pPr>
                <a:defRPr/>
              </a:pPr>
              <a:t>2020/3/18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A532E9-A47A-4C48-B447-71697645531E}" type="slidenum">
              <a:rPr lang="zh-CN" alt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913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FCD6D7-205D-4AAA-A1F6-D80B23A3EB9F}" type="datetime1">
              <a:rPr lang="zh-CN" altLang="en-US" smtClean="0"/>
              <a:pPr>
                <a:defRPr/>
              </a:pPr>
              <a:t>2020/3/18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15368-9F1E-4631-B9EF-6001392692EC}" type="slidenum">
              <a:rPr lang="zh-CN" alt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CDAB1-FFB3-48A8-A8A7-8B1495A18BBB}" type="datetime1">
              <a:rPr lang="zh-CN" altLang="en-US"/>
              <a:pPr>
                <a:defRPr/>
              </a:pPr>
              <a:t>2020/3/18</a:t>
            </a:fld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EE632-B4EC-4391-8608-2A20B0CEDB5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215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ED7982-3F8B-4CF1-B67C-430D359E1216}" type="datetime1">
              <a:rPr lang="zh-CN" altLang="en-US" smtClean="0"/>
              <a:pPr>
                <a:defRPr/>
              </a:pPr>
              <a:t>2020/3/18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F79925-C39A-45C3-A335-8323C606569C}" type="slidenum">
              <a:rPr lang="zh-CN" alt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841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222A09-9568-4443-B423-F50B047AE288}" type="datetime1">
              <a:rPr lang="zh-CN" altLang="en-US" smtClean="0"/>
              <a:pPr>
                <a:defRPr/>
              </a:pPr>
              <a:t>2020/3/18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19D3A-598C-4BE8-B154-C73FCC28F3E0}" type="slidenum">
              <a:rPr lang="zh-CN" alt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136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1A6F0F-DEAD-4F9D-999B-696EA97BAC77}" type="datetime1">
              <a:rPr lang="zh-CN" altLang="en-US" smtClean="0"/>
              <a:pPr>
                <a:defRPr/>
              </a:pPr>
              <a:t>2020/3/18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25120D-2E5D-4C2F-8146-9E56D24937C6}" type="slidenum">
              <a:rPr lang="zh-CN" alt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436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2A655D-F303-43C8-9714-C6F3205D5AC7}" type="datetime1">
              <a:rPr lang="zh-CN" altLang="en-US" smtClean="0"/>
              <a:pPr>
                <a:defRPr/>
              </a:pPr>
              <a:t>2020/3/18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AE4A11-0646-4609-9D46-EB7E81FF5DEC}" type="slidenum">
              <a:rPr lang="zh-CN" alt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241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9A4EE-1964-4D50-AB6C-37766DFA031B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AC9D0-C057-4083-9078-19399C900D63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1307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EAB8A-4111-4F25-9E74-0D91ABBC4FDD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78F7DA-4C42-4580-BA68-55EF73616DB9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4975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CDAB1-FFB3-48A8-A8A7-8B1495A18BBB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EE632-B4EC-4391-8608-2A20B0CEDB5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7239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D4501-D9BA-481F-9E53-C81506ADBACC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BD18B-080A-4EA4-B6AC-FE41D9DD493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9180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CB82F-598B-4B88-98B1-C0286A0DD531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B8EB7-E0CB-4875-9363-69C84806C6D5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2990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CC101-DB35-4AFD-B6BB-41056E20835D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532E9-A47A-4C48-B447-71697645531E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86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D4501-D9BA-481F-9E53-C81506ADBACC}" type="datetime1">
              <a:rPr lang="zh-CN" altLang="en-US"/>
              <a:pPr>
                <a:defRPr/>
              </a:pPr>
              <a:t>2020/3/18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BD18B-080A-4EA4-B6AC-FE41D9DD4936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243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CD6D7-205D-4AAA-A1F6-D80B23A3EB9F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15368-9F1E-4631-B9EF-6001392692E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1437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D7982-3F8B-4CF1-B67C-430D359E121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79925-C39A-45C3-A335-8323C606569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2114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22A09-9568-4443-B423-F50B047AE288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19D3A-598C-4BE8-B154-C73FCC28F3E0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4574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A6F0F-DEAD-4F9D-999B-696EA97BAC77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5120D-2E5D-4C2F-8146-9E56D24937C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10229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A655D-F303-43C8-9714-C6F3205D5AC7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E4A11-0646-4609-9D46-EB7E81FF5DEC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3217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81923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19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192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19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19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819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819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B253F29-08C7-4C18-B090-45FD2CB5204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9054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56073B-02C4-4F54-A07E-2EA7289B09E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6943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5BA3A-7273-44E5-BA17-924A3A8E203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13392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39D092-2F7E-46DB-A58A-51E3B88A24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72215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AE953-6F2C-457F-B622-76D3BCD3692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521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CB82F-598B-4B88-98B1-C0286A0DD531}" type="datetime1">
              <a:rPr lang="zh-CN" altLang="en-US"/>
              <a:pPr>
                <a:defRPr/>
              </a:pPr>
              <a:t>2020/3/18</a:t>
            </a:fld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B8EB7-E0CB-4875-9363-69C84806C6D5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488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16983D-8E0E-4C55-BA7C-2970C849DC6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645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8BAEDC-ABE7-426D-A0D2-FB5B16666D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19472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2A6847-0874-4ECB-B964-CFA1B89418F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052552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65479-18DA-43A2-9351-6501B30E01E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479627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C7F5AE-833D-4B65-BCD9-FCD341A94C0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749131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C41E2F-A8DD-4675-876D-BE0A08C5EC6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76909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D4638D-31E7-4A16-B08D-39872D27FB3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6620AC-9EB2-492C-A450-4A313CC464C0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2020/3/18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中南大学软件学院 陈志刚</a:t>
            </a:r>
          </a:p>
        </p:txBody>
      </p:sp>
    </p:spTree>
    <p:extLst>
      <p:ext uri="{BB962C8B-B14F-4D97-AF65-F5344CB8AC3E}">
        <p14:creationId xmlns:p14="http://schemas.microsoft.com/office/powerpoint/2010/main" val="2637004667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2CC101-DB35-4AFD-B6BB-41056E20835D}" type="datetime1">
              <a:rPr lang="zh-CN" altLang="en-US"/>
              <a:pPr>
                <a:defRPr/>
              </a:pPr>
              <a:t>2020/3/18</a:t>
            </a:fld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532E9-A47A-4C48-B447-71697645531E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7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CD6D7-205D-4AAA-A1F6-D80B23A3EB9F}" type="datetime1">
              <a:rPr lang="zh-CN" altLang="en-US"/>
              <a:pPr>
                <a:defRPr/>
              </a:pPr>
              <a:t>2020/3/18</a:t>
            </a:fld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15368-9F1E-4631-B9EF-6001392692E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2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D7982-3F8B-4CF1-B67C-430D359E1216}" type="datetime1">
              <a:rPr lang="zh-CN" altLang="en-US"/>
              <a:pPr>
                <a:defRPr/>
              </a:pPr>
              <a:t>2020/3/18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79925-C39A-45C3-A335-8323C606569C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22A09-9568-4443-B423-F50B047AE288}" type="datetime1">
              <a:rPr lang="zh-CN" altLang="en-US"/>
              <a:pPr>
                <a:defRPr/>
              </a:pPr>
              <a:t>2020/3/18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A19D3A-598C-4BE8-B154-C73FCC28F3E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8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fld id="{3C5EFC98-AD5D-4FDD-81B6-C37B88A2A14F}" type="datetime1">
              <a:rPr lang="zh-CN" altLang="en-US"/>
              <a:pPr>
                <a:defRPr/>
              </a:pPr>
              <a:t>2020/3/18</a:t>
            </a:fld>
            <a:endParaRPr 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fld id="{A8940B98-4DAD-4269-B212-82C85B4D3AC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0"/>
            <a:chExt cx="5675" cy="663"/>
          </a:xfrm>
        </p:grpSpPr>
        <p:grpSp>
          <p:nvGrpSpPr>
            <p:cNvPr id="2056" name="Group 3"/>
            <p:cNvGrpSpPr>
              <a:grpSpLocks/>
            </p:cNvGrpSpPr>
            <p:nvPr/>
          </p:nvGrpSpPr>
          <p:grpSpPr bwMode="auto">
            <a:xfrm>
              <a:off x="185" y="68"/>
              <a:ext cx="449" cy="299"/>
              <a:chOff x="0" y="0"/>
              <a:chExt cx="624" cy="432"/>
            </a:xfrm>
          </p:grpSpPr>
          <p:sp>
            <p:nvSpPr>
              <p:cNvPr id="2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053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grpSp>
          <p:nvGrpSpPr>
            <p:cNvPr id="2057" name="Group 6"/>
            <p:cNvGrpSpPr>
              <a:grpSpLocks/>
            </p:cNvGrpSpPr>
            <p:nvPr/>
          </p:nvGrpSpPr>
          <p:grpSpPr bwMode="auto">
            <a:xfrm>
              <a:off x="263" y="334"/>
              <a:ext cx="466" cy="299"/>
              <a:chOff x="0" y="0"/>
              <a:chExt cx="672" cy="432"/>
            </a:xfrm>
          </p:grpSpPr>
          <p:sp>
            <p:nvSpPr>
              <p:cNvPr id="2055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3" name="Rectangle 8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4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059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205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FDCEDCA-E057-458E-A204-9925D4CDDCE4}" type="datetime1">
              <a:rPr lang="zh-CN" altLang="en-US"/>
              <a:pPr>
                <a:defRPr/>
              </a:pPr>
              <a:t>2020/3/18</a:t>
            </a:fld>
            <a:endParaRPr lang="en-US"/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62FBDF6-8132-45B1-91A2-0586A19A33F3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C5EFC98-AD5D-4FDD-81B6-C37B88A2A14F}" type="datetime1">
              <a:rPr lang="zh-CN" altLang="en-US" smtClean="0"/>
              <a:pPr>
                <a:defRPr/>
              </a:pPr>
              <a:t>2020/3/18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8940B98-4DAD-4269-B212-82C85B4D3ACF}" type="slidenum">
              <a:rPr lang="zh-CN" alt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1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fld id="{3C5EFC98-AD5D-4FDD-81B6-C37B88A2A14F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2020/3/18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fld id="{A8940B98-4DAD-4269-B212-82C85B4D3AC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10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zh-CN" altLang="en-US" sz="2400">
              <a:ea typeface="宋体" pitchFamily="2" charset="-122"/>
            </a:endParaRP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zh-CN" altLang="en-US" sz="2400">
              <a:ea typeface="宋体" pitchFamily="2" charset="-122"/>
            </a:endParaRP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zh-CN" altLang="en-US" sz="2400">
              <a:ea typeface="宋体" pitchFamily="2" charset="-122"/>
            </a:endParaRP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zh-CN" altLang="en-US" sz="2400">
              <a:ea typeface="宋体" pitchFamily="2" charset="-122"/>
            </a:endParaRP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zh-CN" altLang="en-US" sz="2400">
              <a:ea typeface="宋体" pitchFamily="2" charset="-122"/>
            </a:endParaRPr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zh-CN" altLang="en-US" sz="2400">
              <a:ea typeface="宋体" pitchFamily="2" charset="-122"/>
            </a:endParaRP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kumimoji="1" lang="zh-CN" altLang="en-US" sz="2400">
              <a:ea typeface="宋体" pitchFamily="2" charset="-122"/>
            </a:endParaRPr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>
                <a:ea typeface="+mn-ea"/>
              </a:defRPr>
            </a:lvl1pPr>
          </a:lstStyle>
          <a:p>
            <a:fld id="{D1EB5376-F008-4798-B922-0CE45EEF47C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096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ctrTitle" idx="4294967295"/>
          </p:nvPr>
        </p:nvSpPr>
        <p:spPr>
          <a:xfrm>
            <a:off x="1187450" y="1066800"/>
            <a:ext cx="6508750" cy="1905000"/>
          </a:xfrm>
        </p:spPr>
        <p:txBody>
          <a:bodyPr/>
          <a:lstStyle/>
          <a:p>
            <a:pPr algn="ctr" eaLnBrk="1" hangingPunct="1"/>
            <a:r>
              <a:rPr lang="zh-CN" altLang="en-US" sz="5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第</a:t>
            </a:r>
            <a:r>
              <a:rPr lang="en-US" altLang="zh-CN" sz="5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3</a:t>
            </a:r>
            <a:r>
              <a:rPr lang="zh-CN" altLang="en-US" sz="5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章 语法分析 </a:t>
            </a:r>
            <a:br>
              <a:rPr lang="zh-CN" altLang="en-US" sz="5400" b="1" dirty="0">
                <a:latin typeface="Times New Roman" panose="02020603050405020304" pitchFamily="18" charset="0"/>
                <a:ea typeface="华文新魏" panose="02010800040101010101" pitchFamily="2" charset="-122"/>
              </a:rPr>
            </a:br>
            <a:r>
              <a:rPr lang="en-US" altLang="zh-CN" sz="48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3.3  </a:t>
            </a:r>
            <a:r>
              <a:rPr lang="zh-CN" altLang="en-US" sz="48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自上而下分析</a:t>
            </a:r>
          </a:p>
        </p:txBody>
      </p:sp>
      <p:pic>
        <p:nvPicPr>
          <p:cNvPr id="40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188913"/>
            <a:ext cx="1619250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100" name="Object 3">
            <a:hlinkClick r:id="" action="ppaction://ole?verb=1"/>
          </p:cNvPr>
          <p:cNvGraphicFramePr>
            <a:graphicFrameLocks/>
          </p:cNvGraphicFramePr>
          <p:nvPr/>
        </p:nvGraphicFramePr>
        <p:xfrm>
          <a:off x="7235825" y="2997200"/>
          <a:ext cx="12192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4" imgW="2643188" imgH="4587875" progId="">
                  <p:embed/>
                </p:oleObj>
              </mc:Choice>
              <mc:Fallback>
                <p:oleObj r:id="rId4" imgW="2643188" imgH="4587875" progId="">
                  <p:embed/>
                  <p:pic>
                    <p:nvPicPr>
                      <p:cNvPr id="4100" name="Object 3">
                        <a:hlinkClick r:id="" action="ppaction://ole?verb=1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2997200"/>
                        <a:ext cx="1219200" cy="2438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3505200"/>
            <a:ext cx="6400800" cy="2362200"/>
          </a:xfrm>
          <a:noFill/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语法分析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(Syntax Analysis)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文法的改造问题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自上而下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(Top Down)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的分析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推导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(Derivation)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Grp="1" noChangeArrowheads="1"/>
          </p:cNvSpPr>
          <p:nvPr>
            <p:ph sz="half" idx="4294967295"/>
          </p:nvPr>
        </p:nvSpPr>
        <p:spPr>
          <a:xfrm>
            <a:off x="1009650" y="1988840"/>
            <a:ext cx="7262813" cy="4391025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回溯</a:t>
            </a:r>
            <a:endParaRPr lang="zh-CN" altLang="en-US" sz="28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80000"/>
              </a:lnSpc>
              <a:defRPr/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设</a:t>
            </a:r>
            <a:r>
              <a:rPr lang="en-US" altLang="zh-CN" sz="28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w=</a:t>
            </a:r>
            <a:r>
              <a:rPr lang="en-US" altLang="zh-CN" sz="2800" b="1" dirty="0" err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id+id</a:t>
            </a:r>
            <a:r>
              <a:rPr lang="en-US" altLang="zh-CN" sz="28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*id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每个产生式从左至右</a:t>
            </a:r>
            <a:r>
              <a:rPr lang="zh-CN" altLang="en-US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试探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。从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E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出发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</a:t>
            </a: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TF(E)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           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id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	          T</a:t>
            </a: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*</a:t>
            </a: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FF</a:t>
            </a: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*</a:t>
            </a: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F(E)</a:t>
            </a: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*</a:t>
            </a: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F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			    id</a:t>
            </a: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*</a:t>
            </a: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F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				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		   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T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*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F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*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F …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</a:t>
            </a:r>
            <a:r>
              <a:rPr lang="en-US" altLang="zh-CN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E+T …</a:t>
            </a:r>
          </a:p>
        </p:txBody>
      </p:sp>
      <p:cxnSp>
        <p:nvCxnSpPr>
          <p:cNvPr id="12292" name="肘形连接符 11"/>
          <p:cNvCxnSpPr>
            <a:cxnSpLocks noChangeShapeType="1"/>
          </p:cNvCxnSpPr>
          <p:nvPr/>
        </p:nvCxnSpPr>
        <p:spPr bwMode="auto">
          <a:xfrm rot="16200000" flipH="1">
            <a:off x="2447925" y="4832970"/>
            <a:ext cx="792163" cy="1444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3" name="肘形连接符 13"/>
          <p:cNvCxnSpPr>
            <a:cxnSpLocks noChangeShapeType="1"/>
          </p:cNvCxnSpPr>
          <p:nvPr/>
        </p:nvCxnSpPr>
        <p:spPr bwMode="auto">
          <a:xfrm rot="16200000" flipH="1">
            <a:off x="1010444" y="4687094"/>
            <a:ext cx="2008187" cy="21272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23987" y="4581525"/>
            <a:ext cx="3096741" cy="214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文法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:    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E→T | E + T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T→F | T * F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F→( E ) |  id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3C6CA30-D4B8-48C5-A7FF-C0CAF46DD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620713"/>
            <a:ext cx="7705725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3.3.1  </a:t>
            </a:r>
            <a:r>
              <a:rPr lang="zh-CN" altLang="en-US" sz="3600" b="1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自上而下分析的一般方法</a:t>
            </a:r>
            <a:endParaRPr lang="zh-CN" altLang="en-US" sz="3600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8399B7B-BA67-4209-B765-876736BD945D}"/>
              </a:ext>
            </a:extLst>
          </p:cNvPr>
          <p:cNvGrpSpPr/>
          <p:nvPr/>
        </p:nvGrpSpPr>
        <p:grpSpPr>
          <a:xfrm>
            <a:off x="3707904" y="3253085"/>
            <a:ext cx="216024" cy="216024"/>
            <a:chOff x="6660232" y="3212976"/>
            <a:chExt cx="144016" cy="216024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FCF27560-5D89-47FD-A8F8-FC3ABD7AA7C8}"/>
                </a:ext>
              </a:extLst>
            </p:cNvPr>
            <p:cNvCxnSpPr/>
            <p:nvPr/>
          </p:nvCxnSpPr>
          <p:spPr bwMode="auto">
            <a:xfrm>
              <a:off x="6660232" y="3212976"/>
              <a:ext cx="144016" cy="21602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70AA897-E07A-4CC1-A047-2E38C425CEC7}"/>
                </a:ext>
              </a:extLst>
            </p:cNvPr>
            <p:cNvCxnSpPr/>
            <p:nvPr/>
          </p:nvCxnSpPr>
          <p:spPr bwMode="auto">
            <a:xfrm flipH="1">
              <a:off x="6660232" y="3212976"/>
              <a:ext cx="144016" cy="21602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DC917EE-FD6C-44F1-BDE4-6A4DFC244FC6}"/>
              </a:ext>
            </a:extLst>
          </p:cNvPr>
          <p:cNvGrpSpPr/>
          <p:nvPr/>
        </p:nvGrpSpPr>
        <p:grpSpPr>
          <a:xfrm>
            <a:off x="3707904" y="3645024"/>
            <a:ext cx="216024" cy="216024"/>
            <a:chOff x="6660232" y="3212976"/>
            <a:chExt cx="144016" cy="216024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E394ACA0-F481-404E-952E-228874533807}"/>
                </a:ext>
              </a:extLst>
            </p:cNvPr>
            <p:cNvCxnSpPr/>
            <p:nvPr/>
          </p:nvCxnSpPr>
          <p:spPr bwMode="auto">
            <a:xfrm>
              <a:off x="6660232" y="3212976"/>
              <a:ext cx="144016" cy="21602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F85726D2-91F1-468F-A6E9-2D79C31C7F57}"/>
                </a:ext>
              </a:extLst>
            </p:cNvPr>
            <p:cNvCxnSpPr/>
            <p:nvPr/>
          </p:nvCxnSpPr>
          <p:spPr bwMode="auto">
            <a:xfrm flipH="1">
              <a:off x="6660232" y="3212976"/>
              <a:ext cx="144016" cy="21602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0225C06-3633-4FF5-A621-C574ED462057}"/>
              </a:ext>
            </a:extLst>
          </p:cNvPr>
          <p:cNvGrpSpPr/>
          <p:nvPr/>
        </p:nvGrpSpPr>
        <p:grpSpPr>
          <a:xfrm>
            <a:off x="4427984" y="4509120"/>
            <a:ext cx="216024" cy="216024"/>
            <a:chOff x="6660232" y="3212976"/>
            <a:chExt cx="144016" cy="216024"/>
          </a:xfrm>
        </p:grpSpPr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B6244AA6-2DF8-4BF9-81BB-A44F6CF553AA}"/>
                </a:ext>
              </a:extLst>
            </p:cNvPr>
            <p:cNvCxnSpPr/>
            <p:nvPr/>
          </p:nvCxnSpPr>
          <p:spPr bwMode="auto">
            <a:xfrm>
              <a:off x="6660232" y="3212976"/>
              <a:ext cx="144016" cy="21602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57DB5B9-57D1-4FD8-B5F6-56AC3F9AC4C2}"/>
                </a:ext>
              </a:extLst>
            </p:cNvPr>
            <p:cNvCxnSpPr/>
            <p:nvPr/>
          </p:nvCxnSpPr>
          <p:spPr bwMode="auto">
            <a:xfrm flipH="1">
              <a:off x="6660232" y="3212976"/>
              <a:ext cx="144016" cy="21602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F58F74C-879E-4E86-AD90-CD72DA62D79D}"/>
              </a:ext>
            </a:extLst>
          </p:cNvPr>
          <p:cNvGrpSpPr/>
          <p:nvPr/>
        </p:nvGrpSpPr>
        <p:grpSpPr>
          <a:xfrm>
            <a:off x="4572000" y="5373216"/>
            <a:ext cx="216024" cy="216024"/>
            <a:chOff x="6660232" y="3212976"/>
            <a:chExt cx="144016" cy="216024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A1CD7AAB-CC66-4347-A2DF-4779055ACB4B}"/>
                </a:ext>
              </a:extLst>
            </p:cNvPr>
            <p:cNvCxnSpPr/>
            <p:nvPr/>
          </p:nvCxnSpPr>
          <p:spPr bwMode="auto">
            <a:xfrm>
              <a:off x="6660232" y="3212976"/>
              <a:ext cx="144016" cy="21602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23B06C7-53BC-4594-A109-C8B36258D2CD}"/>
                </a:ext>
              </a:extLst>
            </p:cNvPr>
            <p:cNvCxnSpPr/>
            <p:nvPr/>
          </p:nvCxnSpPr>
          <p:spPr bwMode="auto">
            <a:xfrm flipH="1">
              <a:off x="6660232" y="3212976"/>
              <a:ext cx="144016" cy="21602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9D4248E-6EA5-4ECF-AC82-4904E876DBEB}"/>
              </a:ext>
            </a:extLst>
          </p:cNvPr>
          <p:cNvGrpSpPr/>
          <p:nvPr/>
        </p:nvGrpSpPr>
        <p:grpSpPr>
          <a:xfrm>
            <a:off x="5436096" y="4077072"/>
            <a:ext cx="216024" cy="216024"/>
            <a:chOff x="6660232" y="3212976"/>
            <a:chExt cx="144016" cy="216024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B9655407-5CF7-483A-9EC9-BDD6BB7956B2}"/>
                </a:ext>
              </a:extLst>
            </p:cNvPr>
            <p:cNvCxnSpPr/>
            <p:nvPr/>
          </p:nvCxnSpPr>
          <p:spPr bwMode="auto">
            <a:xfrm>
              <a:off x="6660232" y="3212976"/>
              <a:ext cx="144016" cy="21602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362E7FA7-F4A8-4498-A167-55A03D4983CF}"/>
                </a:ext>
              </a:extLst>
            </p:cNvPr>
            <p:cNvCxnSpPr/>
            <p:nvPr/>
          </p:nvCxnSpPr>
          <p:spPr bwMode="auto">
            <a:xfrm flipH="1">
              <a:off x="6660232" y="3212976"/>
              <a:ext cx="144016" cy="21602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95338" y="1914525"/>
            <a:ext cx="7880350" cy="1298575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左递归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例：文法</a:t>
            </a:r>
            <a:r>
              <a:rPr lang="en-US" altLang="zh-CN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S→Say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|* 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与它的句子*</a:t>
            </a:r>
            <a:r>
              <a:rPr lang="en-US" altLang="zh-CN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ayay</a:t>
            </a:r>
            <a:endParaRPr lang="en-US" altLang="zh-CN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609600" y="3429000"/>
            <a:ext cx="1208088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7" rIns="92075" bIns="4603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32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*</a:t>
            </a:r>
            <a:r>
              <a:rPr lang="en-US" sz="32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ayay</a:t>
            </a:r>
            <a:endParaRPr lang="en-US" sz="3200" b="1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flipV="1">
            <a:off x="795338" y="3962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3059113" y="3224213"/>
            <a:ext cx="3429000" cy="590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S</a:t>
            </a:r>
            <a:r>
              <a:rPr lang="en-US" sz="32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32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*          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不对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！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3057525" y="3695700"/>
            <a:ext cx="3352800" cy="3195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S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Say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Sayay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Sayayay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……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Sayay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……</a:t>
            </a:r>
            <a:r>
              <a:rPr lang="en-US" sz="3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ayay</a:t>
            </a:r>
            <a:endParaRPr 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6019800" y="4114800"/>
            <a:ext cx="2224088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华文新魏" panose="02010800040101010101" pitchFamily="2" charset="-122"/>
              </a:rPr>
              <a:t>一个无限循环！</a:t>
            </a:r>
            <a:endParaRPr lang="zh-CN" alt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7C2EDED-B03E-454E-A0E1-BFA7905E5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620713"/>
            <a:ext cx="7705725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3.3.1  </a:t>
            </a:r>
            <a:r>
              <a:rPr lang="zh-CN" altLang="en-US" sz="3600" b="1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自上而下分析的一般方法</a:t>
            </a:r>
            <a:endParaRPr lang="zh-CN" altLang="en-US" sz="3600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  <p:bldP spid="22532" grpId="0" autoUpdateAnimBg="0"/>
      <p:bldP spid="22533" grpId="0" animBg="1"/>
      <p:bldP spid="22534" grpId="0" autoUpdateAnimBg="0"/>
      <p:bldP spid="22535" grpId="0" autoUpdateAnimBg="0"/>
      <p:bldP spid="2253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1357313"/>
            <a:ext cx="7772400" cy="485775"/>
          </a:xfrm>
        </p:spPr>
        <p:txBody>
          <a:bodyPr/>
          <a:lstStyle/>
          <a:p>
            <a:r>
              <a:rPr lang="en-US" altLang="zh-CN" sz="3200" b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endParaRPr lang="zh-CN" altLang="en-US" sz="32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4213" y="2060575"/>
            <a:ext cx="7772400" cy="432435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自上而下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分析方法的特点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sz="28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有</a:t>
            </a:r>
            <a:r>
              <a:rPr lang="zh-CN" altLang="en-US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左递归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则分析不能正常进行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2.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分析过程会出现大量的</a:t>
            </a:r>
            <a:r>
              <a:rPr lang="zh-CN" altLang="en-US" sz="28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回溯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。特别是当</a:t>
            </a:r>
            <a:r>
              <a:rPr lang="en-US" altLang="zh-CN" sz="2800" b="1" i="1" dirty="0" err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wL</a:t>
            </a:r>
            <a:r>
              <a:rPr lang="en-US" altLang="zh-CN" sz="28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(G)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时，只有在</a:t>
            </a:r>
            <a:r>
              <a:rPr lang="zh-CN" altLang="en-US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穷举完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所有的试探后才能拒绝</a:t>
            </a:r>
            <a:r>
              <a:rPr lang="en-US" altLang="zh-CN" sz="2800" b="1" i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w</a:t>
            </a:r>
            <a:r>
              <a:rPr lang="zh-CN" altLang="en-US" sz="2800" b="1" i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。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	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由于回溯，显然会大大</a:t>
            </a:r>
            <a:r>
              <a:rPr lang="zh-CN" altLang="en-US" sz="28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降低分析的效率。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3.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当拒绝</a:t>
            </a:r>
            <a:r>
              <a:rPr lang="en-US" altLang="zh-CN" sz="2800" b="1" i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w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时，只能知道</a:t>
            </a:r>
            <a:r>
              <a:rPr lang="en-US" altLang="zh-CN" sz="2800" b="1" i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w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不是句子，不知出何错及出在何处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2095B19-DAA4-47F3-9B1B-0BA7E8AB1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620713"/>
            <a:ext cx="7705725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3.3.1  </a:t>
            </a:r>
            <a:r>
              <a:rPr lang="zh-CN" altLang="en-US" sz="3600" b="1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自上而下分析的一般方法</a:t>
            </a:r>
            <a:endParaRPr lang="zh-CN" altLang="en-US" sz="3600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79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908050"/>
            <a:ext cx="7981950" cy="6858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sz="40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消除文法的左递归</a:t>
            </a:r>
            <a:endParaRPr lang="zh-CN" altLang="en-US" sz="4000" b="1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905000"/>
            <a:ext cx="8610600" cy="2438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无法根据左递归文法进行自上而下的分析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					</a:t>
            </a:r>
            <a:r>
              <a:rPr 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A        a</a:t>
            </a:r>
            <a:r>
              <a:rPr lang="en-US" sz="2800" b="1" baseline="-25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sz="2800" b="1" baseline="-25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……</a:t>
            </a:r>
            <a:r>
              <a:rPr lang="en-US" sz="28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sz="2800" b="1" baseline="-25000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……a</a:t>
            </a:r>
            <a:r>
              <a:rPr lang="en-US" sz="2800" b="1" baseline="-25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endParaRPr lang="en-US" sz="28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        </a:t>
            </a:r>
            <a:endParaRPr lang="en-US" altLang="zh-CN" sz="24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            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当前变量	           输入指针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			</a:t>
            </a:r>
            <a:r>
              <a:rPr lang="en-US" sz="20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栈顶、最左变量</a:t>
            </a:r>
            <a:r>
              <a:rPr lang="en-US" sz="20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 flipV="1">
            <a:off x="6400800" y="2895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 flipV="1">
            <a:off x="4114800" y="2819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304800" y="4548188"/>
            <a:ext cx="86106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直接左递归      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Aα	</a:t>
            </a:r>
          </a:p>
          <a:p>
            <a:pPr marL="457200" indent="-457200"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间接左递归     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     Aα</a:t>
            </a:r>
          </a:p>
          <a:p>
            <a:pPr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/>
            </a:pPr>
            <a:endParaRPr lang="en-US" sz="2400" b="1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graphicFrame>
        <p:nvGraphicFramePr>
          <p:cNvPr id="14343" name="对象 1"/>
          <p:cNvGraphicFramePr>
            <a:graphicFrameLocks noChangeAspect="1"/>
          </p:cNvGraphicFramePr>
          <p:nvPr/>
        </p:nvGraphicFramePr>
        <p:xfrm>
          <a:off x="3059113" y="5084763"/>
          <a:ext cx="3603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90500" imgH="279400" progId="">
                  <p:embed/>
                </p:oleObj>
              </mc:Choice>
              <mc:Fallback>
                <p:oleObj name="Equation" r:id="rId3" imgW="190500" imgH="279400" progId="">
                  <p:embed/>
                  <p:pic>
                    <p:nvPicPr>
                      <p:cNvPr id="14343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084763"/>
                        <a:ext cx="360362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 idx="4294967295"/>
          </p:nvPr>
        </p:nvSpPr>
        <p:spPr>
          <a:xfrm>
            <a:off x="1547813" y="549275"/>
            <a:ext cx="6443662" cy="1057275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消除文法的左递归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6627" name="内容占位符 2"/>
          <p:cNvSpPr>
            <a:spLocks noGrp="1"/>
          </p:cNvSpPr>
          <p:nvPr>
            <p:ph idx="4294967295"/>
          </p:nvPr>
        </p:nvSpPr>
        <p:spPr>
          <a:xfrm>
            <a:off x="395536" y="1989138"/>
            <a:ext cx="8640960" cy="46799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3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sz="3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、消除</a:t>
            </a:r>
            <a:r>
              <a:rPr lang="zh-CN" altLang="en-US" sz="31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直接</a:t>
            </a:r>
            <a:r>
              <a:rPr lang="zh-CN" altLang="en-US" sz="3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左递归</a:t>
            </a:r>
            <a:endParaRPr lang="en-US" sz="31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lnSpc>
                <a:spcPct val="80000"/>
              </a:lnSpc>
              <a:defRPr/>
            </a:pPr>
            <a:r>
              <a:rPr lang="en-US" sz="3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(1)</a:t>
            </a:r>
            <a:r>
              <a:rPr lang="zh-CN" altLang="en-US" sz="3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直接左递归的形式：</a:t>
            </a:r>
            <a:endParaRPr lang="en-US" sz="31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若文法含直接左递归式</a:t>
            </a:r>
            <a:r>
              <a:rPr lang="en-US" sz="3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3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	</a:t>
            </a:r>
            <a:r>
              <a:rPr lang="en-US" sz="30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sz="30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A |   (V</a:t>
            </a:r>
            <a:r>
              <a:rPr lang="en-US" sz="3000" b="1" baseline="30000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+</a:t>
            </a:r>
            <a:r>
              <a:rPr lang="en-US" sz="30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)</a:t>
            </a:r>
            <a:endParaRPr lang="en-US" sz="3000" b="1" dirty="0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30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</a:t>
            </a:r>
            <a:r>
              <a:rPr lang="zh-CN" altLang="en-US" sz="30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则类似正规式求解方法</a:t>
            </a:r>
            <a:r>
              <a:rPr lang="en-US" sz="30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sz="30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有</a:t>
            </a:r>
            <a:r>
              <a:rPr lang="en-US" sz="30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A  {}  ( *)</a:t>
            </a:r>
            <a:endParaRPr lang="en-US" sz="3000" b="1" dirty="0"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defRPr/>
            </a:pPr>
            <a:r>
              <a:rPr lang="en-US" sz="3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(2)</a:t>
            </a:r>
            <a:r>
              <a:rPr lang="zh-CN" altLang="en-US" sz="31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改造：</a:t>
            </a:r>
            <a:r>
              <a:rPr lang="zh-CN" altLang="en-US" sz="3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引入新的非终结符</a:t>
            </a:r>
            <a:r>
              <a:rPr lang="en-US" sz="3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A’</a:t>
            </a:r>
            <a:r>
              <a:rPr lang="zh-CN" altLang="en-US" sz="3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，令其产生*，则有</a:t>
            </a:r>
            <a:r>
              <a:rPr lang="en-US" sz="3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: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3000" dirty="0">
                <a:solidFill>
                  <a:srgbClr val="FF0066"/>
                </a:solidFill>
                <a:ea typeface="仿宋_GB2312" panose="02010609030101010101" pitchFamily="49" charset="-122"/>
                <a:sym typeface="Symbol" panose="05050102010706020507" pitchFamily="18" charset="2"/>
              </a:rPr>
              <a:t>       </a:t>
            </a:r>
            <a:r>
              <a:rPr lang="en-US" sz="30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A A’	A’ A’|</a:t>
            </a:r>
            <a:r>
              <a:rPr lang="en-US" sz="30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30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</a:t>
            </a:r>
            <a:r>
              <a:rPr lang="zh-CN" altLang="en-US" sz="30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由于</a:t>
            </a:r>
            <a:r>
              <a:rPr lang="zh-CN" altLang="en-US" sz="30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</a:t>
            </a:r>
            <a:r>
              <a:rPr lang="zh-CN" altLang="en-US" sz="30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不以</a:t>
            </a:r>
            <a:r>
              <a:rPr lang="en-US" sz="30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30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打头</a:t>
            </a:r>
            <a:r>
              <a:rPr lang="en-US" sz="30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, </a:t>
            </a:r>
            <a:r>
              <a:rPr lang="en-US" sz="30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30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非左递归</a:t>
            </a:r>
            <a:r>
              <a:rPr lang="en-US" sz="30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.</a:t>
            </a:r>
          </a:p>
          <a:p>
            <a:pPr>
              <a:lnSpc>
                <a:spcPct val="80000"/>
              </a:lnSpc>
              <a:defRPr/>
            </a:pP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685800"/>
            <a:ext cx="7793037" cy="990600"/>
          </a:xfrm>
        </p:spPr>
        <p:txBody>
          <a:bodyPr lIns="92075" tIns="46037" rIns="92075" bIns="46037" anchor="ctr"/>
          <a:lstStyle/>
          <a:p>
            <a:pPr eaLnBrk="1" hangingPunct="1"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消除文法的左递归</a:t>
            </a:r>
            <a:endParaRPr lang="zh-CN" altLang="en-US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82688" y="2551113"/>
            <a:ext cx="2819400" cy="3124200"/>
          </a:xfrm>
          <a:noFill/>
        </p:spPr>
        <p:txBody>
          <a:bodyPr lIns="92075" tIns="46037" rIns="92075" bIns="46037"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E → E + T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｜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T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800" b="1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T → T * F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｜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800" b="1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F → ( E )</a:t>
            </a:r>
            <a:r>
              <a:rPr lang="zh-CN" altLang="en-US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｜</a:t>
            </a:r>
            <a:r>
              <a:rPr lang="en-US" altLang="zh-CN" sz="2800" b="1">
                <a:latin typeface="Times New Roman" panose="02020603050405020304" pitchFamily="18" charset="0"/>
                <a:ea typeface="华文新魏" panose="02010800040101010101" pitchFamily="2" charset="-122"/>
              </a:rPr>
              <a:t>id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5251648" y="2514600"/>
            <a:ext cx="33528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E→ T 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E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’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E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’</a:t>
            </a:r>
            <a:r>
              <a:rPr lang="en-US" altLang="zh-CN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→ + T </a:t>
            </a:r>
            <a:r>
              <a:rPr lang="en-US" altLang="zh-CN" sz="2800" b="1" dirty="0" err="1">
                <a:solidFill>
                  <a:srgbClr val="FF0000"/>
                </a:solidFill>
                <a:latin typeface="宋体" panose="02010600030101010101" pitchFamily="2" charset="-122"/>
              </a:rPr>
              <a:t>E</a:t>
            </a:r>
            <a:r>
              <a:rPr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’</a:t>
            </a:r>
            <a:r>
              <a:rPr lang="en-US" altLang="zh-CN" sz="2800" b="1" dirty="0" err="1">
                <a:solidFill>
                  <a:schemeClr val="folHlink"/>
                </a:solidFill>
                <a:latin typeface="宋体" panose="02010600030101010101" pitchFamily="2" charset="-122"/>
              </a:rPr>
              <a:t>|ε</a:t>
            </a:r>
            <a:endParaRPr lang="en-US" altLang="zh-CN" sz="2800" b="1" dirty="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T→ F 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T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’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T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’</a:t>
            </a:r>
            <a:r>
              <a:rPr lang="en-US" altLang="zh-CN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→* F 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T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’</a:t>
            </a: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｜</a:t>
            </a:r>
            <a:r>
              <a:rPr lang="en-US" altLang="zh-CN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ε</a:t>
            </a:r>
          </a:p>
          <a:p>
            <a:pPr eaLnBrk="1" hangingPunct="1">
              <a:lnSpc>
                <a:spcPct val="12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F→ ( E )</a:t>
            </a:r>
            <a:r>
              <a:rPr lang="zh-CN" altLang="en-US" sz="2800" b="1" dirty="0">
                <a:latin typeface="宋体" panose="02010600030101010101" pitchFamily="2" charset="-122"/>
              </a:rPr>
              <a:t>｜</a:t>
            </a:r>
            <a:r>
              <a:rPr lang="en-US" altLang="zh-CN" sz="2800" b="1" dirty="0">
                <a:latin typeface="宋体" panose="02010600030101010101" pitchFamily="2" charset="-122"/>
              </a:rPr>
              <a:t>id</a:t>
            </a:r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3676650" y="3716338"/>
            <a:ext cx="1346200" cy="57785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>
              <a:lumMod val="60000"/>
              <a:lumOff val="40000"/>
            </a:schemeClr>
          </a:solidFill>
          <a:ln w="12700" cmpd="sng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6390" name="矩形 1"/>
          <p:cNvSpPr>
            <a:spLocks noChangeArrowheads="1"/>
          </p:cNvSpPr>
          <p:nvPr/>
        </p:nvSpPr>
        <p:spPr bwMode="auto">
          <a:xfrm>
            <a:off x="768350" y="1984375"/>
            <a:ext cx="55705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例：表达式文法直接左递归的消除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utoUpdateAnimBg="0"/>
      <p:bldP spid="27652" grpId="0" build="p" autoUpdateAnimBg="0"/>
      <p:bldP spid="27653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0962" y="476672"/>
            <a:ext cx="7793038" cy="877888"/>
          </a:xfrm>
        </p:spPr>
        <p:txBody>
          <a:bodyPr lIns="92075" tIns="46037" rIns="92075" bIns="46037" anchor="ctr"/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消除文法的左递归</a:t>
            </a:r>
            <a:endParaRPr lang="zh-CN" altLang="en-US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916832"/>
            <a:ext cx="8458200" cy="4824535"/>
          </a:xfrm>
        </p:spPr>
        <p:txBody>
          <a:bodyPr lIns="92075" tIns="46037" rIns="92075" bIns="46037">
            <a:normAutofit fontScale="92500"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sz="3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zh-CN" altLang="en-US" sz="3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、消除</a:t>
            </a:r>
            <a:r>
              <a:rPr lang="zh-CN" altLang="en-US" sz="31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间接</a:t>
            </a:r>
            <a:r>
              <a:rPr lang="zh-CN" altLang="en-US" sz="3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左递归</a:t>
            </a:r>
            <a:r>
              <a:rPr lang="en-US" altLang="zh-CN" sz="3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sz="3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代入法，变间接为直接</a:t>
            </a:r>
            <a:r>
              <a:rPr lang="en-US" altLang="zh-CN" sz="3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endParaRPr lang="en-US" sz="36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3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</a:t>
            </a:r>
            <a:r>
              <a:rPr lang="en-US" sz="36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S→Ac|c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A→Bb|b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B→Sa|a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将</a:t>
            </a:r>
            <a:r>
              <a:rPr 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的定义代入</a:t>
            </a:r>
            <a:r>
              <a:rPr 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产生式得：</a:t>
            </a:r>
            <a:r>
              <a:rPr lang="en-US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A→Sab|ab|b</a:t>
            </a:r>
            <a:endParaRPr lang="en-US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将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的定义代入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产生式得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:   </a:t>
            </a:r>
            <a:r>
              <a:rPr lang="en-US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S→Sabc|abc|bc|c</a:t>
            </a:r>
            <a:endParaRPr lang="en-US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消除直接左递归：	</a:t>
            </a:r>
            <a:r>
              <a:rPr lang="en-US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S→abcS</a:t>
            </a:r>
            <a:r>
              <a:rPr 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’|</a:t>
            </a:r>
            <a:r>
              <a:rPr lang="en-US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bcS</a:t>
            </a:r>
            <a:r>
              <a:rPr 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’|</a:t>
            </a:r>
            <a:r>
              <a:rPr lang="en-US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cS’</a:t>
            </a:r>
            <a:endParaRPr lang="en-US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　				</a:t>
            </a:r>
            <a:r>
              <a:rPr 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S’→</a:t>
            </a:r>
            <a:r>
              <a:rPr lang="en-US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abcS</a:t>
            </a:r>
            <a:r>
              <a:rPr 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’|ε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删除“多余的”产生式：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</a:t>
            </a:r>
            <a:r>
              <a:rPr lang="en-US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A→Sab|ab|b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和</a:t>
            </a:r>
            <a:r>
              <a:rPr lang="en-US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B→Sa|a</a:t>
            </a:r>
            <a:r>
              <a:rPr 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结果：	  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S→abcS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’|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bcS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’|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cS’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　		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S’→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abcS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’|ε</a:t>
            </a:r>
            <a:r>
              <a:rPr 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914400"/>
            <a:ext cx="6096000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消除文法的左递归</a:t>
            </a:r>
            <a:endParaRPr lang="zh-CN" altLang="en-US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017713"/>
            <a:ext cx="7772400" cy="4459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对产生式组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A→Aα</a:t>
            </a:r>
            <a:r>
              <a:rPr lang="en-US" altLang="zh-CN" b="1" baseline="-30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1 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| Aα</a:t>
            </a:r>
            <a:r>
              <a:rPr lang="en-US" altLang="zh-CN" b="1" baseline="-30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2 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|…| Aα</a:t>
            </a:r>
            <a:r>
              <a:rPr lang="en-US" altLang="zh-CN" b="1" baseline="-30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n 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| β</a:t>
            </a:r>
            <a:r>
              <a:rPr lang="en-US" altLang="zh-CN" b="1" baseline="-30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1 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| β</a:t>
            </a:r>
            <a:r>
              <a:rPr lang="en-US" altLang="zh-CN" b="1" baseline="-30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2 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|…| β</a:t>
            </a:r>
            <a:r>
              <a:rPr lang="en-US" altLang="zh-CN" b="1" baseline="-30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用如下产生式组替换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β</a:t>
            </a:r>
            <a:r>
              <a:rPr lang="en-US" altLang="zh-CN" b="1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 | β</a:t>
            </a:r>
            <a:r>
              <a:rPr lang="en-US" altLang="zh-CN" b="1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en-US" altLang="zh-CN" b="1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|…| β</a:t>
            </a:r>
            <a:r>
              <a:rPr lang="en-US" altLang="zh-CN" b="1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α</a:t>
            </a:r>
            <a:r>
              <a:rPr lang="en-US" altLang="zh-CN" b="1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 | α</a:t>
            </a:r>
            <a:r>
              <a:rPr lang="en-US" altLang="zh-CN" b="1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en-US" altLang="zh-CN" b="1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|…| α</a:t>
            </a:r>
            <a:r>
              <a:rPr lang="en-US" altLang="zh-CN" b="1" baseline="-300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n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 | ε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其中：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为新变量，相当于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A’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。</a:t>
            </a:r>
            <a:endParaRPr lang="en-US" altLang="zh-CN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914400"/>
            <a:ext cx="60960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消除文法的左递归</a:t>
            </a:r>
            <a:endParaRPr lang="zh-CN" altLang="en-US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844824"/>
            <a:ext cx="7772400" cy="489654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课堂举例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消除以下文法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G[S]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中的左递归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S</a:t>
            </a:r>
            <a:r>
              <a:rPr lang="en-US" altLang="zh-CN" b="1" dirty="0" err="1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Aa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| b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A→Ac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| Sd | ε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分析：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S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产生式中没有直接左递归，但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产生式中有直接左递归，将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S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产生带入到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中：</a:t>
            </a:r>
            <a:endParaRPr lang="en-US" altLang="zh-CN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A→Ac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| </a:t>
            </a:r>
            <a:r>
              <a:rPr lang="en-US" altLang="zh-CN" b="1" dirty="0" err="1">
                <a:solidFill>
                  <a:srgbClr val="66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Aa</a:t>
            </a:r>
            <a:r>
              <a:rPr lang="en-US" altLang="zh-CN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| </a:t>
            </a:r>
            <a:r>
              <a:rPr lang="en-US" altLang="zh-CN" b="1" dirty="0">
                <a:solidFill>
                  <a:srgbClr val="66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d | ε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改造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为：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A→bdA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’ | A’ </a:t>
            </a:r>
          </a:p>
          <a:p>
            <a:pPr marL="457200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                   A’ →</a:t>
            </a:r>
            <a:r>
              <a:rPr lang="en-US" altLang="zh-CN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cA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’ | </a:t>
            </a:r>
            <a:r>
              <a:rPr lang="en-US" altLang="zh-CN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adA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’| ε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3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所以结果为： </a:t>
            </a:r>
            <a:r>
              <a:rPr lang="en-US" altLang="zh-CN" sz="3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</a:t>
            </a:r>
            <a:r>
              <a:rPr lang="en-US" altLang="zh-CN" sz="3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Aa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| b</a:t>
            </a:r>
          </a:p>
          <a:p>
            <a:pPr marL="457200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</a:t>
            </a:r>
            <a:r>
              <a:rPr lang="en-US" altLang="zh-CN" sz="3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A→bdA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 | A’ </a:t>
            </a:r>
          </a:p>
          <a:p>
            <a:pPr marL="457200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A’ →</a:t>
            </a:r>
            <a:r>
              <a:rPr lang="en-US" altLang="zh-CN" sz="3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cA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 | </a:t>
            </a:r>
            <a:r>
              <a:rPr lang="en-US" altLang="zh-CN" sz="32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adA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’| ε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chemeClr val="folHlink"/>
              </a:buClr>
              <a:buSzPct val="60000"/>
              <a:defRPr/>
            </a:pPr>
            <a:endParaRPr lang="en-US" altLang="zh-CN" sz="32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zh-CN" altLang="en-US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6" dur="1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1" fill="hold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6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8" dur="1" fill="hold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808038"/>
            <a:ext cx="8748712" cy="762000"/>
          </a:xfrm>
        </p:spPr>
        <p:txBody>
          <a:bodyPr lIns="92075" tIns="46037" rIns="92075" bIns="46037" anchor="ctr"/>
          <a:lstStyle/>
          <a:p>
            <a:pPr eaLnBrk="1" hangingPunct="1">
              <a:defRPr/>
            </a:pPr>
            <a:r>
              <a:rPr lang="zh-CN" altLang="en-US" sz="36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    </a:t>
            </a:r>
            <a:r>
              <a:rPr lang="en-US" altLang="zh-CN" sz="36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      </a:t>
            </a:r>
            <a:r>
              <a:rPr lang="zh-CN" altLang="en-US" sz="36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候选式的确定与回溯</a:t>
            </a:r>
            <a:r>
              <a:rPr lang="en-US" sz="3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(Backtracking)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905000"/>
            <a:ext cx="8458200" cy="1379538"/>
          </a:xfrm>
          <a:noFill/>
        </p:spPr>
        <p:txBody>
          <a:bodyPr lIns="92075" tIns="46037" rIns="92075" bIns="46037"/>
          <a:lstStyle/>
          <a:p>
            <a:pPr eaLnBrk="1" hangingPunct="1">
              <a:lnSpc>
                <a:spcPct val="11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给定文法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S→AA	</a:t>
            </a:r>
            <a:r>
              <a:rPr lang="en-US" altLang="zh-CN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A→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Ab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|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*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?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判断句子</a:t>
            </a:r>
            <a:r>
              <a:rPr lang="en-US" altLang="zh-CN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aa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*bb*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是否为该文法定义的句子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	</a:t>
            </a:r>
            <a:endParaRPr lang="zh-CN" altLang="en-US" sz="24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39940" name="Group 13"/>
          <p:cNvGrpSpPr>
            <a:grpSpLocks/>
          </p:cNvGrpSpPr>
          <p:nvPr/>
        </p:nvGrpSpPr>
        <p:grpSpPr bwMode="auto">
          <a:xfrm>
            <a:off x="1557338" y="2949575"/>
            <a:ext cx="1947862" cy="1304925"/>
            <a:chOff x="97" y="0"/>
            <a:chExt cx="1227" cy="822"/>
          </a:xfrm>
        </p:grpSpPr>
        <p:sp>
          <p:nvSpPr>
            <p:cNvPr id="21530" name="Line 14"/>
            <p:cNvSpPr>
              <a:spLocks noChangeShapeType="1"/>
            </p:cNvSpPr>
            <p:nvPr/>
          </p:nvSpPr>
          <p:spPr bwMode="auto">
            <a:xfrm flipH="1">
              <a:off x="242" y="318"/>
              <a:ext cx="376" cy="1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1" name="Line 16"/>
            <p:cNvSpPr>
              <a:spLocks noChangeShapeType="1"/>
            </p:cNvSpPr>
            <p:nvPr/>
          </p:nvSpPr>
          <p:spPr bwMode="auto">
            <a:xfrm>
              <a:off x="771" y="318"/>
              <a:ext cx="353" cy="1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2" name="Rectangle 17"/>
            <p:cNvSpPr>
              <a:spLocks noChangeArrowheads="1"/>
            </p:cNvSpPr>
            <p:nvPr/>
          </p:nvSpPr>
          <p:spPr bwMode="auto">
            <a:xfrm>
              <a:off x="97" y="454"/>
              <a:ext cx="122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dirty="0"/>
                <a:t>A          </a:t>
              </a:r>
              <a:r>
                <a:rPr lang="en-US" altLang="zh-CN" b="1" dirty="0" err="1"/>
                <a:t>A</a:t>
              </a:r>
              <a:endParaRPr lang="en-US" altLang="zh-CN" b="1" dirty="0"/>
            </a:p>
          </p:txBody>
        </p:sp>
        <p:sp>
          <p:nvSpPr>
            <p:cNvPr id="21533" name="Rectangle 18"/>
            <p:cNvSpPr>
              <a:spLocks noChangeArrowheads="1"/>
            </p:cNvSpPr>
            <p:nvPr/>
          </p:nvSpPr>
          <p:spPr bwMode="auto">
            <a:xfrm>
              <a:off x="544" y="0"/>
              <a:ext cx="27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/>
                <a:t>S</a:t>
              </a:r>
            </a:p>
          </p:txBody>
        </p:sp>
      </p:grpSp>
      <p:sp>
        <p:nvSpPr>
          <p:cNvPr id="39951" name="Text Box 22"/>
          <p:cNvSpPr txBox="1">
            <a:spLocks noChangeArrowheads="1"/>
          </p:cNvSpPr>
          <p:nvPr/>
        </p:nvSpPr>
        <p:spPr bwMode="auto">
          <a:xfrm>
            <a:off x="4502150" y="3279775"/>
            <a:ext cx="4321175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S</a:t>
            </a:r>
            <a:r>
              <a:rPr lang="en-US" altLang="zh-CN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AA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 </a:t>
            </a:r>
            <a:r>
              <a:rPr lang="en-US" altLang="zh-CN" b="1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aAb</a:t>
            </a:r>
            <a:r>
              <a:rPr lang="en-US" altLang="zh-CN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</a:t>
            </a:r>
            <a:endParaRPr lang="en-US" altLang="zh-CN" b="1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 </a:t>
            </a:r>
            <a:r>
              <a:rPr lang="en-US" altLang="zh-CN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altLang="zh-CN" b="1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aAb</a:t>
            </a:r>
            <a:r>
              <a:rPr lang="en-US" altLang="zh-CN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bA</a:t>
            </a:r>
            <a:endParaRPr lang="en-US" altLang="zh-CN" b="1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 </a:t>
            </a:r>
            <a:r>
              <a:rPr lang="en-US" altLang="zh-CN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aa</a:t>
            </a:r>
            <a:r>
              <a:rPr lang="en-US" altLang="zh-CN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*</a:t>
            </a:r>
            <a:r>
              <a:rPr lang="en-US" altLang="zh-CN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bbA</a:t>
            </a:r>
            <a:endParaRPr lang="en-US" altLang="zh-CN" b="1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  </a:t>
            </a:r>
            <a:r>
              <a:rPr lang="en-US" altLang="zh-CN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aa</a:t>
            </a:r>
            <a:r>
              <a:rPr lang="en-US" altLang="zh-CN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*bb</a:t>
            </a:r>
            <a:r>
              <a:rPr lang="en-US" altLang="zh-CN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*</a:t>
            </a:r>
          </a:p>
        </p:txBody>
      </p:sp>
      <p:sp>
        <p:nvSpPr>
          <p:cNvPr id="21510" name="Rectangle 19"/>
          <p:cNvSpPr>
            <a:spLocks noChangeArrowheads="1"/>
          </p:cNvSpPr>
          <p:nvPr/>
        </p:nvSpPr>
        <p:spPr bwMode="auto">
          <a:xfrm>
            <a:off x="1539875" y="6197600"/>
            <a:ext cx="4460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/>
              <a:t>*</a:t>
            </a:r>
          </a:p>
        </p:txBody>
      </p:sp>
      <p:grpSp>
        <p:nvGrpSpPr>
          <p:cNvPr id="21511" name="组合 10"/>
          <p:cNvGrpSpPr>
            <a:grpSpLocks/>
          </p:cNvGrpSpPr>
          <p:nvPr/>
        </p:nvGrpSpPr>
        <p:grpSpPr bwMode="auto">
          <a:xfrm>
            <a:off x="963613" y="4144963"/>
            <a:ext cx="1684337" cy="952500"/>
            <a:chOff x="963822" y="4145598"/>
            <a:chExt cx="1684337" cy="952500"/>
          </a:xfrm>
        </p:grpSpPr>
        <p:grpSp>
          <p:nvGrpSpPr>
            <p:cNvPr id="21523" name="Group 21"/>
            <p:cNvGrpSpPr>
              <a:grpSpLocks/>
            </p:cNvGrpSpPr>
            <p:nvPr/>
          </p:nvGrpSpPr>
          <p:grpSpPr bwMode="auto">
            <a:xfrm>
              <a:off x="963822" y="4145598"/>
              <a:ext cx="1684337" cy="952500"/>
              <a:chOff x="-112" y="0"/>
              <a:chExt cx="1061" cy="600"/>
            </a:xfrm>
          </p:grpSpPr>
          <p:sp>
            <p:nvSpPr>
              <p:cNvPr id="21526" name="Line 7"/>
              <p:cNvSpPr>
                <a:spLocks noChangeShapeType="1"/>
              </p:cNvSpPr>
              <p:nvPr/>
            </p:nvSpPr>
            <p:spPr bwMode="auto">
              <a:xfrm flipH="1" flipV="1">
                <a:off x="408" y="0"/>
                <a:ext cx="369" cy="2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7" name="Line 11"/>
              <p:cNvSpPr>
                <a:spLocks noChangeShapeType="1"/>
              </p:cNvSpPr>
              <p:nvPr/>
            </p:nvSpPr>
            <p:spPr bwMode="auto">
              <a:xfrm flipH="1">
                <a:off x="42" y="0"/>
                <a:ext cx="332" cy="2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8" name="Rectangle 19"/>
              <p:cNvSpPr>
                <a:spLocks noChangeArrowheads="1"/>
              </p:cNvSpPr>
              <p:nvPr/>
            </p:nvSpPr>
            <p:spPr bwMode="auto">
              <a:xfrm>
                <a:off x="671" y="235"/>
                <a:ext cx="27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b="1"/>
                  <a:t>b</a:t>
                </a:r>
              </a:p>
            </p:txBody>
          </p:sp>
          <p:sp>
            <p:nvSpPr>
              <p:cNvPr id="21529" name="Rectangle 20"/>
              <p:cNvSpPr>
                <a:spLocks noChangeArrowheads="1"/>
              </p:cNvSpPr>
              <p:nvPr/>
            </p:nvSpPr>
            <p:spPr bwMode="auto">
              <a:xfrm>
                <a:off x="-112" y="226"/>
                <a:ext cx="269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b="1"/>
                  <a:t>a</a:t>
                </a:r>
              </a:p>
            </p:txBody>
          </p:sp>
        </p:grpSp>
        <p:sp>
          <p:nvSpPr>
            <p:cNvPr id="21524" name="Rectangle 19"/>
            <p:cNvSpPr>
              <a:spLocks noChangeArrowheads="1"/>
            </p:cNvSpPr>
            <p:nvPr/>
          </p:nvSpPr>
          <p:spPr bwMode="auto">
            <a:xfrm>
              <a:off x="1530538" y="4504373"/>
              <a:ext cx="46519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/>
                <a:t>A</a:t>
              </a:r>
            </a:p>
          </p:txBody>
        </p:sp>
        <p:sp>
          <p:nvSpPr>
            <p:cNvPr id="21525" name="Line 11"/>
            <p:cNvSpPr>
              <a:spLocks noChangeShapeType="1"/>
            </p:cNvSpPr>
            <p:nvPr/>
          </p:nvSpPr>
          <p:spPr bwMode="auto">
            <a:xfrm>
              <a:off x="1754678" y="4145598"/>
              <a:ext cx="0" cy="4461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12" name="组合 29"/>
          <p:cNvGrpSpPr>
            <a:grpSpLocks/>
          </p:cNvGrpSpPr>
          <p:nvPr/>
        </p:nvGrpSpPr>
        <p:grpSpPr bwMode="auto">
          <a:xfrm>
            <a:off x="963613" y="4992688"/>
            <a:ext cx="1684337" cy="952500"/>
            <a:chOff x="963822" y="4145598"/>
            <a:chExt cx="1684337" cy="952500"/>
          </a:xfrm>
        </p:grpSpPr>
        <p:grpSp>
          <p:nvGrpSpPr>
            <p:cNvPr id="21516" name="Group 21"/>
            <p:cNvGrpSpPr>
              <a:grpSpLocks/>
            </p:cNvGrpSpPr>
            <p:nvPr/>
          </p:nvGrpSpPr>
          <p:grpSpPr bwMode="auto">
            <a:xfrm>
              <a:off x="963822" y="4145598"/>
              <a:ext cx="1684337" cy="952500"/>
              <a:chOff x="-112" y="0"/>
              <a:chExt cx="1061" cy="600"/>
            </a:xfrm>
          </p:grpSpPr>
          <p:sp>
            <p:nvSpPr>
              <p:cNvPr id="21519" name="Line 7"/>
              <p:cNvSpPr>
                <a:spLocks noChangeShapeType="1"/>
              </p:cNvSpPr>
              <p:nvPr/>
            </p:nvSpPr>
            <p:spPr bwMode="auto">
              <a:xfrm flipH="1" flipV="1">
                <a:off x="408" y="0"/>
                <a:ext cx="369" cy="2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0" name="Line 11"/>
              <p:cNvSpPr>
                <a:spLocks noChangeShapeType="1"/>
              </p:cNvSpPr>
              <p:nvPr/>
            </p:nvSpPr>
            <p:spPr bwMode="auto">
              <a:xfrm flipH="1">
                <a:off x="42" y="0"/>
                <a:ext cx="332" cy="2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1" name="Rectangle 19"/>
              <p:cNvSpPr>
                <a:spLocks noChangeArrowheads="1"/>
              </p:cNvSpPr>
              <p:nvPr/>
            </p:nvSpPr>
            <p:spPr bwMode="auto">
              <a:xfrm>
                <a:off x="671" y="235"/>
                <a:ext cx="27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b="1"/>
                  <a:t>b</a:t>
                </a:r>
              </a:p>
            </p:txBody>
          </p:sp>
          <p:sp>
            <p:nvSpPr>
              <p:cNvPr id="21522" name="Rectangle 20"/>
              <p:cNvSpPr>
                <a:spLocks noChangeArrowheads="1"/>
              </p:cNvSpPr>
              <p:nvPr/>
            </p:nvSpPr>
            <p:spPr bwMode="auto">
              <a:xfrm>
                <a:off x="-112" y="226"/>
                <a:ext cx="269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b="1"/>
                  <a:t>a</a:t>
                </a:r>
              </a:p>
            </p:txBody>
          </p:sp>
        </p:grpSp>
        <p:sp>
          <p:nvSpPr>
            <p:cNvPr id="21517" name="Rectangle 19"/>
            <p:cNvSpPr>
              <a:spLocks noChangeArrowheads="1"/>
            </p:cNvSpPr>
            <p:nvPr/>
          </p:nvSpPr>
          <p:spPr bwMode="auto">
            <a:xfrm>
              <a:off x="1530538" y="4504373"/>
              <a:ext cx="46519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/>
                <a:t>A</a:t>
              </a:r>
            </a:p>
          </p:txBody>
        </p:sp>
        <p:sp>
          <p:nvSpPr>
            <p:cNvPr id="21518" name="Line 11"/>
            <p:cNvSpPr>
              <a:spLocks noChangeShapeType="1"/>
            </p:cNvSpPr>
            <p:nvPr/>
          </p:nvSpPr>
          <p:spPr bwMode="auto">
            <a:xfrm>
              <a:off x="1754678" y="4145598"/>
              <a:ext cx="0" cy="4461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13" name="Line 11"/>
          <p:cNvSpPr>
            <a:spLocks noChangeShapeType="1"/>
          </p:cNvSpPr>
          <p:nvPr/>
        </p:nvSpPr>
        <p:spPr bwMode="auto">
          <a:xfrm>
            <a:off x="1754188" y="5843588"/>
            <a:ext cx="0" cy="446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4" name="Line 11"/>
          <p:cNvSpPr>
            <a:spLocks noChangeShapeType="1"/>
          </p:cNvSpPr>
          <p:nvPr/>
        </p:nvSpPr>
        <p:spPr bwMode="auto">
          <a:xfrm>
            <a:off x="3276600" y="4165600"/>
            <a:ext cx="0" cy="446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5" name="Rectangle 19"/>
          <p:cNvSpPr>
            <a:spLocks noChangeArrowheads="1"/>
          </p:cNvSpPr>
          <p:nvPr/>
        </p:nvSpPr>
        <p:spPr bwMode="auto">
          <a:xfrm>
            <a:off x="3081338" y="4591050"/>
            <a:ext cx="4460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/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1" grpId="0"/>
      <p:bldP spid="21510" grpId="0"/>
      <p:bldP spid="21513" grpId="0" animBg="1"/>
      <p:bldP spid="21514" grpId="0" animBg="1"/>
      <p:bldP spid="215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685800"/>
            <a:ext cx="5410200" cy="1143000"/>
          </a:xfrm>
        </p:spPr>
        <p:txBody>
          <a:bodyPr lIns="92075" tIns="46037" rIns="92075" bIns="46037" anchor="ctr"/>
          <a:lstStyle/>
          <a:p>
            <a:pPr algn="ctr" eaLnBrk="1" hangingPunct="1">
              <a:defRPr/>
            </a:pPr>
            <a:r>
              <a:rPr lang="en-US" sz="4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zh-CN" altLang="en-US" sz="4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语法分析的任务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2209800"/>
            <a:ext cx="7775575" cy="3740150"/>
          </a:xfrm>
          <a:noFill/>
        </p:spPr>
        <p:txBody>
          <a:bodyPr lIns="92075" tIns="46037" rIns="92075" bIns="46037"/>
          <a:lstStyle/>
          <a:p>
            <a:pPr marL="0" indent="457200" eaLnBrk="1" hangingPunct="1"/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语法分析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(Syntax Analysis)</a:t>
            </a:r>
          </a:p>
          <a:p>
            <a:pPr marL="922338" lvl="1" eaLnBrk="1" hangingPunct="1"/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检查扫描器输出的单词序列是否符合该语言的文法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句子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，并分析组成此句子的语法成分</a:t>
            </a:r>
          </a:p>
          <a:p>
            <a:pPr marL="0" indent="457200" eaLnBrk="1" hangingPunct="1"/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完成语法分析的程序叫做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语法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分析器</a:t>
            </a:r>
          </a:p>
          <a:p>
            <a:pPr marL="922338" lvl="1" eaLnBrk="1" hangingPunct="1"/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Parser</a:t>
            </a:r>
          </a:p>
          <a:p>
            <a:pPr marL="922338" lvl="1" eaLnBrk="1" hangingPunct="1"/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Syntax Analyzer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620713"/>
            <a:ext cx="7848600" cy="979487"/>
          </a:xfrm>
        </p:spPr>
        <p:txBody>
          <a:bodyPr lIns="92075" tIns="46037" rIns="92075" bIns="46037" anchor="ctr"/>
          <a:lstStyle/>
          <a:p>
            <a:pPr eaLnBrk="1" hangingPunct="1">
              <a:defRPr/>
            </a:pPr>
            <a:r>
              <a:rPr lang="en-US" altLang="zh-CN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          </a:t>
            </a:r>
            <a:r>
              <a:rPr lang="zh-CN" altLang="en-US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候选式的确定与回溯</a:t>
            </a:r>
            <a:endParaRPr lang="en-US" sz="28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905000"/>
            <a:ext cx="8458200" cy="1595438"/>
          </a:xfrm>
          <a:noFill/>
        </p:spPr>
        <p:txBody>
          <a:bodyPr lIns="92075" tIns="46037" rIns="92075" bIns="46037"/>
          <a:lstStyle/>
          <a:p>
            <a:pPr eaLnBrk="1" hangingPunct="1">
              <a:lnSpc>
                <a:spcPct val="110000"/>
              </a:lnSpc>
            </a:pPr>
            <a:r>
              <a:rPr lang="zh-CN" altLang="en-US" sz="3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给定文法</a:t>
            </a:r>
            <a:r>
              <a:rPr lang="en-US" altLang="zh-CN" sz="36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S→cAd</a:t>
            </a:r>
            <a:r>
              <a:rPr lang="en-US" altLang="zh-CN" sz="3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	</a:t>
            </a:r>
            <a:r>
              <a:rPr lang="en-US" altLang="zh-CN" sz="36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A→</a:t>
            </a:r>
            <a:r>
              <a:rPr lang="en-US" altLang="zh-CN" sz="36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sz="36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b|</a:t>
            </a:r>
            <a:r>
              <a:rPr lang="en-US" altLang="zh-CN" sz="3600" b="1" dirty="0" err="1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endParaRPr lang="en-US" altLang="zh-CN" sz="3600" b="1" dirty="0">
              <a:solidFill>
                <a:schemeClr val="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?</a:t>
            </a:r>
            <a:r>
              <a:rPr lang="zh-CN" altLang="en-US" sz="3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判断句子</a:t>
            </a:r>
            <a:r>
              <a:rPr lang="en-US" altLang="zh-CN" sz="3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cad</a:t>
            </a:r>
            <a:r>
              <a:rPr lang="zh-CN" altLang="en-US" sz="3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是否为该文法定义的句子</a:t>
            </a:r>
            <a:endParaRPr lang="zh-CN" altLang="en-US" sz="28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41988" name="Group 25"/>
          <p:cNvGrpSpPr>
            <a:grpSpLocks/>
          </p:cNvGrpSpPr>
          <p:nvPr/>
        </p:nvGrpSpPr>
        <p:grpSpPr bwMode="auto">
          <a:xfrm>
            <a:off x="468313" y="3284538"/>
            <a:ext cx="2268537" cy="1916112"/>
            <a:chOff x="0" y="0"/>
            <a:chExt cx="1429" cy="1207"/>
          </a:xfrm>
        </p:grpSpPr>
        <p:sp>
          <p:nvSpPr>
            <p:cNvPr id="22548" name="Line 26"/>
            <p:cNvSpPr>
              <a:spLocks noChangeShapeType="1"/>
            </p:cNvSpPr>
            <p:nvPr/>
          </p:nvSpPr>
          <p:spPr bwMode="auto">
            <a:xfrm flipH="1">
              <a:off x="136" y="318"/>
              <a:ext cx="482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9" name="Line 27"/>
            <p:cNvSpPr>
              <a:spLocks noChangeShapeType="1"/>
            </p:cNvSpPr>
            <p:nvPr/>
          </p:nvSpPr>
          <p:spPr bwMode="auto">
            <a:xfrm flipH="1">
              <a:off x="680" y="363"/>
              <a:ext cx="0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0" name="Line 28"/>
            <p:cNvSpPr>
              <a:spLocks noChangeShapeType="1"/>
            </p:cNvSpPr>
            <p:nvPr/>
          </p:nvSpPr>
          <p:spPr bwMode="auto">
            <a:xfrm>
              <a:off x="771" y="318"/>
              <a:ext cx="499" cy="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1" name="Rectangle 29"/>
            <p:cNvSpPr>
              <a:spLocks noChangeArrowheads="1"/>
            </p:cNvSpPr>
            <p:nvPr/>
          </p:nvSpPr>
          <p:spPr bwMode="auto">
            <a:xfrm>
              <a:off x="0" y="842"/>
              <a:ext cx="142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/>
                <a:t>c	A	d</a:t>
              </a:r>
            </a:p>
          </p:txBody>
        </p:sp>
        <p:sp>
          <p:nvSpPr>
            <p:cNvPr id="22552" name="Rectangle 30"/>
            <p:cNvSpPr>
              <a:spLocks noChangeArrowheads="1"/>
            </p:cNvSpPr>
            <p:nvPr/>
          </p:nvSpPr>
          <p:spPr bwMode="auto">
            <a:xfrm>
              <a:off x="544" y="0"/>
              <a:ext cx="27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/>
                <a:t>S</a:t>
              </a:r>
            </a:p>
          </p:txBody>
        </p:sp>
      </p:grpSp>
      <p:grpSp>
        <p:nvGrpSpPr>
          <p:cNvPr id="41994" name="Group 31"/>
          <p:cNvGrpSpPr>
            <a:grpSpLocks/>
          </p:cNvGrpSpPr>
          <p:nvPr/>
        </p:nvGrpSpPr>
        <p:grpSpPr bwMode="auto">
          <a:xfrm>
            <a:off x="971550" y="5084763"/>
            <a:ext cx="1233488" cy="1411287"/>
            <a:chOff x="0" y="0"/>
            <a:chExt cx="777" cy="889"/>
          </a:xfrm>
        </p:grpSpPr>
        <p:sp>
          <p:nvSpPr>
            <p:cNvPr id="22544" name="Line 32"/>
            <p:cNvSpPr>
              <a:spLocks noChangeShapeType="1"/>
            </p:cNvSpPr>
            <p:nvPr/>
          </p:nvSpPr>
          <p:spPr bwMode="auto">
            <a:xfrm flipH="1" flipV="1">
              <a:off x="408" y="0"/>
              <a:ext cx="182" cy="5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5" name="Line 33"/>
            <p:cNvSpPr>
              <a:spLocks noChangeShapeType="1"/>
            </p:cNvSpPr>
            <p:nvPr/>
          </p:nvSpPr>
          <p:spPr bwMode="auto">
            <a:xfrm flipH="1">
              <a:off x="182" y="0"/>
              <a:ext cx="192" cy="6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6" name="Rectangle 34"/>
            <p:cNvSpPr>
              <a:spLocks noChangeArrowheads="1"/>
            </p:cNvSpPr>
            <p:nvPr/>
          </p:nvSpPr>
          <p:spPr bwMode="auto">
            <a:xfrm>
              <a:off x="499" y="524"/>
              <a:ext cx="27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/>
                <a:t>b</a:t>
              </a:r>
            </a:p>
          </p:txBody>
        </p:sp>
        <p:sp>
          <p:nvSpPr>
            <p:cNvPr id="22547" name="Rectangle 35"/>
            <p:cNvSpPr>
              <a:spLocks noChangeArrowheads="1"/>
            </p:cNvSpPr>
            <p:nvPr/>
          </p:nvSpPr>
          <p:spPr bwMode="auto">
            <a:xfrm>
              <a:off x="0" y="524"/>
              <a:ext cx="26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/>
                <a:t>a</a:t>
              </a:r>
            </a:p>
          </p:txBody>
        </p:sp>
      </p:grpSp>
      <p:grpSp>
        <p:nvGrpSpPr>
          <p:cNvPr id="41999" name="Group 36"/>
          <p:cNvGrpSpPr>
            <a:grpSpLocks/>
          </p:cNvGrpSpPr>
          <p:nvPr/>
        </p:nvGrpSpPr>
        <p:grpSpPr bwMode="auto">
          <a:xfrm>
            <a:off x="3779838" y="5084763"/>
            <a:ext cx="425450" cy="1411287"/>
            <a:chOff x="0" y="0"/>
            <a:chExt cx="268" cy="889"/>
          </a:xfrm>
        </p:grpSpPr>
        <p:sp>
          <p:nvSpPr>
            <p:cNvPr id="22542" name="Line 37"/>
            <p:cNvSpPr>
              <a:spLocks noChangeShapeType="1"/>
            </p:cNvSpPr>
            <p:nvPr/>
          </p:nvSpPr>
          <p:spPr bwMode="auto">
            <a:xfrm flipH="1">
              <a:off x="136" y="0"/>
              <a:ext cx="11" cy="6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3" name="Rectangle 38"/>
            <p:cNvSpPr>
              <a:spLocks noChangeArrowheads="1"/>
            </p:cNvSpPr>
            <p:nvPr/>
          </p:nvSpPr>
          <p:spPr bwMode="auto">
            <a:xfrm>
              <a:off x="0" y="524"/>
              <a:ext cx="2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/>
                <a:t>a</a:t>
              </a:r>
            </a:p>
          </p:txBody>
        </p:sp>
      </p:grpSp>
      <p:grpSp>
        <p:nvGrpSpPr>
          <p:cNvPr id="42002" name="Group 39"/>
          <p:cNvGrpSpPr>
            <a:grpSpLocks/>
          </p:cNvGrpSpPr>
          <p:nvPr/>
        </p:nvGrpSpPr>
        <p:grpSpPr bwMode="auto">
          <a:xfrm>
            <a:off x="2916238" y="3284538"/>
            <a:ext cx="2268537" cy="1916112"/>
            <a:chOff x="0" y="0"/>
            <a:chExt cx="1429" cy="1207"/>
          </a:xfrm>
        </p:grpSpPr>
        <p:sp>
          <p:nvSpPr>
            <p:cNvPr id="22537" name="Line 40"/>
            <p:cNvSpPr>
              <a:spLocks noChangeShapeType="1"/>
            </p:cNvSpPr>
            <p:nvPr/>
          </p:nvSpPr>
          <p:spPr bwMode="auto">
            <a:xfrm flipH="1">
              <a:off x="136" y="318"/>
              <a:ext cx="482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8" name="Line 41"/>
            <p:cNvSpPr>
              <a:spLocks noChangeShapeType="1"/>
            </p:cNvSpPr>
            <p:nvPr/>
          </p:nvSpPr>
          <p:spPr bwMode="auto">
            <a:xfrm flipH="1">
              <a:off x="680" y="363"/>
              <a:ext cx="0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9" name="Line 42"/>
            <p:cNvSpPr>
              <a:spLocks noChangeShapeType="1"/>
            </p:cNvSpPr>
            <p:nvPr/>
          </p:nvSpPr>
          <p:spPr bwMode="auto">
            <a:xfrm>
              <a:off x="771" y="318"/>
              <a:ext cx="499" cy="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0" name="Rectangle 43"/>
            <p:cNvSpPr>
              <a:spLocks noChangeArrowheads="1"/>
            </p:cNvSpPr>
            <p:nvPr/>
          </p:nvSpPr>
          <p:spPr bwMode="auto">
            <a:xfrm>
              <a:off x="0" y="842"/>
              <a:ext cx="142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/>
                <a:t>c	A	d</a:t>
              </a:r>
            </a:p>
          </p:txBody>
        </p:sp>
        <p:sp>
          <p:nvSpPr>
            <p:cNvPr id="22541" name="Rectangle 44"/>
            <p:cNvSpPr>
              <a:spLocks noChangeArrowheads="1"/>
            </p:cNvSpPr>
            <p:nvPr/>
          </p:nvSpPr>
          <p:spPr bwMode="auto">
            <a:xfrm>
              <a:off x="544" y="0"/>
              <a:ext cx="27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/>
                <a:t>S</a:t>
              </a:r>
            </a:p>
          </p:txBody>
        </p:sp>
      </p:grpSp>
      <p:sp>
        <p:nvSpPr>
          <p:cNvPr id="42008" name="Text Box 45"/>
          <p:cNvSpPr txBox="1">
            <a:spLocks noChangeArrowheads="1"/>
          </p:cNvSpPr>
          <p:nvPr/>
        </p:nvSpPr>
        <p:spPr bwMode="auto">
          <a:xfrm>
            <a:off x="5651500" y="3573463"/>
            <a:ext cx="316865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当需要用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派生时，</a:t>
            </a:r>
            <a:r>
              <a:rPr lang="zh-CN" altLang="en-US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无法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根据输入符号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唯一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的确定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的候选式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593A7C8-FFC4-4237-8005-937D06B05F7F}"/>
              </a:ext>
            </a:extLst>
          </p:cNvPr>
          <p:cNvGrpSpPr/>
          <p:nvPr/>
        </p:nvGrpSpPr>
        <p:grpSpPr>
          <a:xfrm>
            <a:off x="392151" y="5426371"/>
            <a:ext cx="441325" cy="579437"/>
            <a:chOff x="6660232" y="3212976"/>
            <a:chExt cx="144016" cy="216024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ACEAB50-3805-47CE-8EEE-E3A55F3FBAE5}"/>
                </a:ext>
              </a:extLst>
            </p:cNvPr>
            <p:cNvCxnSpPr/>
            <p:nvPr/>
          </p:nvCxnSpPr>
          <p:spPr bwMode="auto">
            <a:xfrm>
              <a:off x="6660232" y="3212976"/>
              <a:ext cx="144016" cy="21602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9A27BAB-CE6A-4B7D-96B5-9A5303DD2A16}"/>
                </a:ext>
              </a:extLst>
            </p:cNvPr>
            <p:cNvCxnSpPr/>
            <p:nvPr/>
          </p:nvCxnSpPr>
          <p:spPr bwMode="auto">
            <a:xfrm flipH="1">
              <a:off x="6660232" y="3212976"/>
              <a:ext cx="144016" cy="21602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2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1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2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2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00113" y="620713"/>
            <a:ext cx="7848600" cy="979487"/>
          </a:xfrm>
        </p:spPr>
        <p:txBody>
          <a:bodyPr lIns="92075" tIns="46037" rIns="92075" bIns="46037" anchor="ctr"/>
          <a:lstStyle/>
          <a:p>
            <a:pPr eaLnBrk="1" hangingPunct="1">
              <a:defRPr/>
            </a:pPr>
            <a:r>
              <a:rPr lang="en-US" altLang="zh-CN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       </a:t>
            </a:r>
            <a:r>
              <a:rPr lang="zh-CN" altLang="en-US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候选式的确定与回溯</a:t>
            </a:r>
            <a:endParaRPr lang="en-US" sz="28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905000"/>
            <a:ext cx="8458200" cy="1595438"/>
          </a:xfrm>
          <a:noFill/>
        </p:spPr>
        <p:txBody>
          <a:bodyPr lIns="92075" tIns="46037" rIns="92075" bIns="46037"/>
          <a:lstStyle/>
          <a:p>
            <a:pPr eaLnBrk="1" hangingPunct="1">
              <a:lnSpc>
                <a:spcPct val="110000"/>
              </a:lnSpc>
            </a:pPr>
            <a:r>
              <a:rPr lang="zh-CN" altLang="en-US" sz="3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给定文法</a:t>
            </a:r>
            <a:r>
              <a:rPr lang="en-US" altLang="zh-CN" sz="36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S→cABd</a:t>
            </a:r>
            <a:r>
              <a:rPr lang="en-US" altLang="zh-CN" sz="3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</a:t>
            </a:r>
            <a:r>
              <a:rPr lang="en-US" altLang="zh-CN" sz="36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A→</a:t>
            </a:r>
            <a:r>
              <a:rPr lang="en-US" altLang="zh-CN" sz="36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sz="36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b|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ε</a:t>
            </a:r>
            <a:r>
              <a:rPr lang="en-US" altLang="zh-CN" sz="3600" b="1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</a:t>
            </a:r>
            <a:r>
              <a:rPr lang="en-US" altLang="zh-CN" sz="36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B→</a:t>
            </a:r>
            <a:r>
              <a:rPr lang="en-US" altLang="zh-CN" sz="3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endParaRPr lang="en-US" altLang="zh-CN" sz="3600" b="1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?</a:t>
            </a:r>
            <a:r>
              <a:rPr lang="zh-CN" altLang="en-US" sz="3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句子</a:t>
            </a:r>
            <a:r>
              <a:rPr lang="en-US" altLang="zh-CN" sz="3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cad</a:t>
            </a:r>
            <a:r>
              <a:rPr lang="zh-CN" altLang="en-US" sz="3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是该文法定义语言的句子</a:t>
            </a:r>
          </a:p>
        </p:txBody>
      </p:sp>
      <p:grpSp>
        <p:nvGrpSpPr>
          <p:cNvPr id="43012" name="Group 27"/>
          <p:cNvGrpSpPr>
            <a:grpSpLocks/>
          </p:cNvGrpSpPr>
          <p:nvPr/>
        </p:nvGrpSpPr>
        <p:grpSpPr bwMode="auto">
          <a:xfrm>
            <a:off x="539750" y="5084763"/>
            <a:ext cx="1376363" cy="1444625"/>
            <a:chOff x="0" y="0"/>
            <a:chExt cx="867" cy="910"/>
          </a:xfrm>
        </p:grpSpPr>
        <p:sp>
          <p:nvSpPr>
            <p:cNvPr id="23578" name="Line 11"/>
            <p:cNvSpPr>
              <a:spLocks noChangeShapeType="1"/>
            </p:cNvSpPr>
            <p:nvPr/>
          </p:nvSpPr>
          <p:spPr bwMode="auto">
            <a:xfrm flipH="1" flipV="1">
              <a:off x="453" y="0"/>
              <a:ext cx="227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9" name="Line 12"/>
            <p:cNvSpPr>
              <a:spLocks noChangeShapeType="1"/>
            </p:cNvSpPr>
            <p:nvPr/>
          </p:nvSpPr>
          <p:spPr bwMode="auto">
            <a:xfrm flipH="1">
              <a:off x="181" y="0"/>
              <a:ext cx="227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0" name="Rectangle 13"/>
            <p:cNvSpPr>
              <a:spLocks noChangeArrowheads="1"/>
            </p:cNvSpPr>
            <p:nvPr/>
          </p:nvSpPr>
          <p:spPr bwMode="auto">
            <a:xfrm>
              <a:off x="589" y="545"/>
              <a:ext cx="27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/>
                <a:t>b</a:t>
              </a:r>
            </a:p>
          </p:txBody>
        </p:sp>
        <p:sp>
          <p:nvSpPr>
            <p:cNvPr id="23581" name="Rectangle 14"/>
            <p:cNvSpPr>
              <a:spLocks noChangeArrowheads="1"/>
            </p:cNvSpPr>
            <p:nvPr/>
          </p:nvSpPr>
          <p:spPr bwMode="auto">
            <a:xfrm>
              <a:off x="0" y="499"/>
              <a:ext cx="26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/>
                <a:t>a</a:t>
              </a:r>
            </a:p>
          </p:txBody>
        </p:sp>
      </p:grpSp>
      <p:grpSp>
        <p:nvGrpSpPr>
          <p:cNvPr id="43017" name="Group 26"/>
          <p:cNvGrpSpPr>
            <a:grpSpLocks/>
          </p:cNvGrpSpPr>
          <p:nvPr/>
        </p:nvGrpSpPr>
        <p:grpSpPr bwMode="auto">
          <a:xfrm>
            <a:off x="395288" y="3284538"/>
            <a:ext cx="2447925" cy="1916112"/>
            <a:chOff x="0" y="0"/>
            <a:chExt cx="1542" cy="1207"/>
          </a:xfrm>
        </p:grpSpPr>
        <p:sp>
          <p:nvSpPr>
            <p:cNvPr id="23572" name="Line 5"/>
            <p:cNvSpPr>
              <a:spLocks noChangeShapeType="1"/>
            </p:cNvSpPr>
            <p:nvPr/>
          </p:nvSpPr>
          <p:spPr bwMode="auto">
            <a:xfrm flipH="1">
              <a:off x="136" y="318"/>
              <a:ext cx="573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3" name="Line 6"/>
            <p:cNvSpPr>
              <a:spLocks noChangeShapeType="1"/>
            </p:cNvSpPr>
            <p:nvPr/>
          </p:nvSpPr>
          <p:spPr bwMode="auto">
            <a:xfrm flipH="1">
              <a:off x="544" y="272"/>
              <a:ext cx="227" cy="6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4" name="Line 7"/>
            <p:cNvSpPr>
              <a:spLocks noChangeShapeType="1"/>
            </p:cNvSpPr>
            <p:nvPr/>
          </p:nvSpPr>
          <p:spPr bwMode="auto">
            <a:xfrm>
              <a:off x="862" y="318"/>
              <a:ext cx="499" cy="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5" name="Rectangle 8"/>
            <p:cNvSpPr>
              <a:spLocks noChangeArrowheads="1"/>
            </p:cNvSpPr>
            <p:nvPr/>
          </p:nvSpPr>
          <p:spPr bwMode="auto">
            <a:xfrm>
              <a:off x="0" y="842"/>
              <a:ext cx="154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/>
                <a:t>c   A   B	d</a:t>
              </a:r>
            </a:p>
          </p:txBody>
        </p:sp>
        <p:sp>
          <p:nvSpPr>
            <p:cNvPr id="23576" name="Rectangle 9"/>
            <p:cNvSpPr>
              <a:spLocks noChangeArrowheads="1"/>
            </p:cNvSpPr>
            <p:nvPr/>
          </p:nvSpPr>
          <p:spPr bwMode="auto">
            <a:xfrm>
              <a:off x="635" y="0"/>
              <a:ext cx="27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/>
                <a:t>S</a:t>
              </a:r>
            </a:p>
          </p:txBody>
        </p:sp>
        <p:sp>
          <p:nvSpPr>
            <p:cNvPr id="23577" name="Line 25"/>
            <p:cNvSpPr>
              <a:spLocks noChangeShapeType="1"/>
            </p:cNvSpPr>
            <p:nvPr/>
          </p:nvSpPr>
          <p:spPr bwMode="auto">
            <a:xfrm>
              <a:off x="771" y="272"/>
              <a:ext cx="136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24" name="Group 28"/>
          <p:cNvGrpSpPr>
            <a:grpSpLocks/>
          </p:cNvGrpSpPr>
          <p:nvPr/>
        </p:nvGrpSpPr>
        <p:grpSpPr bwMode="auto">
          <a:xfrm>
            <a:off x="2916238" y="3284538"/>
            <a:ext cx="2447925" cy="1916112"/>
            <a:chOff x="0" y="0"/>
            <a:chExt cx="1542" cy="1207"/>
          </a:xfrm>
        </p:grpSpPr>
        <p:sp>
          <p:nvSpPr>
            <p:cNvPr id="23566" name="Line 29"/>
            <p:cNvSpPr>
              <a:spLocks noChangeShapeType="1"/>
            </p:cNvSpPr>
            <p:nvPr/>
          </p:nvSpPr>
          <p:spPr bwMode="auto">
            <a:xfrm flipH="1">
              <a:off x="136" y="318"/>
              <a:ext cx="573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Line 30"/>
            <p:cNvSpPr>
              <a:spLocks noChangeShapeType="1"/>
            </p:cNvSpPr>
            <p:nvPr/>
          </p:nvSpPr>
          <p:spPr bwMode="auto">
            <a:xfrm flipH="1">
              <a:off x="544" y="272"/>
              <a:ext cx="227" cy="6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8" name="Line 31"/>
            <p:cNvSpPr>
              <a:spLocks noChangeShapeType="1"/>
            </p:cNvSpPr>
            <p:nvPr/>
          </p:nvSpPr>
          <p:spPr bwMode="auto">
            <a:xfrm>
              <a:off x="862" y="318"/>
              <a:ext cx="499" cy="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9" name="Rectangle 32"/>
            <p:cNvSpPr>
              <a:spLocks noChangeArrowheads="1"/>
            </p:cNvSpPr>
            <p:nvPr/>
          </p:nvSpPr>
          <p:spPr bwMode="auto">
            <a:xfrm>
              <a:off x="0" y="842"/>
              <a:ext cx="154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/>
                <a:t>c   A   B	d</a:t>
              </a:r>
            </a:p>
          </p:txBody>
        </p:sp>
        <p:sp>
          <p:nvSpPr>
            <p:cNvPr id="23570" name="Rectangle 33"/>
            <p:cNvSpPr>
              <a:spLocks noChangeArrowheads="1"/>
            </p:cNvSpPr>
            <p:nvPr/>
          </p:nvSpPr>
          <p:spPr bwMode="auto">
            <a:xfrm>
              <a:off x="635" y="0"/>
              <a:ext cx="27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/>
                <a:t>S</a:t>
              </a:r>
            </a:p>
          </p:txBody>
        </p:sp>
        <p:sp>
          <p:nvSpPr>
            <p:cNvPr id="23571" name="Line 34"/>
            <p:cNvSpPr>
              <a:spLocks noChangeShapeType="1"/>
            </p:cNvSpPr>
            <p:nvPr/>
          </p:nvSpPr>
          <p:spPr bwMode="auto">
            <a:xfrm>
              <a:off x="771" y="272"/>
              <a:ext cx="136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031" name="Group 41"/>
          <p:cNvGrpSpPr>
            <a:grpSpLocks/>
          </p:cNvGrpSpPr>
          <p:nvPr/>
        </p:nvGrpSpPr>
        <p:grpSpPr bwMode="auto">
          <a:xfrm>
            <a:off x="4211638" y="5084763"/>
            <a:ext cx="427037" cy="1368425"/>
            <a:chOff x="0" y="0"/>
            <a:chExt cx="269" cy="862"/>
          </a:xfrm>
        </p:grpSpPr>
        <p:sp>
          <p:nvSpPr>
            <p:cNvPr id="23564" name="Line 36"/>
            <p:cNvSpPr>
              <a:spLocks noChangeShapeType="1"/>
            </p:cNvSpPr>
            <p:nvPr/>
          </p:nvSpPr>
          <p:spPr bwMode="auto">
            <a:xfrm flipH="1" flipV="1">
              <a:off x="136" y="0"/>
              <a:ext cx="0" cy="5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5" name="Rectangle 38"/>
            <p:cNvSpPr>
              <a:spLocks noChangeArrowheads="1"/>
            </p:cNvSpPr>
            <p:nvPr/>
          </p:nvSpPr>
          <p:spPr bwMode="auto">
            <a:xfrm>
              <a:off x="0" y="497"/>
              <a:ext cx="26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/>
                <a:t>a</a:t>
              </a:r>
            </a:p>
          </p:txBody>
        </p:sp>
      </p:grpSp>
      <p:grpSp>
        <p:nvGrpSpPr>
          <p:cNvPr id="43034" name="Group 40"/>
          <p:cNvGrpSpPr>
            <a:grpSpLocks/>
          </p:cNvGrpSpPr>
          <p:nvPr/>
        </p:nvGrpSpPr>
        <p:grpSpPr bwMode="auto">
          <a:xfrm>
            <a:off x="3492500" y="5084763"/>
            <a:ext cx="592138" cy="1355725"/>
            <a:chOff x="0" y="0"/>
            <a:chExt cx="373" cy="854"/>
          </a:xfrm>
        </p:grpSpPr>
        <p:sp>
          <p:nvSpPr>
            <p:cNvPr id="23562" name="Line 37"/>
            <p:cNvSpPr>
              <a:spLocks noChangeShapeType="1"/>
            </p:cNvSpPr>
            <p:nvPr/>
          </p:nvSpPr>
          <p:spPr bwMode="auto">
            <a:xfrm>
              <a:off x="181" y="0"/>
              <a:ext cx="0" cy="5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3" name="Rectangle 39"/>
            <p:cNvSpPr>
              <a:spLocks noChangeArrowheads="1"/>
            </p:cNvSpPr>
            <p:nvPr/>
          </p:nvSpPr>
          <p:spPr bwMode="auto">
            <a:xfrm>
              <a:off x="0" y="489"/>
              <a:ext cx="3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/>
                <a:t>ε</a:t>
              </a:r>
            </a:p>
          </p:txBody>
        </p:sp>
      </p:grpSp>
      <p:sp>
        <p:nvSpPr>
          <p:cNvPr id="43037" name="Text Box 42"/>
          <p:cNvSpPr txBox="1">
            <a:spLocks noChangeArrowheads="1"/>
          </p:cNvSpPr>
          <p:nvPr/>
        </p:nvSpPr>
        <p:spPr bwMode="auto">
          <a:xfrm>
            <a:off x="5651500" y="3573463"/>
            <a:ext cx="316865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当需要用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派生时，因为</a:t>
            </a:r>
            <a:r>
              <a:rPr lang="en-US" altLang="zh-CN" b="1" dirty="0" err="1">
                <a:solidFill>
                  <a:srgbClr val="CC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A→ε</a:t>
            </a:r>
            <a:r>
              <a:rPr lang="zh-CN" altLang="en-US" b="1" dirty="0">
                <a:solidFill>
                  <a:srgbClr val="CC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且</a:t>
            </a:r>
            <a:r>
              <a:rPr lang="en-US" altLang="zh-CN" b="1" dirty="0" err="1">
                <a:solidFill>
                  <a:srgbClr val="CC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B→a</a:t>
            </a:r>
            <a:r>
              <a:rPr lang="en-US" altLang="zh-CN" b="1" dirty="0">
                <a:solidFill>
                  <a:srgbClr val="CC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使得</a:t>
            </a:r>
            <a:r>
              <a:rPr lang="zh-CN" altLang="en-US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无法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根据输入符号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唯一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的确定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的候选式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C71DC5C-8FAE-4D01-9591-8A4F0A03640D}"/>
              </a:ext>
            </a:extLst>
          </p:cNvPr>
          <p:cNvGrpSpPr/>
          <p:nvPr/>
        </p:nvGrpSpPr>
        <p:grpSpPr>
          <a:xfrm>
            <a:off x="1890270" y="5566351"/>
            <a:ext cx="441325" cy="579437"/>
            <a:chOff x="6660232" y="3212976"/>
            <a:chExt cx="144016" cy="216024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C4B7AF89-ACF4-4EB6-A953-B18A8A472DE3}"/>
                </a:ext>
              </a:extLst>
            </p:cNvPr>
            <p:cNvCxnSpPr/>
            <p:nvPr/>
          </p:nvCxnSpPr>
          <p:spPr bwMode="auto">
            <a:xfrm>
              <a:off x="6660232" y="3212976"/>
              <a:ext cx="144016" cy="21602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04CC4143-E5A1-4A30-BF7A-0286AED496D3}"/>
                </a:ext>
              </a:extLst>
            </p:cNvPr>
            <p:cNvCxnSpPr/>
            <p:nvPr/>
          </p:nvCxnSpPr>
          <p:spPr bwMode="auto">
            <a:xfrm flipH="1">
              <a:off x="6660232" y="3212976"/>
              <a:ext cx="144016" cy="21602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3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60475" y="620713"/>
            <a:ext cx="7488238" cy="979487"/>
          </a:xfrm>
        </p:spPr>
        <p:txBody>
          <a:bodyPr lIns="92075" tIns="46037" rIns="92075" bIns="46037" anchor="ctr"/>
          <a:lstStyle/>
          <a:p>
            <a:pPr eaLnBrk="1" hangingPunct="1">
              <a:defRPr/>
            </a:pPr>
            <a:r>
              <a:rPr lang="en-US" altLang="zh-CN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      </a:t>
            </a:r>
            <a:r>
              <a:rPr lang="zh-CN" altLang="en-US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候选式的确定与回溯</a:t>
            </a:r>
            <a:endParaRPr lang="en-US" sz="28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905000"/>
            <a:ext cx="8458200" cy="1595438"/>
          </a:xfrm>
          <a:noFill/>
        </p:spPr>
        <p:txBody>
          <a:bodyPr lIns="92075" tIns="46037" rIns="92075" bIns="46037"/>
          <a:lstStyle/>
          <a:p>
            <a:pPr eaLnBrk="1" hangingPunct="1">
              <a:lnSpc>
                <a:spcPct val="110000"/>
              </a:lnSpc>
            </a:pPr>
            <a:r>
              <a:rPr lang="zh-CN" altLang="en-US" sz="3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给定文法</a:t>
            </a:r>
            <a:r>
              <a:rPr lang="en-US" altLang="zh-CN" sz="36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S→cABd</a:t>
            </a:r>
            <a:r>
              <a:rPr lang="en-US" altLang="zh-CN" sz="3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</a:t>
            </a:r>
            <a:r>
              <a:rPr lang="en-US" altLang="zh-CN" sz="36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A→</a:t>
            </a:r>
            <a:r>
              <a:rPr lang="en-US" altLang="zh-CN" sz="36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en-US" altLang="zh-CN" sz="36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a|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ε</a:t>
            </a:r>
            <a:r>
              <a:rPr lang="en-US" altLang="zh-CN" sz="3600" b="1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</a:t>
            </a:r>
            <a:r>
              <a:rPr lang="en-US" altLang="zh-CN" sz="36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B→</a:t>
            </a:r>
            <a:r>
              <a:rPr lang="en-US" altLang="zh-CN" sz="36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endParaRPr lang="en-US" altLang="zh-CN" sz="3600" b="1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3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?</a:t>
            </a:r>
            <a:r>
              <a:rPr lang="zh-CN" altLang="en-US" sz="3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句子</a:t>
            </a:r>
            <a:r>
              <a:rPr lang="en-US" altLang="zh-CN" sz="3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cad</a:t>
            </a:r>
            <a:r>
              <a:rPr lang="zh-CN" altLang="en-US" sz="3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是该文法定义语言的句子</a:t>
            </a:r>
          </a:p>
        </p:txBody>
      </p:sp>
      <p:grpSp>
        <p:nvGrpSpPr>
          <p:cNvPr id="44036" name="Group 24"/>
          <p:cNvGrpSpPr>
            <a:grpSpLocks/>
          </p:cNvGrpSpPr>
          <p:nvPr/>
        </p:nvGrpSpPr>
        <p:grpSpPr bwMode="auto">
          <a:xfrm>
            <a:off x="684213" y="3357563"/>
            <a:ext cx="2447925" cy="1916112"/>
            <a:chOff x="0" y="0"/>
            <a:chExt cx="1542" cy="1207"/>
          </a:xfrm>
        </p:grpSpPr>
        <p:sp>
          <p:nvSpPr>
            <p:cNvPr id="24588" name="Line 25"/>
            <p:cNvSpPr>
              <a:spLocks noChangeShapeType="1"/>
            </p:cNvSpPr>
            <p:nvPr/>
          </p:nvSpPr>
          <p:spPr bwMode="auto">
            <a:xfrm flipH="1">
              <a:off x="136" y="318"/>
              <a:ext cx="573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9" name="Line 26"/>
            <p:cNvSpPr>
              <a:spLocks noChangeShapeType="1"/>
            </p:cNvSpPr>
            <p:nvPr/>
          </p:nvSpPr>
          <p:spPr bwMode="auto">
            <a:xfrm flipH="1">
              <a:off x="544" y="272"/>
              <a:ext cx="227" cy="6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0" name="Line 27"/>
            <p:cNvSpPr>
              <a:spLocks noChangeShapeType="1"/>
            </p:cNvSpPr>
            <p:nvPr/>
          </p:nvSpPr>
          <p:spPr bwMode="auto">
            <a:xfrm>
              <a:off x="862" y="318"/>
              <a:ext cx="499" cy="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1" name="Rectangle 28"/>
            <p:cNvSpPr>
              <a:spLocks noChangeArrowheads="1"/>
            </p:cNvSpPr>
            <p:nvPr/>
          </p:nvSpPr>
          <p:spPr bwMode="auto">
            <a:xfrm>
              <a:off x="0" y="842"/>
              <a:ext cx="154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/>
                <a:t>c   A   B	d</a:t>
              </a:r>
            </a:p>
          </p:txBody>
        </p:sp>
        <p:sp>
          <p:nvSpPr>
            <p:cNvPr id="24592" name="Rectangle 29"/>
            <p:cNvSpPr>
              <a:spLocks noChangeArrowheads="1"/>
            </p:cNvSpPr>
            <p:nvPr/>
          </p:nvSpPr>
          <p:spPr bwMode="auto">
            <a:xfrm>
              <a:off x="635" y="0"/>
              <a:ext cx="27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/>
                <a:t>S</a:t>
              </a:r>
            </a:p>
          </p:txBody>
        </p:sp>
        <p:sp>
          <p:nvSpPr>
            <p:cNvPr id="24593" name="Line 30"/>
            <p:cNvSpPr>
              <a:spLocks noChangeShapeType="1"/>
            </p:cNvSpPr>
            <p:nvPr/>
          </p:nvSpPr>
          <p:spPr bwMode="auto">
            <a:xfrm>
              <a:off x="771" y="272"/>
              <a:ext cx="136" cy="6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043" name="Group 31"/>
          <p:cNvGrpSpPr>
            <a:grpSpLocks/>
          </p:cNvGrpSpPr>
          <p:nvPr/>
        </p:nvGrpSpPr>
        <p:grpSpPr bwMode="auto">
          <a:xfrm>
            <a:off x="1979613" y="5157788"/>
            <a:ext cx="427037" cy="1368425"/>
            <a:chOff x="0" y="0"/>
            <a:chExt cx="269" cy="862"/>
          </a:xfrm>
        </p:grpSpPr>
        <p:sp>
          <p:nvSpPr>
            <p:cNvPr id="24586" name="Line 32"/>
            <p:cNvSpPr>
              <a:spLocks noChangeShapeType="1"/>
            </p:cNvSpPr>
            <p:nvPr/>
          </p:nvSpPr>
          <p:spPr bwMode="auto">
            <a:xfrm flipH="1" flipV="1">
              <a:off x="136" y="0"/>
              <a:ext cx="0" cy="5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7" name="Rectangle 33"/>
            <p:cNvSpPr>
              <a:spLocks noChangeArrowheads="1"/>
            </p:cNvSpPr>
            <p:nvPr/>
          </p:nvSpPr>
          <p:spPr bwMode="auto">
            <a:xfrm>
              <a:off x="0" y="497"/>
              <a:ext cx="26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/>
                <a:t>a</a:t>
              </a:r>
            </a:p>
          </p:txBody>
        </p:sp>
      </p:grpSp>
      <p:grpSp>
        <p:nvGrpSpPr>
          <p:cNvPr id="44046" name="Group 34"/>
          <p:cNvGrpSpPr>
            <a:grpSpLocks/>
          </p:cNvGrpSpPr>
          <p:nvPr/>
        </p:nvGrpSpPr>
        <p:grpSpPr bwMode="auto">
          <a:xfrm>
            <a:off x="1260475" y="5157788"/>
            <a:ext cx="592138" cy="1355725"/>
            <a:chOff x="0" y="0"/>
            <a:chExt cx="373" cy="854"/>
          </a:xfrm>
        </p:grpSpPr>
        <p:sp>
          <p:nvSpPr>
            <p:cNvPr id="24584" name="Line 35"/>
            <p:cNvSpPr>
              <a:spLocks noChangeShapeType="1"/>
            </p:cNvSpPr>
            <p:nvPr/>
          </p:nvSpPr>
          <p:spPr bwMode="auto">
            <a:xfrm>
              <a:off x="181" y="0"/>
              <a:ext cx="0" cy="5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5" name="Rectangle 36"/>
            <p:cNvSpPr>
              <a:spLocks noChangeArrowheads="1"/>
            </p:cNvSpPr>
            <p:nvPr/>
          </p:nvSpPr>
          <p:spPr bwMode="auto">
            <a:xfrm>
              <a:off x="0" y="489"/>
              <a:ext cx="37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/>
                <a:t>ε</a:t>
              </a:r>
            </a:p>
          </p:txBody>
        </p:sp>
      </p:grpSp>
      <p:sp>
        <p:nvSpPr>
          <p:cNvPr id="44049" name="Text Box 37"/>
          <p:cNvSpPr txBox="1">
            <a:spLocks noChangeArrowheads="1"/>
          </p:cNvSpPr>
          <p:nvPr/>
        </p:nvSpPr>
        <p:spPr bwMode="auto">
          <a:xfrm>
            <a:off x="4427538" y="3460462"/>
            <a:ext cx="3600841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当需要用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派生时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虽然有</a:t>
            </a:r>
            <a:r>
              <a:rPr lang="en-US" altLang="zh-CN" b="1" dirty="0" err="1">
                <a:solidFill>
                  <a:srgbClr val="CC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A→ε</a:t>
            </a:r>
            <a:r>
              <a:rPr lang="zh-CN" altLang="en-US" b="1" dirty="0">
                <a:solidFill>
                  <a:srgbClr val="CC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且</a:t>
            </a:r>
            <a:r>
              <a:rPr lang="en-US" altLang="zh-CN" b="1" dirty="0" err="1">
                <a:solidFill>
                  <a:srgbClr val="CC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B→a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但因</a:t>
            </a:r>
            <a:r>
              <a:rPr lang="en-US" altLang="zh-CN" b="1" dirty="0" err="1">
                <a:solidFill>
                  <a:srgbClr val="CC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A→ba</a:t>
            </a:r>
            <a:r>
              <a:rPr lang="zh-CN" altLang="en-US" b="1" dirty="0">
                <a:solidFill>
                  <a:srgbClr val="CC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仍然可以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根据输入符号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唯一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的确定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的候选式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03350" y="620713"/>
            <a:ext cx="7848600" cy="979487"/>
          </a:xfrm>
        </p:spPr>
        <p:txBody>
          <a:bodyPr lIns="92075" tIns="46037" rIns="92075" bIns="46037" anchor="ctr"/>
          <a:lstStyle/>
          <a:p>
            <a:pPr eaLnBrk="1" hangingPunct="1">
              <a:defRPr/>
            </a:pPr>
            <a:r>
              <a:rPr lang="en-US" altLang="zh-CN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      </a:t>
            </a:r>
            <a:r>
              <a:rPr lang="zh-CN" altLang="en-US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候选式的确定与回溯</a:t>
            </a:r>
            <a:endParaRPr lang="en-US" sz="28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989138"/>
            <a:ext cx="8667750" cy="4332287"/>
          </a:xfrm>
          <a:noFill/>
        </p:spPr>
        <p:txBody>
          <a:bodyPr lIns="92075" tIns="46037" rIns="92075" bIns="46037"/>
          <a:lstStyle/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判断句子是否为文法定义的句子？？</a:t>
            </a:r>
            <a:endParaRPr lang="en-US" altLang="zh-CN" sz="28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给定文法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S→AA	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A→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Ab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|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分析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不需要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回溯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给定文法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S→cAd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	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A→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b|</a:t>
            </a:r>
            <a:r>
              <a:rPr lang="en-US" altLang="zh-CN" sz="2800" b="1" dirty="0" err="1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分析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需要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回溯</a:t>
            </a:r>
            <a:endParaRPr lang="zh-CN" altLang="en-US" sz="2800" b="1" dirty="0">
              <a:solidFill>
                <a:schemeClr val="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给定文法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S→cABd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A→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b|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ε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B→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分析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需要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回溯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给定文法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S→cABd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A→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a|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ε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B→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分析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不需要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回溯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原因何在？？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214313"/>
            <a:ext cx="7756525" cy="14620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     </a:t>
            </a:r>
            <a:r>
              <a:rPr lang="zh-CN" altLang="en-US" sz="4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候选式的确定与回溯</a:t>
            </a:r>
            <a:endParaRPr lang="en-US" sz="28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4375" y="2071688"/>
            <a:ext cx="77724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defRPr/>
            </a:pPr>
            <a:endParaRPr lang="en-US" altLang="zh-CN" b="1" dirty="0"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defRPr/>
            </a:pPr>
            <a:endParaRPr lang="en-US" altLang="zh-CN" b="1" dirty="0"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b="1" dirty="0">
                <a:solidFill>
                  <a:srgbClr val="FF0000"/>
                </a:solidFill>
                <a:ea typeface="华文新魏" panose="02010800040101010101" pitchFamily="2" charset="-122"/>
              </a:rPr>
              <a:t>希望：</a:t>
            </a:r>
            <a:r>
              <a:rPr lang="zh-CN" altLang="en-US" b="1" dirty="0">
                <a:ea typeface="华文新魏" panose="02010800040101010101" pitchFamily="2" charset="-122"/>
              </a:rPr>
              <a:t>寻找一类文法，几个候选式（右部）</a:t>
            </a:r>
            <a:r>
              <a:rPr lang="zh-CN" altLang="en-US" b="1" dirty="0">
                <a:solidFill>
                  <a:srgbClr val="FF0000"/>
                </a:solidFill>
                <a:ea typeface="华文新魏" panose="02010800040101010101" pitchFamily="2" charset="-122"/>
              </a:rPr>
              <a:t>左端第一个符号不相同</a:t>
            </a:r>
            <a:r>
              <a:rPr lang="zh-CN" altLang="en-US" b="1" dirty="0">
                <a:ea typeface="华文新魏" panose="02010800040101010101" pitchFamily="2" charset="-122"/>
              </a:rPr>
              <a:t>，可以方便地根据</a:t>
            </a:r>
            <a:r>
              <a:rPr lang="zh-CN" altLang="en-US" b="1" dirty="0">
                <a:solidFill>
                  <a:srgbClr val="0000FF"/>
                </a:solidFill>
                <a:ea typeface="华文新魏" panose="02010800040101010101" pitchFamily="2" charset="-122"/>
              </a:rPr>
              <a:t>当前输入符合</a:t>
            </a:r>
            <a:r>
              <a:rPr lang="zh-CN" altLang="en-US" b="1" dirty="0">
                <a:ea typeface="华文新魏" panose="02010800040101010101" pitchFamily="2" charset="-122"/>
              </a:rPr>
              <a:t>确定正确的候选式</a:t>
            </a:r>
            <a:endParaRPr lang="en-US" altLang="zh-CN" b="1" dirty="0"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b="1" dirty="0">
                <a:ea typeface="华文新魏" panose="02010800040101010101" pitchFamily="2" charset="-122"/>
              </a:rPr>
              <a:t>若某一个候选式产生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ε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，则需要考察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的后继符号</a:t>
            </a:r>
            <a:endParaRPr lang="zh-CN" altLang="en-US" b="1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887307"/>
              </p:ext>
            </p:extLst>
          </p:nvPr>
        </p:nvGraphicFramePr>
        <p:xfrm>
          <a:off x="1259632" y="1928802"/>
          <a:ext cx="4572032" cy="1169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公式" r:id="rId3" imgW="2133600" imgH="533400" progId="">
                  <p:embed/>
                </p:oleObj>
              </mc:Choice>
              <mc:Fallback>
                <p:oleObj name="公式" r:id="rId3" imgW="2133600" imgH="533400" progId="">
                  <p:embed/>
                  <p:pic>
                    <p:nvPicPr>
                      <p:cNvPr id="133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928802"/>
                        <a:ext cx="4572032" cy="1169497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标注 1"/>
          <p:cNvSpPr/>
          <p:nvPr/>
        </p:nvSpPr>
        <p:spPr bwMode="auto">
          <a:xfrm>
            <a:off x="6516216" y="1891328"/>
            <a:ext cx="2304256" cy="612648"/>
          </a:xfrm>
          <a:prstGeom prst="wedgeRectCallout">
            <a:avLst>
              <a:gd name="adj1" fmla="val -52998"/>
              <a:gd name="adj2" fmla="val 17444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2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避免“回溯”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70720" y="914400"/>
            <a:ext cx="5381600" cy="7620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3.3.2  LL(1)</a:t>
            </a:r>
            <a:r>
              <a:rPr lang="zh-CN" altLang="en-US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文法</a:t>
            </a:r>
            <a:br>
              <a:rPr lang="en-US" altLang="zh-CN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</a:b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FIRST </a:t>
            </a:r>
            <a:r>
              <a:rPr lang="zh-CN" altLang="en-US" sz="36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和 </a:t>
            </a:r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FOLLOW </a:t>
            </a:r>
            <a:r>
              <a:rPr lang="zh-CN" altLang="en-US" sz="36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集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16832"/>
            <a:ext cx="8534400" cy="4941168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对文法加什么样的限制可以保证没有回溯？</a:t>
            </a:r>
          </a:p>
          <a:p>
            <a:pPr eaLnBrk="1" hangingPunct="1"/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FIRST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和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FOLLOW 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集的定义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对于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α∈ (V</a:t>
            </a:r>
            <a:r>
              <a:rPr lang="en-US" altLang="zh-CN" b="1" baseline="-25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∪V</a:t>
            </a:r>
            <a:r>
              <a:rPr lang="en-US" altLang="zh-CN" b="1" baseline="-25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) </a:t>
            </a:r>
            <a:r>
              <a:rPr lang="en-US" altLang="zh-CN" b="1" baseline="30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*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定义：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α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首符号集</a:t>
            </a:r>
          </a:p>
          <a:p>
            <a:pPr lvl="1" eaLnBrk="1" hangingPunct="1"/>
            <a:r>
              <a:rPr lang="en-US" altLang="zh-CN" sz="3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FIRST</a:t>
            </a:r>
            <a:r>
              <a:rPr lang="en-US" altLang="zh-CN" sz="3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(α)={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sz="3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| α </a:t>
            </a:r>
            <a:r>
              <a:rPr lang="en-US" altLang="zh-CN" sz="3400" b="1" dirty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3400" b="1" baseline="30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* 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sz="3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…</a:t>
            </a:r>
            <a:r>
              <a:rPr lang="zh-CN" altLang="en-US" sz="3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3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a∈V</a:t>
            </a:r>
            <a:r>
              <a:rPr lang="en-US" altLang="zh-CN" sz="3400" b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T</a:t>
            </a:r>
            <a:r>
              <a:rPr lang="en-US" altLang="zh-CN" sz="3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}</a:t>
            </a:r>
          </a:p>
          <a:p>
            <a:pPr lvl="2" eaLnBrk="1" hangingPunct="1"/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若 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α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b="1" baseline="30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*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 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时，规定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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∈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FIRST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(α)</a:t>
            </a:r>
          </a:p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对于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A∈V</a:t>
            </a:r>
            <a:r>
              <a:rPr lang="en-US" altLang="zh-CN" b="1" baseline="-25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定义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后续符号集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：</a:t>
            </a:r>
            <a:r>
              <a:rPr lang="zh-CN" altLang="en-US" sz="3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</a:p>
          <a:p>
            <a:pPr lvl="1" eaLnBrk="1" hangingPunct="1"/>
            <a:r>
              <a:rPr lang="en-US" altLang="zh-CN" sz="3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FOLLOW</a:t>
            </a:r>
            <a:r>
              <a:rPr lang="en-US" altLang="zh-CN" sz="3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(A)={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sz="3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| </a:t>
            </a:r>
            <a:r>
              <a:rPr lang="en-US" altLang="zh-CN" sz="3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S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3400" b="1" dirty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3400" b="1" baseline="30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*</a:t>
            </a:r>
            <a:r>
              <a:rPr lang="en-US" altLang="zh-CN" sz="3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…A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sz="3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…</a:t>
            </a:r>
            <a:r>
              <a:rPr lang="zh-CN" altLang="en-US" sz="3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3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a∈V</a:t>
            </a:r>
            <a:r>
              <a:rPr lang="en-US" altLang="zh-CN" sz="3400" b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T</a:t>
            </a:r>
            <a:r>
              <a:rPr lang="en-US" altLang="zh-CN" sz="3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3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}</a:t>
            </a:r>
          </a:p>
          <a:p>
            <a:pPr lvl="2" eaLnBrk="1" hangingPunct="1"/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若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是某个句型的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最右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符号，则对于句末标记符号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$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有：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$ 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∈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FOLLOW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(A)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03338" y="604838"/>
            <a:ext cx="7445375" cy="1071562"/>
          </a:xfrm>
          <a:noFill/>
        </p:spPr>
        <p:txBody>
          <a:bodyPr lIns="92075" tIns="46037" rIns="92075" bIns="46037" anchor="ctr"/>
          <a:lstStyle/>
          <a:p>
            <a:pPr eaLnBrk="1" hangingPunct="1"/>
            <a:r>
              <a:rPr lang="en-US" altLang="zh-CN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FIRST </a:t>
            </a:r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和 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FOLLOW </a:t>
            </a:r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集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625" y="1928812"/>
            <a:ext cx="8077200" cy="4668539"/>
          </a:xfrm>
          <a:noFill/>
        </p:spPr>
        <p:txBody>
          <a:bodyPr lIns="92075" tIns="46037" rIns="92075" bIns="46037"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求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FIRST( X ) 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的算法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1) 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对</a:t>
            </a:r>
            <a:r>
              <a:rPr lang="zh-CN" altLang="en-US" sz="2600" b="1" dirty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6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∈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V</a:t>
            </a:r>
            <a:r>
              <a:rPr lang="en-US" altLang="zh-CN" sz="2400" b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T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是终结符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），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FIRST(x)={x} 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；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2) 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对</a:t>
            </a:r>
            <a:r>
              <a:rPr lang="zh-CN" altLang="en-US" sz="2600" b="1" dirty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X∈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V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（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是非终结符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），取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FIRST(X)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初值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：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			     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{ a | X→ a…∈P }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； 	     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X→ε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 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FIRST(X)=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			     { a | X→ a…∈P }</a:t>
            </a:r>
            <a:r>
              <a:rPr lang="en-US" altLang="zh-CN" sz="2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∪{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ε</a:t>
            </a:r>
            <a:r>
              <a:rPr lang="en-US" altLang="zh-CN" sz="2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}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；      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X→ε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∈ P</a:t>
            </a:r>
          </a:p>
          <a:p>
            <a:pPr lvl="1" eaLnBrk="1" hangingPunct="1">
              <a:lnSpc>
                <a:spcPct val="120000"/>
              </a:lnSpc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是产生式的有限集合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）</a:t>
            </a:r>
            <a:endParaRPr lang="en-US" altLang="zh-CN" sz="24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8132" name="AutoShape 4"/>
          <p:cNvSpPr>
            <a:spLocks/>
          </p:cNvSpPr>
          <p:nvPr/>
        </p:nvSpPr>
        <p:spPr bwMode="auto">
          <a:xfrm>
            <a:off x="2471192" y="3719513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7" rIns="92075" bIns="46037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800" b="1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1989138"/>
            <a:ext cx="7943850" cy="4183062"/>
          </a:xfrm>
        </p:spPr>
        <p:txBody>
          <a:bodyPr lIns="92075" tIns="46037" rIns="92075" bIns="46037">
            <a:normAutofit fontScale="77500" lnSpcReduction="20000"/>
          </a:bodyPr>
          <a:lstStyle/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求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FIRST( X )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的算法</a:t>
            </a:r>
            <a:endParaRPr lang="en-US" altLang="zh-CN" sz="28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3)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对</a:t>
            </a:r>
            <a:r>
              <a:rPr lang="zh-CN" altLang="en-US" sz="3000" b="1" dirty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X∈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V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，重复如下过程，直到所有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FIRST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集不变</a:t>
            </a: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若 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X→Y…</a:t>
            </a:r>
            <a:r>
              <a:rPr lang="en-US" altLang="zh-CN" b="1" dirty="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∈P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，且 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Y∈V</a:t>
            </a:r>
            <a:r>
              <a:rPr lang="en-US" altLang="zh-CN" sz="2800" b="1" baseline="-25000" dirty="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则 </a:t>
            </a:r>
            <a:r>
              <a:rPr lang="en-US" altLang="zh-CN" b="1" dirty="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FIRST(X)= FIRST(X)∪(FIRST(Y)-{ε})</a:t>
            </a:r>
            <a:r>
              <a: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；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若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X→Y</a:t>
            </a:r>
            <a:r>
              <a:rPr lang="en-US" altLang="zh-CN" sz="28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…</a:t>
            </a:r>
            <a:r>
              <a:rPr lang="en-US" altLang="zh-CN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Y</a:t>
            </a:r>
            <a:r>
              <a:rPr lang="en-US" altLang="zh-CN" sz="2800" b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en-US" altLang="zh-CN" b="1" dirty="0" err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∈P</a:t>
            </a:r>
            <a:r>
              <a:rPr lang="zh-CN" altLang="en-US" sz="28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且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Y</a:t>
            </a:r>
            <a:r>
              <a:rPr lang="en-US" altLang="zh-CN" sz="28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...Y</a:t>
            </a:r>
            <a:r>
              <a:rPr lang="en-US" altLang="zh-CN" sz="28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i-1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800" b="1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*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ε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则 对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k=1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到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i-1: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FIRST(X)= FIRST(X)∪(FIRST(</a:t>
            </a:r>
            <a:r>
              <a:rPr lang="en-US" altLang="zh-CN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Y</a:t>
            </a:r>
            <a:r>
              <a:rPr lang="en-US" altLang="zh-CN" b="1" baseline="-25000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)-{ε}) 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；</a:t>
            </a:r>
          </a:p>
          <a:p>
            <a:pPr eaLnBrk="1" hangingPunct="1">
              <a:lnSpc>
                <a:spcPct val="140000"/>
              </a:lnSpc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若 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Y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...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Y</a:t>
            </a:r>
            <a:r>
              <a:rPr lang="en-US" altLang="zh-CN" sz="2800" b="1" baseline="-25000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*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ε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对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k=1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到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n:</a:t>
            </a:r>
            <a:endParaRPr lang="zh-CN" altLang="en-US" sz="28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 eaLnBrk="1" hangingPunct="1">
              <a:lnSpc>
                <a:spcPct val="120000"/>
              </a:lnSpc>
              <a:buNone/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则 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FIRST(X)=FIRST(X)∪FIRST(</a:t>
            </a:r>
            <a:r>
              <a:rPr lang="en-US" altLang="zh-CN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Y</a:t>
            </a:r>
            <a:r>
              <a:rPr lang="en-US" altLang="zh-CN" b="1" baseline="-25000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) ∪ {ε} </a:t>
            </a:r>
          </a:p>
        </p:txBody>
      </p:sp>
      <p:sp>
        <p:nvSpPr>
          <p:cNvPr id="29699" name="Rectangle 2"/>
          <p:cNvSpPr txBox="1">
            <a:spLocks noChangeArrowheads="1"/>
          </p:cNvSpPr>
          <p:nvPr/>
        </p:nvSpPr>
        <p:spPr bwMode="auto">
          <a:xfrm>
            <a:off x="1303338" y="604838"/>
            <a:ext cx="7445375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FIRST </a:t>
            </a:r>
            <a:r>
              <a:rPr lang="zh-CN" altLang="en-US" sz="44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和 </a:t>
            </a:r>
            <a:r>
              <a:rPr lang="en-US" altLang="zh-CN" sz="44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FOLLOW </a:t>
            </a:r>
            <a:r>
              <a:rPr lang="zh-CN" altLang="en-US" sz="44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集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550" y="1839913"/>
            <a:ext cx="7354888" cy="533400"/>
          </a:xfrm>
          <a:noFill/>
        </p:spPr>
        <p:txBody>
          <a:bodyPr lIns="92075" tIns="46037" rIns="92075" bIns="46037" anchor="ctr"/>
          <a:lstStyle/>
          <a:p>
            <a:pPr eaLnBrk="1" hangingPunct="1"/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例:表达式文法的语法符号的 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FIRST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集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1550" y="2349500"/>
            <a:ext cx="4267200" cy="4419600"/>
          </a:xfrm>
          <a:noFill/>
        </p:spPr>
        <p:txBody>
          <a:bodyPr lIns="92075" tIns="46037" rIns="92075" bIns="46037"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FIRST(F)={ (, id }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FIRST(T)=FIRST(F)={ (, id }    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FIRST(E)=FIRST(T)={ (, id } 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FIRST(E')={ +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ε }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FIRST(T')={ *, ε } 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FIRST(+)={ + }, FIRST(*)={ * }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FIRST( ( )={ ( }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FIRST( ) )={ ) }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FIRST(id)={ id }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724525" y="2852738"/>
            <a:ext cx="2362200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E→TE'       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E'→+</a:t>
            </a:r>
            <a:r>
              <a:rPr lang="en-US" sz="2800" b="1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TE</a:t>
            </a:r>
            <a:r>
              <a:rPr lang="en-US" sz="2800" b="1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’</a:t>
            </a:r>
            <a:r>
              <a:rPr lang="en-US" sz="2800" b="1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|ε</a:t>
            </a:r>
            <a:r>
              <a:rPr lang="en-US" sz="2800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T→FT'       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T'→*</a:t>
            </a:r>
            <a:r>
              <a:rPr lang="en-US" sz="2800" b="1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FT</a:t>
            </a:r>
            <a:r>
              <a:rPr lang="en-US" sz="2800" b="1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’</a:t>
            </a:r>
            <a:r>
              <a:rPr lang="en-US" sz="2800" b="1" dirty="0" err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|ε</a:t>
            </a:r>
            <a:r>
              <a:rPr lang="en-US" sz="2800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F→(E)|i</a:t>
            </a:r>
            <a:r>
              <a:rPr lang="en-US" altLang="zh-CN" sz="2800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d</a:t>
            </a:r>
            <a:endParaRPr lang="en-US" sz="2800" b="1" dirty="0">
              <a:solidFill>
                <a:srgbClr val="CC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30725" name="Rectangle 2"/>
          <p:cNvSpPr txBox="1">
            <a:spLocks noChangeArrowheads="1"/>
          </p:cNvSpPr>
          <p:nvPr/>
        </p:nvSpPr>
        <p:spPr bwMode="auto">
          <a:xfrm>
            <a:off x="1303338" y="604838"/>
            <a:ext cx="7445375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</a:t>
            </a:r>
            <a:r>
              <a:rPr lang="en-US" altLang="zh-CN" sz="44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FIRST </a:t>
            </a:r>
            <a:r>
              <a:rPr lang="zh-CN" altLang="en-US" sz="44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和 </a:t>
            </a:r>
            <a:r>
              <a:rPr lang="en-US" altLang="zh-CN" sz="44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FOLLOW </a:t>
            </a:r>
            <a:r>
              <a:rPr lang="zh-CN" altLang="en-US" sz="44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集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BF4BC2AB-AB68-44A2-ADCC-598F0331C51A}"/>
              </a:ext>
            </a:extLst>
          </p:cNvPr>
          <p:cNvSpPr>
            <a:spLocks/>
          </p:cNvSpPr>
          <p:nvPr/>
        </p:nvSpPr>
        <p:spPr bwMode="auto">
          <a:xfrm>
            <a:off x="742950" y="2548888"/>
            <a:ext cx="228600" cy="1935800"/>
          </a:xfrm>
          <a:prstGeom prst="leftBrace">
            <a:avLst>
              <a:gd name="adj1" fmla="val 44444"/>
              <a:gd name="adj2" fmla="val 50000"/>
            </a:avLst>
          </a:pr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7" rIns="92075" bIns="46037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endParaRPr lang="zh-CN" altLang="en-US" sz="2800" b="1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844824"/>
            <a:ext cx="8280920" cy="4662488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求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FIRST(α) 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的算法</a:t>
            </a:r>
            <a:endParaRPr lang="en-US" altLang="zh-CN" sz="28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令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α= 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…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sz="2400" b="1" baseline="-25000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endParaRPr lang="en-US" altLang="zh-CN" sz="2400" b="1" baseline="-25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初值</a:t>
            </a:r>
          </a:p>
          <a:p>
            <a:pPr lvl="1" eaLnBrk="1" hangingPunct="1"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FIRST(α)= FIRST(X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-{ε}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;</a:t>
            </a:r>
          </a:p>
          <a:p>
            <a:pPr lvl="1" eaLnBrk="1" hangingPunct="1"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k=1;</a:t>
            </a:r>
          </a:p>
          <a:p>
            <a:pPr eaLnBrk="1" hangingPunct="1"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循环</a:t>
            </a:r>
          </a:p>
          <a:p>
            <a:pPr lvl="1" eaLnBrk="1" hangingPunct="1"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while 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ε∈FIRST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sz="2400" b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k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&amp;&amp;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k&lt;n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do</a:t>
            </a:r>
          </a:p>
          <a:p>
            <a:pPr lvl="2" eaLnBrk="1" hangingPunct="1">
              <a:defRPr/>
            </a:pP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FIRST(α)= FIRST(α)∪(FIRST(X</a:t>
            </a:r>
            <a:r>
              <a:rPr lang="en-US" altLang="zh-CN" b="1" baseline="-25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k+1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)-{ε}) 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；</a:t>
            </a:r>
          </a:p>
          <a:p>
            <a:pPr lvl="2" eaLnBrk="1" hangingPunct="1">
              <a:defRPr/>
            </a:pP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k=k+1;</a:t>
            </a:r>
          </a:p>
          <a:p>
            <a:pPr eaLnBrk="1" hangingPunct="1"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结束处理</a:t>
            </a:r>
          </a:p>
          <a:p>
            <a:pPr lvl="1" eaLnBrk="1" hangingPunct="1"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if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k=n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&amp;&amp;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ε∈FIRST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sz="2400" b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 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then FIRST(α)=FIRST(α)∪{ε}</a:t>
            </a:r>
          </a:p>
        </p:txBody>
      </p:sp>
      <p:sp>
        <p:nvSpPr>
          <p:cNvPr id="31747" name="Rectangle 2"/>
          <p:cNvSpPr txBox="1">
            <a:spLocks noChangeArrowheads="1"/>
          </p:cNvSpPr>
          <p:nvPr/>
        </p:nvSpPr>
        <p:spPr bwMode="auto">
          <a:xfrm>
            <a:off x="1303338" y="604838"/>
            <a:ext cx="7445375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</a:t>
            </a:r>
            <a:r>
              <a:rPr lang="en-US" altLang="zh-CN" sz="44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FIRST </a:t>
            </a:r>
            <a:r>
              <a:rPr lang="zh-CN" altLang="en-US" sz="44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和 </a:t>
            </a:r>
            <a:r>
              <a:rPr lang="en-US" altLang="zh-CN" sz="44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FOLLOW </a:t>
            </a:r>
            <a:r>
              <a:rPr lang="zh-CN" altLang="en-US" sz="44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685800"/>
            <a:ext cx="5410200" cy="1143000"/>
          </a:xfrm>
        </p:spPr>
        <p:txBody>
          <a:bodyPr lIns="92075" tIns="46037" rIns="92075" bIns="46037" anchor="ctr"/>
          <a:lstStyle/>
          <a:p>
            <a:pPr algn="ctr" eaLnBrk="1" hangingPunct="1">
              <a:defRPr/>
            </a:pPr>
            <a:r>
              <a:rPr lang="zh-CN" altLang="en-US" sz="40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语法分析的任务</a:t>
            </a: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6477000" y="3024188"/>
            <a:ext cx="1695450" cy="457200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7" rIns="92075" bIns="46037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32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扫描器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6477000" y="4319588"/>
            <a:ext cx="1624013" cy="533400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7" rIns="92075" bIns="46037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32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分析器</a:t>
            </a:r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6324600" y="5919788"/>
            <a:ext cx="1992313" cy="533400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7" rIns="92075" bIns="46037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3200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语义处理</a:t>
            </a:r>
          </a:p>
        </p:txBody>
      </p:sp>
      <p:sp>
        <p:nvSpPr>
          <p:cNvPr id="6150" name="Line 7"/>
          <p:cNvSpPr>
            <a:spLocks noChangeShapeType="1"/>
          </p:cNvSpPr>
          <p:nvPr/>
        </p:nvSpPr>
        <p:spPr bwMode="auto">
          <a:xfrm>
            <a:off x="7239000" y="3481388"/>
            <a:ext cx="0" cy="908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1" name="Line 8"/>
          <p:cNvSpPr>
            <a:spLocks noChangeShapeType="1"/>
          </p:cNvSpPr>
          <p:nvPr/>
        </p:nvSpPr>
        <p:spPr bwMode="auto">
          <a:xfrm>
            <a:off x="7239000" y="4929188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2" name="Rectangle 9"/>
          <p:cNvSpPr>
            <a:spLocks noChangeArrowheads="1"/>
          </p:cNvSpPr>
          <p:nvPr/>
        </p:nvSpPr>
        <p:spPr bwMode="auto">
          <a:xfrm>
            <a:off x="7269274" y="3438525"/>
            <a:ext cx="1263166" cy="523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7" rIns="92075" bIns="46037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记号流</a:t>
            </a:r>
          </a:p>
        </p:txBody>
      </p:sp>
      <p:sp>
        <p:nvSpPr>
          <p:cNvPr id="6153" name="Rectangle 10"/>
          <p:cNvSpPr>
            <a:spLocks noChangeArrowheads="1"/>
          </p:cNvSpPr>
          <p:nvPr/>
        </p:nvSpPr>
        <p:spPr bwMode="auto">
          <a:xfrm>
            <a:off x="7281490" y="4926111"/>
            <a:ext cx="125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7" rIns="92075" bIns="46037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语法树</a:t>
            </a:r>
          </a:p>
        </p:txBody>
      </p:sp>
      <p:sp>
        <p:nvSpPr>
          <p:cNvPr id="6154" name="Line 11"/>
          <p:cNvSpPr>
            <a:spLocks noChangeShapeType="1"/>
          </p:cNvSpPr>
          <p:nvPr/>
        </p:nvSpPr>
        <p:spPr bwMode="auto">
          <a:xfrm>
            <a:off x="7239000" y="2109788"/>
            <a:ext cx="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5" name="Rectangle 12"/>
          <p:cNvSpPr>
            <a:spLocks noChangeArrowheads="1"/>
          </p:cNvSpPr>
          <p:nvPr/>
        </p:nvSpPr>
        <p:spPr bwMode="auto">
          <a:xfrm>
            <a:off x="6604000" y="1685925"/>
            <a:ext cx="125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7" rIns="92075" bIns="46037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源程序</a:t>
            </a:r>
          </a:p>
        </p:txBody>
      </p:sp>
      <p:sp>
        <p:nvSpPr>
          <p:cNvPr id="6156" name="Rectangle 13"/>
          <p:cNvSpPr>
            <a:spLocks noChangeArrowheads="1"/>
          </p:cNvSpPr>
          <p:nvPr/>
        </p:nvSpPr>
        <p:spPr bwMode="auto">
          <a:xfrm>
            <a:off x="900112" y="2060575"/>
            <a:ext cx="5164133" cy="427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/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输入：</a:t>
            </a:r>
            <a:r>
              <a:rPr lang="zh-CN" altLang="en-US" sz="3200" b="1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记号流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/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输出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SzPct val="75000"/>
              <a:buFont typeface="Monotype Sorts" pitchFamily="2" charset="2"/>
              <a:buChar char="u"/>
              <a:defRPr/>
            </a:pPr>
            <a:r>
              <a:rPr lang="zh-CN" altLang="en-US" sz="32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语法成分及组成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SzPct val="75000"/>
              <a:buFont typeface="Monotype Sorts" pitchFamily="2" charset="2"/>
              <a:buChar char="u"/>
              <a:defRPr/>
            </a:pPr>
            <a:r>
              <a:rPr lang="zh-CN" altLang="en-US" sz="32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表现形式：语法分析树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SzPct val="75000"/>
              <a:buFont typeface="Monotype Sorts" pitchFamily="2" charset="2"/>
              <a:buChar char="u"/>
              <a:defRPr/>
            </a:pPr>
            <a:r>
              <a:rPr lang="zh-CN" altLang="en-US" sz="32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错误报告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/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出错处理</a:t>
            </a:r>
            <a:r>
              <a:rPr 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  </a:t>
            </a:r>
            <a:r>
              <a:rPr lang="zh-CN" altLang="en-US" sz="3200" b="1" dirty="0">
                <a:solidFill>
                  <a:schemeClr val="fol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定位、续编译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nimBg="1" autoUpdateAnimBg="0"/>
      <p:bldP spid="6148" grpId="0" animBg="1" autoUpdateAnimBg="0"/>
      <p:bldP spid="6149" grpId="0" animBg="1" autoUpdateAnimBg="0"/>
      <p:bldP spid="6150" grpId="0" animBg="1"/>
      <p:bldP spid="6151" grpId="0" animBg="1"/>
      <p:bldP spid="6152" grpId="0" autoUpdateAnimBg="0"/>
      <p:bldP spid="6153" grpId="0" autoUpdateAnimBg="0"/>
      <p:bldP spid="6154" grpId="0" animBg="1"/>
      <p:bldP spid="6155" grpId="0" autoUpdateAnimBg="0"/>
      <p:bldP spid="6156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FIRST </a:t>
            </a:r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和 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FOLLOW </a:t>
            </a:r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2132856"/>
            <a:ext cx="7772400" cy="4114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None/>
            </a:pPr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例:表达式文法的各个候选式的 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FIRST </a:t>
            </a:r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集</a:t>
            </a:r>
            <a:endParaRPr lang="en-US" altLang="zh-CN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E→TE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' 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 E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'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→+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TE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'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|ε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T→FT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'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  T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'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→*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FT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'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|ε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  F→(E)|id</a:t>
            </a:r>
          </a:p>
          <a:p>
            <a:pPr>
              <a:buNone/>
              <a:defRPr/>
            </a:pP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FIRST(TE')=FIRST(T)= { (, id }</a:t>
            </a:r>
          </a:p>
          <a:p>
            <a:pPr eaLnBrk="1" hangingPunct="1"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FIRST(+TE')={+}        FIRST(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ε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)={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ε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}</a:t>
            </a:r>
          </a:p>
          <a:p>
            <a:pPr eaLnBrk="1" hangingPunct="1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FIRST(FT')=FIRST(F) ={ (, id }</a:t>
            </a:r>
          </a:p>
          <a:p>
            <a:pPr eaLnBrk="1" hangingPunct="1"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FIRST(*FT')={*}         FIRST(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ε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)={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ε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}</a:t>
            </a:r>
          </a:p>
          <a:p>
            <a:pPr eaLnBrk="1" hangingPunct="1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FIRST((E))={ ( } 	     FIRST(</a:t>
            </a:r>
            <a:r>
              <a:rPr lang="en-US" altLang="zh-CN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)={ id }</a:t>
            </a:r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51859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2057400"/>
            <a:ext cx="8229600" cy="4114800"/>
          </a:xfrm>
          <a:noFill/>
        </p:spPr>
        <p:txBody>
          <a:bodyPr lIns="92075" tIns="46037" rIns="92075" bIns="46037"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求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FOLLOW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集合的算法</a:t>
            </a:r>
            <a:endParaRPr lang="en-US" altLang="zh-CN" sz="28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令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$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为句子的结束符，对于所有非终结符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重复进行以下计算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1) 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将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$ 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加入到 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FOLLOW(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，其中，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为文法的开始符号。</a:t>
            </a:r>
            <a:endParaRPr lang="en-US" altLang="zh-CN" sz="24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2) 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若 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A→α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β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则 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FOLLOW(B)=FOLLOW(B)∪(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FIRST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(β)–{ε})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3) 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如果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A→α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或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A→α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β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，且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β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*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ε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A≠B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则 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FOLLOW(B)=FOLLOW(B)∪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FOLLOW(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32771" name="Rectangle 2"/>
          <p:cNvSpPr txBox="1">
            <a:spLocks noChangeArrowheads="1"/>
          </p:cNvSpPr>
          <p:nvPr/>
        </p:nvSpPr>
        <p:spPr bwMode="auto">
          <a:xfrm>
            <a:off x="1303338" y="604838"/>
            <a:ext cx="7445375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</a:t>
            </a:r>
            <a:r>
              <a:rPr lang="en-US" altLang="zh-CN" sz="44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FIRST </a:t>
            </a:r>
            <a:r>
              <a:rPr lang="zh-CN" altLang="en-US" sz="44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和 </a:t>
            </a:r>
            <a:r>
              <a:rPr lang="en-US" altLang="zh-CN" sz="44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FOLLOW </a:t>
            </a:r>
            <a:r>
              <a:rPr lang="zh-CN" altLang="en-US" sz="44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498475"/>
            <a:ext cx="8675688" cy="76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6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例</a:t>
            </a:r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表达式文法的语法变量的 </a:t>
            </a:r>
            <a:r>
              <a:rPr lang="en-US" altLang="zh-CN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FOLLOW</a:t>
            </a:r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集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3645024"/>
            <a:ext cx="9144000" cy="57626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FOLLOW(E) =  { $, ) }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250825" y="2133600"/>
            <a:ext cx="4114800" cy="1200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E→TE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' 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 E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'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→+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TE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'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|ε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>
              <a:buNone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T→FT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'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  T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'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→*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FT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'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|ε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  F→(E)|id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4365625" y="1700808"/>
            <a:ext cx="4572000" cy="222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FIRST(F)={</a:t>
            </a:r>
            <a:r>
              <a:rPr lang="zh-CN" altLang="en-US" sz="22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（</a:t>
            </a:r>
            <a:r>
              <a:rPr lang="en-US" sz="22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,id }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FIRST(T)=FIRST(F)={</a:t>
            </a:r>
            <a:r>
              <a:rPr lang="zh-CN" altLang="en-US" sz="22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（</a:t>
            </a:r>
            <a:r>
              <a:rPr lang="en-US" sz="22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,id }   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FIRST(E)=FIRST(T)={</a:t>
            </a:r>
            <a:r>
              <a:rPr lang="zh-CN" altLang="en-US" sz="22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（</a:t>
            </a:r>
            <a:r>
              <a:rPr lang="en-US" sz="22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,id } 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FIRST(E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‘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)={+</a:t>
            </a:r>
            <a:r>
              <a:rPr lang="zh-CN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，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ε}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FIRST(T</a:t>
            </a:r>
            <a:r>
              <a:rPr lang="en-US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'</a:t>
            </a:r>
            <a:r>
              <a:rPr lang="en-US" sz="2200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)={*,ε}</a:t>
            </a:r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0" y="4148261"/>
            <a:ext cx="91440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FOLLOW(E</a:t>
            </a:r>
            <a:r>
              <a:rPr lang="en-US" sz="22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'</a:t>
            </a:r>
            <a:r>
              <a:rPr 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)= FOLLOW( E ) = { $, ) }</a:t>
            </a:r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0" y="4653086"/>
            <a:ext cx="91440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2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FOLLOW(T)=(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FIRST(E</a:t>
            </a:r>
            <a:r>
              <a:rPr lang="en-US" altLang="zh-CN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'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–{ε}</a:t>
            </a:r>
            <a:r>
              <a:rPr lang="en-US" sz="2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)∪FOLLOW(E)∪FOLLOW(E</a:t>
            </a:r>
            <a:r>
              <a:rPr lang="en-US" sz="2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'</a:t>
            </a:r>
            <a:r>
              <a:rPr lang="en-US" sz="2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) = { +, ) ,$ }</a:t>
            </a:r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0" y="5156324"/>
            <a:ext cx="91440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FOLLOW(T')= FOLLOW(T)= { +, ), $ }</a:t>
            </a:r>
          </a:p>
        </p:txBody>
      </p:sp>
      <p:sp>
        <p:nvSpPr>
          <p:cNvPr id="53263" name="Rectangle 15"/>
          <p:cNvSpPr>
            <a:spLocks noChangeArrowheads="1"/>
          </p:cNvSpPr>
          <p:nvPr/>
        </p:nvSpPr>
        <p:spPr bwMode="auto">
          <a:xfrm>
            <a:off x="0" y="5661149"/>
            <a:ext cx="9144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2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FOLLOW(F) =</a:t>
            </a:r>
            <a:r>
              <a:rPr lang="en-US" altLang="zh-CN" sz="2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FIRST(T</a:t>
            </a:r>
            <a:r>
              <a:rPr lang="en-US" altLang="zh-CN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'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)–{ε}</a:t>
            </a:r>
            <a:r>
              <a:rPr lang="en-US" altLang="zh-CN" sz="2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en-US" sz="2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∪FOLLOW(T)∪FOLLOW(T</a:t>
            </a:r>
            <a:r>
              <a:rPr lang="en-US" sz="2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'</a:t>
            </a:r>
            <a:r>
              <a:rPr lang="en-US" sz="2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) 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sz="2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={ *, +, ), $ }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53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53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53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53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53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  <p:bldP spid="53253" grpId="0" autoUpdateAnimBg="0"/>
      <p:bldP spid="53261" grpId="0" build="p" autoUpdateAnimBg="0"/>
      <p:bldP spid="53262" grpId="0" build="p" autoUpdateAnimBg="0"/>
      <p:bldP spid="53263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981200"/>
            <a:ext cx="8820150" cy="45434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LL(1)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文法  </a:t>
            </a:r>
            <a:endParaRPr lang="en-US" altLang="zh-CN" sz="24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希望：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从左到右扫描输入串，寻找它的一个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最左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推导，每次有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唯一的产生式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可用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对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的任意变量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， 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A→α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|α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|…|α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是所有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产生式，如果它们满足下列条件，则称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G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是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LL(1)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文法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(1) FIRST(α</a:t>
            </a:r>
            <a:r>
              <a:rPr lang="en-US" altLang="zh-CN" sz="2400" b="1" baseline="-30000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∩ 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FIRST(α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j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) = 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i≠j</a:t>
            </a:r>
            <a:endParaRPr lang="en-US" altLang="zh-CN" sz="24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(2) 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且当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ε∈FIRST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(α</a:t>
            </a:r>
            <a:r>
              <a:rPr lang="en-US" altLang="zh-CN" sz="2400" b="1" baseline="-30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j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时，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FOLLOW(A)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∩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FIRST(α</a:t>
            </a:r>
            <a:r>
              <a:rPr lang="en-US" altLang="zh-CN" sz="2400" b="1" baseline="-30000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=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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i≠j</a:t>
            </a:r>
            <a:endParaRPr lang="en-US" altLang="zh-CN" sz="24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(3) α</a:t>
            </a:r>
            <a:r>
              <a:rPr lang="en-US" altLang="zh-CN" sz="2400" b="1" baseline="-30000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中只有一个能推导出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ε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LL(1)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文法是自顶向下方法能够处理的一类文法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第一个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 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表示从左向右扫描输入符号串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第二个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 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表示生成最左推导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表示读入一个符号可确定下一步推导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837A451-52D0-469F-B807-A8FBF6803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720" y="764704"/>
            <a:ext cx="5381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3.3.2  LL(1)</a:t>
            </a:r>
            <a:r>
              <a:rPr lang="zh-CN" altLang="en-US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文法</a:t>
            </a:r>
            <a:endParaRPr lang="zh-CN" altLang="en-US" sz="3600" b="1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5" name="矩形标注 1">
            <a:extLst>
              <a:ext uri="{FF2B5EF4-FFF2-40B4-BE49-F238E27FC236}">
                <a16:creationId xmlns:a16="http://schemas.microsoft.com/office/drawing/2014/main" id="{0F8F979A-0189-42E0-8938-C32A9257D60A}"/>
              </a:ext>
            </a:extLst>
          </p:cNvPr>
          <p:cNvSpPr/>
          <p:nvPr/>
        </p:nvSpPr>
        <p:spPr bwMode="auto">
          <a:xfrm>
            <a:off x="2358752" y="1549413"/>
            <a:ext cx="3581400" cy="457552"/>
          </a:xfrm>
          <a:prstGeom prst="wedgeRectCallout">
            <a:avLst>
              <a:gd name="adj1" fmla="val -57451"/>
              <a:gd name="adj2" fmla="val 109374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2200" b="1" i="0" u="none" strike="noStrike" cap="none" normalizeH="0" baseline="0" dirty="0">
                <a:ln>
                  <a:noFill/>
                </a:ln>
                <a:latin typeface="华文新魏" panose="02010800040101010101" pitchFamily="2" charset="-122"/>
                <a:ea typeface="华文新魏" panose="02010800040101010101" pitchFamily="2" charset="-122"/>
              </a:rPr>
              <a:t>已经消除文法的</a:t>
            </a:r>
            <a:r>
              <a:rPr kumimoji="0" lang="zh-CN" altLang="en-US" sz="22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“左递归”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62919" y="1854305"/>
            <a:ext cx="7129238" cy="608566"/>
          </a:xfrm>
        </p:spPr>
        <p:txBody>
          <a:bodyPr/>
          <a:lstStyle/>
          <a:p>
            <a:pPr marL="361950" indent="-361950" eaLnBrk="1" hangingPunct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表达式文法是 </a:t>
            </a:r>
            <a:r>
              <a:rPr lang="en-US" altLang="zh-CN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LL(1) </a:t>
            </a: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文法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2688" y="2450356"/>
            <a:ext cx="3244850" cy="23479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E → T E'     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E'→ + T E'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｜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ε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T → F T'     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T'→ * F T'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｜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ε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F → ( E )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｜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id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187450" y="4797152"/>
            <a:ext cx="7772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考察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E' :  FIRST(+ T E') ∩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FOLLOW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( E' ) = Φ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T' : FIRST(* F T') ∩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FOLLOW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( T' ) = Φ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F:  FIRST((E)) ∩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FIRST( id ) = Φ</a:t>
            </a:r>
            <a:endParaRPr lang="zh-CN" altLang="en-US" sz="28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5219700" y="3429000"/>
            <a:ext cx="3636963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为什么只考虑所列的三条？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E06686C-4626-481E-9CD2-EF1EB83D9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38" y="650776"/>
            <a:ext cx="5381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3.3.2  LL(1)</a:t>
            </a:r>
            <a:r>
              <a:rPr lang="zh-CN" altLang="en-US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文法</a:t>
            </a:r>
            <a:endParaRPr lang="zh-CN" altLang="en-US" sz="3600" b="1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6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utoUpdateAnimBg="0"/>
      <p:bldP spid="56324" grpId="0" build="p" autoUpdateAnimBg="0"/>
      <p:bldP spid="56325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989138"/>
            <a:ext cx="8667750" cy="4332287"/>
          </a:xfrm>
        </p:spPr>
        <p:txBody>
          <a:bodyPr lIns="92075" tIns="46037" rIns="92075" bIns="46037"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判断句子是否为文法定义的句子？？</a:t>
            </a:r>
            <a:endParaRPr lang="en-US" altLang="zh-CN" sz="28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给定文法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S→AA	 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A→aAb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|* 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分析</a:t>
            </a:r>
            <a:r>
              <a:rPr lang="zh-CN" altLang="en-US" sz="2800" b="1" dirty="0">
                <a:solidFill>
                  <a:srgbClr val="CC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不需要回溯</a:t>
            </a:r>
            <a:endParaRPr lang="en-US" altLang="zh-CN" sz="2800" b="1" dirty="0">
              <a:solidFill>
                <a:srgbClr val="CC00CC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是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LL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）文法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给定文法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S→cAd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，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A→ab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| 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分析</a:t>
            </a:r>
            <a:r>
              <a:rPr lang="zh-CN" altLang="en-US" sz="2800" b="1" dirty="0">
                <a:solidFill>
                  <a:srgbClr val="CC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需要回溯</a:t>
            </a:r>
            <a:endParaRPr lang="en-US" altLang="zh-CN" sz="2800" b="1" dirty="0">
              <a:solidFill>
                <a:srgbClr val="CC00CC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不是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LL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）文法</a:t>
            </a:r>
            <a:endParaRPr lang="zh-CN" altLang="en-US" sz="2800" b="1" dirty="0">
              <a:solidFill>
                <a:schemeClr val="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给定文法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S→cABd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A→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| 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ε 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B→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分析</a:t>
            </a:r>
            <a:r>
              <a:rPr lang="zh-CN" altLang="en-US" sz="2800" b="1" dirty="0">
                <a:solidFill>
                  <a:srgbClr val="CC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需要回溯</a:t>
            </a:r>
            <a:endParaRPr lang="en-US" altLang="zh-CN" sz="2800" b="1" dirty="0">
              <a:solidFill>
                <a:srgbClr val="CC00CC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不是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LL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）文法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给定文法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S→cABd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A→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| 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ε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B→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分析</a:t>
            </a:r>
            <a:r>
              <a:rPr lang="zh-CN" altLang="en-US" sz="2800" b="1" dirty="0">
                <a:solidFill>
                  <a:srgbClr val="CC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不需要回溯</a:t>
            </a:r>
            <a:endParaRPr lang="en-US" altLang="zh-CN" sz="2800" b="1" dirty="0">
              <a:solidFill>
                <a:srgbClr val="CC00CC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是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LL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）文法</a:t>
            </a:r>
          </a:p>
          <a:p>
            <a:pPr eaLnBrk="1" hangingPunct="1">
              <a:lnSpc>
                <a:spcPct val="110000"/>
              </a:lnSpc>
              <a:defRPr/>
            </a:pPr>
            <a:endParaRPr lang="zh-CN" altLang="en-US" sz="28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E7E755C-D013-42CD-AAA9-9834896F8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720" y="764704"/>
            <a:ext cx="5381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3.3.2  LL(1)</a:t>
            </a:r>
            <a:r>
              <a:rPr lang="zh-CN" altLang="en-US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文法</a:t>
            </a:r>
            <a:endParaRPr lang="zh-CN" altLang="en-US" sz="3600" b="1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51720" y="692696"/>
            <a:ext cx="5941342" cy="990600"/>
          </a:xfrm>
        </p:spPr>
        <p:txBody>
          <a:bodyPr lIns="92075" tIns="46037" rIns="92075" bIns="46037" anchor="ctr"/>
          <a:lstStyle/>
          <a:p>
            <a:pPr eaLnBrk="1" hangingPunct="1"/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某些非</a:t>
            </a:r>
            <a:r>
              <a:rPr lang="en-US" altLang="zh-CN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LL</a:t>
            </a:r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（</a:t>
            </a:r>
            <a:r>
              <a:rPr lang="en-US" altLang="zh-CN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）文法的改造</a:t>
            </a:r>
            <a:endParaRPr lang="zh-CN" altLang="en-US" sz="4000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981200"/>
            <a:ext cx="8893175" cy="4543425"/>
          </a:xfrm>
        </p:spPr>
        <p:txBody>
          <a:bodyPr lIns="92075" tIns="46037" rIns="92075" bIns="46037">
            <a:normAutofit lnSpcReduction="10000"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提取左因子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例：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if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语句的原始文法</a:t>
            </a:r>
          </a:p>
          <a:p>
            <a:pPr lvl="1" eaLnBrk="1" hangingPunct="1"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S→ 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if E then S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</a:p>
          <a:p>
            <a:pPr marL="457200" lvl="1" indent="0" eaLnBrk="1" hangingPunct="1"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 | 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if E then S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else S </a:t>
            </a:r>
          </a:p>
          <a:p>
            <a:pPr marL="457200" lvl="1" indent="0" eaLnBrk="1" hangingPunct="1">
              <a:buNone/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 | other</a:t>
            </a:r>
          </a:p>
          <a:p>
            <a:pPr eaLnBrk="1" hangingPunct="1"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遇到 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if 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时难以判断用哪一个产生式进行匹配（推导）</a:t>
            </a:r>
          </a:p>
          <a:p>
            <a:pPr eaLnBrk="1" hangingPunct="1"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存在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左因子 </a:t>
            </a:r>
            <a:r>
              <a:rPr lang="en-US" altLang="zh-CN" sz="2800" b="1" dirty="0">
                <a:solidFill>
                  <a:srgbClr val="CC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if E then S</a:t>
            </a:r>
          </a:p>
          <a:p>
            <a:pPr eaLnBrk="1" hangingPunct="1"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提取作因子</a:t>
            </a:r>
          </a:p>
          <a:p>
            <a:pPr lvl="1" eaLnBrk="1" hangingPunct="1"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S→ </a:t>
            </a:r>
            <a:r>
              <a:rPr lang="en-US" altLang="zh-CN" sz="2400" b="1" dirty="0">
                <a:solidFill>
                  <a:srgbClr val="CC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if E then S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'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|other</a:t>
            </a:r>
          </a:p>
          <a:p>
            <a:pPr lvl="1" eaLnBrk="1" hangingPunct="1"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S’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→ ε | else 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utoUpdateAnimBg="0"/>
      <p:bldP spid="30723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57290" y="908720"/>
            <a:ext cx="6950075" cy="609600"/>
          </a:xfrm>
        </p:spPr>
        <p:txBody>
          <a:bodyPr lIns="92075" tIns="46037" rIns="92075" bIns="46037" anchor="ctr"/>
          <a:lstStyle/>
          <a:p>
            <a:pPr algn="ctr" eaLnBrk="1" hangingPunct="1">
              <a:defRPr/>
            </a:pPr>
            <a:r>
              <a:rPr lang="zh-CN" altLang="en-US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提取左因子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81200"/>
            <a:ext cx="7924800" cy="4191000"/>
          </a:xfrm>
          <a:noFill/>
        </p:spPr>
        <p:txBody>
          <a:bodyPr lIns="92075" tIns="46037" rIns="92075" bIns="46037"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提取左因子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将形如 </a:t>
            </a:r>
          </a:p>
          <a:p>
            <a:pPr marL="190500" lvl="1" indent="0"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A→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α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β</a:t>
            </a:r>
            <a:r>
              <a:rPr lang="en-US" altLang="zh-CN" b="1" baseline="-30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1 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|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α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β</a:t>
            </a:r>
            <a:r>
              <a:rPr lang="en-US" altLang="zh-CN" b="1" baseline="-30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2 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| … |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α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β</a:t>
            </a:r>
            <a:r>
              <a:rPr lang="en-US" altLang="zh-CN" b="1" baseline="-30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m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| γ</a:t>
            </a:r>
            <a:r>
              <a:rPr lang="en-US" altLang="zh-CN" b="1" baseline="-25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1 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| γ</a:t>
            </a:r>
            <a:r>
              <a:rPr lang="en-US" altLang="zh-CN" b="1" baseline="-25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2 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| … | </a:t>
            </a:r>
            <a:r>
              <a:rPr lang="en-US" altLang="zh-CN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γ</a:t>
            </a:r>
            <a:r>
              <a:rPr lang="en-US" altLang="zh-CN" b="1" baseline="-25000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endParaRPr lang="en-US" altLang="zh-CN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的规则改写为</a:t>
            </a:r>
          </a:p>
          <a:p>
            <a:pPr marL="190500" lvl="1" indent="0"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A→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α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A’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| γ</a:t>
            </a:r>
            <a:r>
              <a:rPr lang="en-US" altLang="zh-CN" b="1" baseline="-25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1 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| γ</a:t>
            </a:r>
            <a:r>
              <a:rPr lang="en-US" altLang="zh-CN" b="1" baseline="-25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2 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| … | </a:t>
            </a:r>
            <a:r>
              <a:rPr lang="en-US" altLang="zh-CN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γ</a:t>
            </a:r>
            <a:r>
              <a:rPr lang="en-US" altLang="zh-CN" b="1" baseline="-25000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en-US" altLang="zh-CN" b="1" baseline="-25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</a:p>
          <a:p>
            <a:pPr marL="190500" lvl="1" indent="0"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A’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→ β</a:t>
            </a:r>
            <a:r>
              <a:rPr lang="en-US" altLang="zh-CN" sz="3600" b="1" baseline="-25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1 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| β</a:t>
            </a:r>
            <a:r>
              <a:rPr lang="en-US" altLang="zh-CN" sz="3600" b="1" baseline="-25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2 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| … | β</a:t>
            </a:r>
            <a:r>
              <a:rPr lang="en-US" altLang="zh-CN" sz="3600" b="1" baseline="-25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m</a:t>
            </a:r>
            <a:endParaRPr lang="en-US" altLang="zh-CN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内容占位符 2"/>
          <p:cNvSpPr>
            <a:spLocks noGrp="1"/>
          </p:cNvSpPr>
          <p:nvPr>
            <p:ph idx="4294967295"/>
          </p:nvPr>
        </p:nvSpPr>
        <p:spPr>
          <a:xfrm>
            <a:off x="827088" y="2017713"/>
            <a:ext cx="81280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7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EE+T | T	T(E) | a(E) | a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7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7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27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）消除左递归，经改造后可得文法	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7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E</a:t>
            </a:r>
            <a:r>
              <a:rPr lang="en-US" altLang="zh-CN" sz="27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TE</a:t>
            </a:r>
            <a:r>
              <a:rPr lang="en-US" altLang="zh-CN" sz="27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7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	E</a:t>
            </a:r>
            <a:r>
              <a:rPr lang="en-US" altLang="zh-CN" sz="27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7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+TE</a:t>
            </a:r>
            <a:r>
              <a:rPr lang="en-US" altLang="zh-CN" sz="27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7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| 	     T(E) | a(E) | a  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7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7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27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）</a:t>
            </a:r>
            <a:r>
              <a:rPr lang="en-US" altLang="zh-CN" sz="27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T(E) | </a:t>
            </a:r>
            <a:r>
              <a:rPr lang="en-US" altLang="zh-CN" sz="27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7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(E) | </a:t>
            </a:r>
            <a:r>
              <a:rPr lang="en-US" altLang="zh-CN" sz="27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7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7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提取左因子：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7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                          </a:t>
            </a:r>
            <a:r>
              <a:rPr lang="en-US" altLang="zh-CN" sz="2700" b="1" dirty="0" err="1">
                <a:solidFill>
                  <a:srgbClr val="CC00CC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TaT</a:t>
            </a:r>
            <a:r>
              <a:rPr lang="en-US" altLang="zh-CN" sz="2700" b="1" dirty="0">
                <a:solidFill>
                  <a:srgbClr val="CC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700" b="1" dirty="0">
                <a:solidFill>
                  <a:srgbClr val="CC00CC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| (E)      T</a:t>
            </a:r>
            <a:r>
              <a:rPr lang="en-US" altLang="zh-CN" sz="2700" b="1" dirty="0">
                <a:solidFill>
                  <a:srgbClr val="CC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700" b="1" dirty="0">
                <a:solidFill>
                  <a:srgbClr val="CC00CC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(E) | </a:t>
            </a:r>
            <a:r>
              <a:rPr lang="en-US" altLang="zh-CN" sz="27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	</a:t>
            </a:r>
          </a:p>
          <a:p>
            <a:pPr>
              <a:lnSpc>
                <a:spcPct val="70000"/>
              </a:lnSpc>
              <a:spcBef>
                <a:spcPts val="3000"/>
              </a:spcBef>
              <a:buNone/>
            </a:pPr>
            <a:r>
              <a:rPr lang="zh-CN" altLang="en-US" sz="27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</a:t>
            </a:r>
            <a:r>
              <a:rPr lang="zh-CN" altLang="en-US" sz="27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提取左因子改造完：</a:t>
            </a:r>
            <a:r>
              <a:rPr lang="zh-CN" altLang="en-US" sz="27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E </a:t>
            </a:r>
            <a:r>
              <a:rPr lang="en-US" altLang="zh-CN" sz="27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TE</a:t>
            </a:r>
            <a:r>
              <a:rPr lang="en-US" altLang="zh-CN" sz="27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7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	  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7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                                E</a:t>
            </a:r>
            <a:r>
              <a:rPr lang="en-US" altLang="zh-CN" sz="27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7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+TE</a:t>
            </a:r>
            <a:r>
              <a:rPr lang="en-US" altLang="zh-CN" sz="27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7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| 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7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                                T </a:t>
            </a:r>
            <a:r>
              <a:rPr lang="en-US" altLang="zh-CN" sz="2700" b="1" dirty="0" err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aT</a:t>
            </a:r>
            <a:r>
              <a:rPr lang="en-US" altLang="zh-CN" sz="27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7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| (E) 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7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                                T</a:t>
            </a:r>
            <a:r>
              <a:rPr lang="en-US" altLang="zh-CN" sz="27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7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(E) | 	</a:t>
            </a:r>
          </a:p>
          <a:p>
            <a:pPr>
              <a:lnSpc>
                <a:spcPct val="80000"/>
              </a:lnSpc>
            </a:pPr>
            <a:endParaRPr lang="zh-CN" altLang="en-US" sz="27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3A2D703-893A-4170-B7F7-B4E5658D5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290" y="908720"/>
            <a:ext cx="69500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000" b="1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提取左因子</a:t>
            </a:r>
            <a:endParaRPr lang="zh-CN" altLang="en-US" sz="4000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1981200"/>
            <a:ext cx="7924800" cy="4648200"/>
          </a:xfrm>
        </p:spPr>
        <p:txBody>
          <a:bodyPr lIns="92075" tIns="46037" rIns="92075" bIns="46037">
            <a:normAutofit lnSpcReduction="10000"/>
          </a:bodyPr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</a:rPr>
              <a:t>不确定性的解决方法</a:t>
            </a:r>
            <a:endParaRPr lang="zh-CN" altLang="en-US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CC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1) </a:t>
            </a:r>
            <a:r>
              <a:rPr lang="zh-CN" altLang="en-US" b="1" dirty="0">
                <a:solidFill>
                  <a:srgbClr val="CC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采用回溯算法</a:t>
            </a:r>
          </a:p>
          <a:p>
            <a:pPr lvl="1" eaLnBrk="1" hangingPunct="1"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过于复杂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CC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zh-CN" altLang="en-US" b="1" dirty="0">
                <a:solidFill>
                  <a:srgbClr val="CC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）改写文法</a:t>
            </a:r>
          </a:p>
          <a:p>
            <a:pPr lvl="1" eaLnBrk="1" hangingPunct="1"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将非 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LL(1) 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文法改写为等价的 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LL(1) 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文法</a:t>
            </a:r>
          </a:p>
          <a:p>
            <a:pPr lvl="1" eaLnBrk="1" hangingPunct="1"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并非总有效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rgbClr val="CC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</a:t>
            </a:r>
            <a:r>
              <a:rPr lang="zh-CN" altLang="en-US" b="1" dirty="0">
                <a:solidFill>
                  <a:srgbClr val="CC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）无法改写时</a:t>
            </a:r>
          </a:p>
          <a:p>
            <a:pPr lvl="1" eaLnBrk="1" hangingPunct="1"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增加其它的判别因素</a:t>
            </a:r>
          </a:p>
          <a:p>
            <a:pPr lvl="1" eaLnBrk="1" hangingPunct="1"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文法过于复杂，无法用自顶向下方法处理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911D946-B210-43CE-9111-5CCB0FBE1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720" y="764704"/>
            <a:ext cx="5381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3.3.2  LL(1)</a:t>
            </a:r>
            <a:r>
              <a:rPr lang="zh-CN" altLang="en-US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文法</a:t>
            </a:r>
            <a:endParaRPr lang="zh-CN" altLang="en-US" sz="3600" b="1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75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620713"/>
            <a:ext cx="6542088" cy="1223962"/>
          </a:xfrm>
          <a:noFill/>
        </p:spPr>
        <p:txBody>
          <a:bodyPr lIns="92075" tIns="46037" rIns="92075" bIns="46037" anchor="ctr"/>
          <a:lstStyle/>
          <a:p>
            <a:pPr algn="ctr" eaLnBrk="1" hangingPunct="1"/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语法分析方法</a:t>
            </a:r>
            <a:endParaRPr lang="zh-CN" altLang="en-US" sz="4000" b="1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7171" name="Group 13"/>
          <p:cNvGrpSpPr>
            <a:grpSpLocks/>
          </p:cNvGrpSpPr>
          <p:nvPr/>
        </p:nvGrpSpPr>
        <p:grpSpPr bwMode="auto">
          <a:xfrm>
            <a:off x="2268538" y="2306638"/>
            <a:ext cx="6324600" cy="1511300"/>
            <a:chOff x="-45" y="0"/>
            <a:chExt cx="3984" cy="952"/>
          </a:xfrm>
        </p:grpSpPr>
        <p:sp>
          <p:nvSpPr>
            <p:cNvPr id="2" name="Rectangle 12"/>
            <p:cNvSpPr>
              <a:spLocks noChangeArrowheads="1"/>
            </p:cNvSpPr>
            <p:nvPr/>
          </p:nvSpPr>
          <p:spPr bwMode="auto">
            <a:xfrm>
              <a:off x="-45" y="0"/>
              <a:ext cx="3984" cy="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7" rIns="92075" bIns="46037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198438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           	  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递归子程序法</a:t>
              </a:r>
            </a:p>
            <a:p>
              <a:pPr lvl="1" eaLnBrk="1" hangingPunct="1">
                <a:lnSpc>
                  <a:spcPct val="110000"/>
                </a:lnSpc>
              </a:pPr>
              <a:r>
                <a:rPr lang="zh-CN" altLang="en-US" sz="24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自上而下 			</a:t>
              </a:r>
            </a:p>
            <a:p>
              <a:pPr lvl="1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          	  预测分析法（ 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LL(1) 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）</a:t>
              </a:r>
              <a:endPara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" name="AutoShape 4"/>
            <p:cNvSpPr>
              <a:spLocks/>
            </p:cNvSpPr>
            <p:nvPr/>
          </p:nvSpPr>
          <p:spPr bwMode="auto">
            <a:xfrm>
              <a:off x="998" y="152"/>
              <a:ext cx="192" cy="672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7" rIns="92075" bIns="46037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7174" name="Text Box 6"/>
            <p:cNvSpPr txBox="1">
              <a:spLocks noChangeArrowheads="1"/>
            </p:cNvSpPr>
            <p:nvPr/>
          </p:nvSpPr>
          <p:spPr bwMode="auto">
            <a:xfrm>
              <a:off x="38" y="518"/>
              <a:ext cx="1248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7" rIns="92075" bIns="46037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sz="28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Top Down</a:t>
              </a:r>
            </a:p>
          </p:txBody>
        </p:sp>
      </p:grpSp>
      <p:grpSp>
        <p:nvGrpSpPr>
          <p:cNvPr id="7175" name="Group 11"/>
          <p:cNvGrpSpPr>
            <a:grpSpLocks/>
          </p:cNvGrpSpPr>
          <p:nvPr/>
        </p:nvGrpSpPr>
        <p:grpSpPr bwMode="auto">
          <a:xfrm>
            <a:off x="2476500" y="4484688"/>
            <a:ext cx="6696075" cy="1655762"/>
            <a:chOff x="0" y="0"/>
            <a:chExt cx="3991" cy="1043"/>
          </a:xfrm>
        </p:grpSpPr>
        <p:sp>
          <p:nvSpPr>
            <p:cNvPr id="4" name="Rectangle 10"/>
            <p:cNvSpPr>
              <a:spLocks noChangeArrowheads="1"/>
            </p:cNvSpPr>
            <p:nvPr/>
          </p:nvSpPr>
          <p:spPr bwMode="auto">
            <a:xfrm>
              <a:off x="7" y="0"/>
              <a:ext cx="3984" cy="1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7" rIns="92075" bIns="46037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198438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110000"/>
                </a:lnSpc>
                <a:buFont typeface="Wingdings" panose="05000000000000000000" pitchFamily="2" charset="2"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	              算符优先分析法</a:t>
              </a:r>
            </a:p>
            <a:p>
              <a:pPr lvl="1" eaLnBrk="1" hangingPunct="1">
                <a:lnSpc>
                  <a:spcPct val="110000"/>
                </a:lnSpc>
              </a:pPr>
              <a:r>
                <a:rPr lang="zh-CN" altLang="en-US" sz="24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自下而上</a:t>
              </a:r>
            </a:p>
            <a:p>
              <a:pPr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	               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LR(0)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、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SLR(1)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、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LR(1)</a:t>
              </a:r>
              <a:r>
                <a:rPr lang="zh-CN" altLang="en-US" sz="24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、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LALR</a:t>
              </a:r>
            </a:p>
            <a:p>
              <a:pPr eaLnBrk="1" hangingPunct="1">
                <a:lnSpc>
                  <a:spcPct val="90000"/>
                </a:lnSpc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					</a:t>
              </a:r>
            </a:p>
          </p:txBody>
        </p:sp>
        <p:sp>
          <p:nvSpPr>
            <p:cNvPr id="7176" name="AutoShape 5"/>
            <p:cNvSpPr>
              <a:spLocks/>
            </p:cNvSpPr>
            <p:nvPr/>
          </p:nvSpPr>
          <p:spPr bwMode="auto">
            <a:xfrm>
              <a:off x="1008" y="112"/>
              <a:ext cx="192" cy="672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7" rIns="92075" bIns="46037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/>
            </a:p>
          </p:txBody>
        </p:sp>
        <p:sp>
          <p:nvSpPr>
            <p:cNvPr id="7178" name="Text Box 7"/>
            <p:cNvSpPr txBox="1">
              <a:spLocks noChangeArrowheads="1"/>
            </p:cNvSpPr>
            <p:nvPr/>
          </p:nvSpPr>
          <p:spPr bwMode="auto">
            <a:xfrm>
              <a:off x="0" y="496"/>
              <a:ext cx="1248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7" rIns="92075" bIns="46037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sz="28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Bottom Up</a:t>
              </a:r>
            </a:p>
          </p:txBody>
        </p:sp>
      </p:grpSp>
      <p:sp>
        <p:nvSpPr>
          <p:cNvPr id="7179" name="AutoShape 8"/>
          <p:cNvSpPr>
            <a:spLocks noChangeArrowheads="1"/>
          </p:cNvSpPr>
          <p:nvPr/>
        </p:nvSpPr>
        <p:spPr bwMode="auto">
          <a:xfrm>
            <a:off x="1244600" y="2347913"/>
            <a:ext cx="2690813" cy="533400"/>
          </a:xfrm>
          <a:prstGeom prst="wedgeEllipseCallout">
            <a:avLst>
              <a:gd name="adj1" fmla="val 36727"/>
              <a:gd name="adj2" fmla="val 6964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/>
              <a:t>文法产生语言</a:t>
            </a:r>
          </a:p>
        </p:txBody>
      </p:sp>
      <p:sp>
        <p:nvSpPr>
          <p:cNvPr id="7180" name="AutoShape 9"/>
          <p:cNvSpPr>
            <a:spLocks noChangeArrowheads="1"/>
          </p:cNvSpPr>
          <p:nvPr/>
        </p:nvSpPr>
        <p:spPr bwMode="auto">
          <a:xfrm>
            <a:off x="1268413" y="4408488"/>
            <a:ext cx="2667000" cy="533400"/>
          </a:xfrm>
          <a:prstGeom prst="wedgeEllipseCallout">
            <a:avLst>
              <a:gd name="adj1" fmla="val 38690"/>
              <a:gd name="adj2" fmla="val 8095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/>
              <a:t>语言归约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" grpId="0" animBg="1" autoUpdateAnimBg="0"/>
      <p:bldP spid="7180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2057400"/>
            <a:ext cx="8077200" cy="4114800"/>
          </a:xfrm>
          <a:noFill/>
        </p:spPr>
        <p:txBody>
          <a:bodyPr lIns="92075" tIns="46037" rIns="92075" bIns="46037"/>
          <a:lstStyle/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上下文无关文法的使用限制：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没有一种方法能够有效地分析</a:t>
            </a:r>
            <a:r>
              <a:rPr lang="zh-CN" altLang="en-US" b="1" dirty="0">
                <a:solidFill>
                  <a:srgbClr val="CC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所有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上下文无关文法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存在无法处理的上下文无关文法</a:t>
            </a:r>
            <a:endParaRPr lang="en-US" altLang="zh-CN" sz="32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每种方法能够处理一部分上下文无关文法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每种方法都有适用范围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688DC13-0457-4ED9-82D2-D4C6D1ADB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720" y="764704"/>
            <a:ext cx="5381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3.3.2  LL(1)</a:t>
            </a:r>
            <a:r>
              <a:rPr lang="zh-CN" altLang="en-US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文法</a:t>
            </a:r>
            <a:endParaRPr lang="zh-CN" altLang="en-US" sz="3600" b="1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838200"/>
            <a:ext cx="7724804" cy="762000"/>
          </a:xfrm>
        </p:spPr>
        <p:txBody>
          <a:bodyPr lIns="92075" tIns="46037" rIns="92075" bIns="46037" anchor="ctr"/>
          <a:lstStyle/>
          <a:p>
            <a:pPr algn="ctr" eaLnBrk="1" hangingPunct="1"/>
            <a:r>
              <a:rPr lang="zh-CN" altLang="en-US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常用文法与分析方法</a:t>
            </a:r>
            <a:endParaRPr lang="zh-CN" altLang="en-US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125216"/>
            <a:ext cx="8579296" cy="4472136"/>
          </a:xfrm>
        </p:spPr>
        <p:txBody>
          <a:bodyPr lIns="92075" tIns="46037" rIns="92075" bIns="46037">
            <a:normAutofit fontScale="925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30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LL</a:t>
            </a:r>
            <a:r>
              <a:rPr lang="zh-CN" altLang="en-US" sz="30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文法和 </a:t>
            </a:r>
            <a:r>
              <a:rPr lang="en-US" altLang="zh-CN" sz="30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LR </a:t>
            </a:r>
            <a:r>
              <a:rPr lang="zh-CN" altLang="en-US" sz="30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文法都是上下文无关文法的</a:t>
            </a:r>
            <a:r>
              <a:rPr lang="zh-CN" altLang="en-US" sz="3000" b="1" dirty="0">
                <a:solidFill>
                  <a:srgbClr val="CC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子集</a:t>
            </a:r>
            <a:r>
              <a:rPr lang="en-US" altLang="zh-CN" sz="30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sz="3000" b="1" dirty="0">
                <a:solidFill>
                  <a:srgbClr val="CC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无二义性</a:t>
            </a:r>
            <a:r>
              <a:rPr lang="en-US" altLang="zh-CN" sz="30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30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可用不同的文法来描述同一语言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30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对于不同的文法，可用不同的分析方法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3000" b="1" dirty="0">
                <a:solidFill>
                  <a:srgbClr val="CC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LL</a:t>
            </a:r>
            <a:r>
              <a:rPr lang="zh-CN" altLang="en-US" sz="3000" b="1" dirty="0">
                <a:solidFill>
                  <a:srgbClr val="CC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文法 </a:t>
            </a:r>
            <a:r>
              <a:rPr lang="zh-CN" altLang="en-US" sz="30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── 递归下降分析法、非递归预测分析法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zh-CN" altLang="en-US" sz="2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多用于编译的手工实现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sz="3000" b="1" dirty="0">
                <a:solidFill>
                  <a:srgbClr val="CC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LR</a:t>
            </a:r>
            <a:r>
              <a:rPr lang="zh-CN" altLang="en-US" sz="3000" b="1" dirty="0">
                <a:solidFill>
                  <a:srgbClr val="CC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文法 </a:t>
            </a:r>
            <a:r>
              <a:rPr lang="zh-CN" altLang="en-US" sz="30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── </a:t>
            </a:r>
            <a:r>
              <a:rPr lang="en-US" altLang="zh-CN" sz="30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LR</a:t>
            </a:r>
            <a:r>
              <a:rPr lang="zh-CN" altLang="en-US" sz="30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分析法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zh-CN" altLang="en-US" sz="2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多用于编译的自动生成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3" y="549275"/>
            <a:ext cx="8641652" cy="974725"/>
          </a:xfrm>
          <a:noFill/>
        </p:spPr>
        <p:txBody>
          <a:bodyPr lIns="92075" tIns="46037" rIns="92075" bIns="46037" anchor="ctr"/>
          <a:lstStyle/>
          <a:p>
            <a:pPr algn="ctr" eaLnBrk="1" hangingPunct="1"/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非递归预测分析器（ </a:t>
            </a: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LL(1)</a:t>
            </a:r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分析器 ）</a:t>
            </a:r>
          </a:p>
        </p:txBody>
      </p:sp>
      <p:sp>
        <p:nvSpPr>
          <p:cNvPr id="59395" name="Rectangle 4"/>
          <p:cNvSpPr>
            <a:spLocks noChangeArrowheads="1"/>
          </p:cNvSpPr>
          <p:nvPr/>
        </p:nvSpPr>
        <p:spPr bwMode="auto">
          <a:xfrm>
            <a:off x="1828800" y="2139950"/>
            <a:ext cx="6630988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7" rIns="92075" bIns="46037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600" dirty="0">
                <a:solidFill>
                  <a:srgbClr val="FF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</a:rPr>
              <a:t>a</a:t>
            </a:r>
            <a:r>
              <a:rPr lang="en-US" altLang="zh-CN" sz="36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600" dirty="0">
                <a:latin typeface="Times New Roman" panose="02020603050405020304" pitchFamily="18" charset="0"/>
              </a:rPr>
              <a:t>a</a:t>
            </a:r>
            <a:r>
              <a:rPr lang="en-US" altLang="zh-CN" sz="36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3600" dirty="0">
                <a:latin typeface="Times New Roman" panose="02020603050405020304" pitchFamily="18" charset="0"/>
              </a:rPr>
              <a:t>……a</a:t>
            </a:r>
            <a:r>
              <a:rPr lang="en-US" altLang="zh-CN" sz="3600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3600" dirty="0">
                <a:latin typeface="Times New Roman" panose="02020603050405020304" pitchFamily="18" charset="0"/>
              </a:rPr>
              <a:t>……a</a:t>
            </a:r>
            <a:r>
              <a:rPr lang="en-US" altLang="zh-CN" sz="3600" baseline="-25000" dirty="0">
                <a:latin typeface="Times New Roman" panose="02020603050405020304" pitchFamily="18" charset="0"/>
              </a:rPr>
              <a:t>n </a:t>
            </a:r>
            <a:r>
              <a:rPr lang="en-US" altLang="zh-CN" sz="3600" b="1" dirty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$</a:t>
            </a:r>
            <a:r>
              <a:rPr lang="en-US" altLang="zh-CN" sz="3600" b="1" dirty="0">
                <a:solidFill>
                  <a:srgbClr val="FF33C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zh-CN" altLang="en-US" sz="3600" b="1" dirty="0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输入缓冲区</a:t>
            </a:r>
          </a:p>
        </p:txBody>
      </p:sp>
      <p:sp>
        <p:nvSpPr>
          <p:cNvPr id="59396" name="Rectangle 5"/>
          <p:cNvSpPr>
            <a:spLocks noChangeArrowheads="1"/>
          </p:cNvSpPr>
          <p:nvPr/>
        </p:nvSpPr>
        <p:spPr bwMode="auto">
          <a:xfrm>
            <a:off x="685800" y="2984500"/>
            <a:ext cx="755650" cy="3346450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7" rIns="92075" bIns="46037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36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栈</a:t>
            </a:r>
          </a:p>
          <a:p>
            <a:pPr>
              <a:lnSpc>
                <a:spcPct val="80000"/>
              </a:lnSpc>
              <a:spcBef>
                <a:spcPts val="1800"/>
              </a:spcBef>
              <a:buFont typeface="Arial" panose="020B0604020202020204" pitchFamily="34" charset="0"/>
              <a:buNone/>
              <a:defRPr/>
            </a:pPr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A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…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  <a:defRPr/>
            </a:pPr>
            <a:r>
              <a:rPr 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S</a:t>
            </a:r>
          </a:p>
          <a:p>
            <a:pPr>
              <a:lnSpc>
                <a:spcPct val="80000"/>
              </a:lnSpc>
              <a:spcBef>
                <a:spcPts val="1800"/>
              </a:spcBef>
              <a:buFont typeface="Arial" panose="020B0604020202020204" pitchFamily="34" charset="0"/>
              <a:buNone/>
              <a:defRPr/>
            </a:pPr>
            <a:r>
              <a:rPr lang="en-US" sz="3600" b="1" dirty="0">
                <a:solidFill>
                  <a:srgbClr val="0000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$</a:t>
            </a:r>
          </a:p>
        </p:txBody>
      </p:sp>
      <p:sp>
        <p:nvSpPr>
          <p:cNvPr id="59397" name="Rectangle 6"/>
          <p:cNvSpPr>
            <a:spLocks noChangeArrowheads="1"/>
          </p:cNvSpPr>
          <p:nvPr/>
        </p:nvSpPr>
        <p:spPr bwMode="auto">
          <a:xfrm>
            <a:off x="2595563" y="3517900"/>
            <a:ext cx="2890837" cy="1289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7" rIns="92075" bIns="46037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600" b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预测分析程序</a:t>
            </a:r>
            <a:endParaRPr lang="zh-CN" altLang="en-US" sz="36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8" name="Rectangle 7"/>
          <p:cNvSpPr>
            <a:spLocks noChangeArrowheads="1"/>
          </p:cNvSpPr>
          <p:nvPr/>
        </p:nvSpPr>
        <p:spPr bwMode="auto">
          <a:xfrm>
            <a:off x="2590800" y="5568950"/>
            <a:ext cx="2889250" cy="831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7" rIns="92075" bIns="46037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6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预测分析表</a:t>
            </a:r>
            <a:r>
              <a:rPr lang="en-US" altLang="zh-CN" sz="3600" b="1">
                <a:solidFill>
                  <a:schemeClr val="hlink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M</a:t>
            </a:r>
          </a:p>
        </p:txBody>
      </p:sp>
      <p:sp>
        <p:nvSpPr>
          <p:cNvPr id="59399" name="Line 8"/>
          <p:cNvSpPr>
            <a:spLocks noChangeShapeType="1"/>
          </p:cNvSpPr>
          <p:nvPr/>
        </p:nvSpPr>
        <p:spPr bwMode="auto">
          <a:xfrm flipV="1">
            <a:off x="3708400" y="2749550"/>
            <a:ext cx="0" cy="762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0" name="Line 10"/>
          <p:cNvSpPr>
            <a:spLocks noChangeShapeType="1"/>
          </p:cNvSpPr>
          <p:nvPr/>
        </p:nvSpPr>
        <p:spPr bwMode="auto">
          <a:xfrm flipV="1">
            <a:off x="3962400" y="4806950"/>
            <a:ext cx="0" cy="762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1" name="Line 11"/>
          <p:cNvSpPr>
            <a:spLocks noChangeShapeType="1"/>
          </p:cNvSpPr>
          <p:nvPr/>
        </p:nvSpPr>
        <p:spPr bwMode="auto">
          <a:xfrm>
            <a:off x="5486400" y="4044950"/>
            <a:ext cx="13716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2" name="Rectangle 12"/>
          <p:cNvSpPr>
            <a:spLocks noChangeArrowheads="1"/>
          </p:cNvSpPr>
          <p:nvPr/>
        </p:nvSpPr>
        <p:spPr bwMode="auto">
          <a:xfrm>
            <a:off x="6681788" y="3525838"/>
            <a:ext cx="21574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输出的</a:t>
            </a:r>
          </a:p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产生式序列</a:t>
            </a:r>
          </a:p>
        </p:txBody>
      </p:sp>
      <p:grpSp>
        <p:nvGrpSpPr>
          <p:cNvPr id="59403" name="Group 18"/>
          <p:cNvGrpSpPr>
            <a:grpSpLocks/>
          </p:cNvGrpSpPr>
          <p:nvPr/>
        </p:nvGrpSpPr>
        <p:grpSpPr bwMode="auto">
          <a:xfrm>
            <a:off x="1403350" y="4292600"/>
            <a:ext cx="1152525" cy="360363"/>
            <a:chOff x="0" y="0"/>
            <a:chExt cx="726" cy="681"/>
          </a:xfrm>
        </p:grpSpPr>
        <p:sp>
          <p:nvSpPr>
            <p:cNvPr id="44044" name="Line 14"/>
            <p:cNvSpPr>
              <a:spLocks noChangeShapeType="1"/>
            </p:cNvSpPr>
            <p:nvPr/>
          </p:nvSpPr>
          <p:spPr bwMode="auto">
            <a:xfrm>
              <a:off x="0" y="681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5" name="Line 15"/>
            <p:cNvSpPr>
              <a:spLocks noChangeShapeType="1"/>
            </p:cNvSpPr>
            <p:nvPr/>
          </p:nvSpPr>
          <p:spPr bwMode="auto">
            <a:xfrm flipV="1">
              <a:off x="227" y="0"/>
              <a:ext cx="0" cy="6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6" name="Line 16"/>
            <p:cNvSpPr>
              <a:spLocks noChangeShapeType="1"/>
            </p:cNvSpPr>
            <p:nvPr/>
          </p:nvSpPr>
          <p:spPr bwMode="auto">
            <a:xfrm>
              <a:off x="227" y="0"/>
              <a:ext cx="4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4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nimBg="1" autoUpdateAnimBg="0"/>
      <p:bldP spid="59396" grpId="0" animBg="1" autoUpdateAnimBg="0"/>
      <p:bldP spid="59397" grpId="0" animBg="1" autoUpdateAnimBg="0"/>
      <p:bldP spid="59398" grpId="0" animBg="1" autoUpdateAnimBg="0"/>
      <p:bldP spid="59399" grpId="0" animBg="1"/>
      <p:bldP spid="59400" grpId="0" animBg="1"/>
      <p:bldP spid="59401" grpId="0" animBg="1"/>
      <p:bldP spid="59402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9592" y="578768"/>
            <a:ext cx="8208912" cy="762000"/>
          </a:xfrm>
        </p:spPr>
        <p:txBody>
          <a:bodyPr/>
          <a:lstStyle/>
          <a:p>
            <a:pPr algn="ctr" eaLnBrk="1" hangingPunct="1"/>
            <a:r>
              <a:rPr lang="zh-CN" altLang="en-US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非递归预测分析器（ </a:t>
            </a:r>
            <a:r>
              <a:rPr lang="en-US" altLang="zh-CN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LL(1)</a:t>
            </a:r>
            <a:r>
              <a:rPr lang="zh-CN" altLang="en-US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分析器 ）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05000"/>
            <a:ext cx="8458200" cy="457200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、预测分析器概述</a:t>
            </a:r>
            <a:endParaRPr lang="en-US" altLang="zh-CN" sz="28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2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系统维持一个分析表和一个分析栈，</a:t>
            </a:r>
            <a:r>
              <a:rPr lang="zh-CN" altLang="en-US" sz="2600" b="1" dirty="0">
                <a:solidFill>
                  <a:srgbClr val="CC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根据当前扫描到的符号</a:t>
            </a:r>
            <a:r>
              <a:rPr lang="zh-CN" altLang="en-US" sz="2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，选择当前语法变量（处于栈顶）的</a:t>
            </a:r>
            <a:r>
              <a:rPr lang="zh-CN" altLang="en-US" sz="2600" b="1" dirty="0">
                <a:solidFill>
                  <a:srgbClr val="CC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候选式</a:t>
            </a:r>
            <a:r>
              <a:rPr lang="zh-CN" altLang="en-US" sz="2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进行推导</a:t>
            </a:r>
            <a:r>
              <a:rPr lang="en-US" altLang="zh-CN" sz="2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——</a:t>
            </a:r>
            <a:r>
              <a:rPr lang="zh-CN" altLang="en-US" sz="2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希望找到相应的输入符号串的</a:t>
            </a:r>
            <a:r>
              <a:rPr lang="zh-CN" altLang="en-US" sz="2600" b="1" dirty="0">
                <a:solidFill>
                  <a:srgbClr val="CC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最左推导</a:t>
            </a:r>
          </a:p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组成</a:t>
            </a:r>
          </a:p>
          <a:p>
            <a:pPr lvl="1" eaLnBrk="1" hangingPunct="1"/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一个通用的预测分析程序</a:t>
            </a:r>
          </a:p>
          <a:p>
            <a:pPr lvl="1" eaLnBrk="1" hangingPunct="1"/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一个分析栈，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$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为栈底符号</a:t>
            </a:r>
          </a:p>
          <a:p>
            <a:pPr lvl="1" eaLnBrk="1" hangingPunct="1"/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一个输入缓冲区，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$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为输入串结束符</a:t>
            </a:r>
          </a:p>
          <a:p>
            <a:pPr lvl="1" eaLnBrk="1" hangingPunct="1"/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一个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统一形式的分析表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</a:t>
            </a:r>
          </a:p>
          <a:p>
            <a:pPr lvl="2" eaLnBrk="1" hangingPunct="1"/>
            <a:r>
              <a:rPr lang="zh-CN" altLang="en-US" sz="20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不同语言使用内容不同的分析表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2193032"/>
            <a:ext cx="8443664" cy="3828256"/>
          </a:xfrm>
          <a:noFill/>
        </p:spPr>
        <p:txBody>
          <a:bodyPr lIns="92075" tIns="46037" rIns="92075" bIns="46037"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3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预测分析表</a:t>
            </a:r>
            <a:r>
              <a:rPr lang="en-US" altLang="zh-CN" sz="3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M</a:t>
            </a:r>
            <a:r>
              <a:rPr lang="zh-CN" altLang="en-US" sz="3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（</a:t>
            </a:r>
            <a:r>
              <a:rPr lang="en-US" altLang="zh-CN" sz="34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LL(1)</a:t>
            </a:r>
            <a:r>
              <a:rPr lang="zh-CN" altLang="en-US" sz="34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分析表</a:t>
            </a:r>
            <a:r>
              <a:rPr lang="zh-CN" altLang="en-US" sz="3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）</a:t>
            </a:r>
            <a:r>
              <a:rPr lang="zh-CN" altLang="en-US" sz="34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结构：</a:t>
            </a:r>
            <a:endParaRPr lang="en-US" altLang="zh-CN" sz="3400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3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</a:t>
            </a:r>
            <a:r>
              <a:rPr lang="zh-CN" altLang="en-US" sz="3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二维数组</a:t>
            </a:r>
            <a:r>
              <a:rPr lang="en-US" altLang="zh-CN" sz="3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M[ </a:t>
            </a:r>
            <a:r>
              <a:rPr lang="en-US" altLang="zh-CN" sz="34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en-US" altLang="zh-CN" sz="3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, j ]</a:t>
            </a:r>
            <a:r>
              <a:rPr lang="zh-CN" altLang="en-US" sz="3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：</a:t>
            </a:r>
            <a:endParaRPr lang="en-US" altLang="zh-CN" sz="34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0" indent="1169988" eaLnBrk="1" hangingPunct="1">
              <a:lnSpc>
                <a:spcPct val="120000"/>
              </a:lnSpc>
              <a:buNone/>
            </a:pP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行</a:t>
            </a:r>
            <a:r>
              <a:rPr lang="en-US" altLang="zh-CN" sz="3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→</a:t>
            </a:r>
            <a:r>
              <a:rPr lang="zh-CN" altLang="en-US" sz="3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文法中的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非终结符</a:t>
            </a:r>
            <a:r>
              <a:rPr lang="en-US" altLang="zh-CN" sz="3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</a:t>
            </a:r>
          </a:p>
          <a:p>
            <a:pPr marL="0" indent="1169988" eaLnBrk="1" hangingPunct="1">
              <a:lnSpc>
                <a:spcPct val="120000"/>
              </a:lnSpc>
              <a:buNone/>
            </a:pP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列</a:t>
            </a:r>
            <a:r>
              <a:rPr lang="en-US" altLang="zh-CN" sz="3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→</a:t>
            </a:r>
            <a:r>
              <a:rPr lang="zh-CN" altLang="en-US" sz="3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文法中的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终结符</a:t>
            </a:r>
            <a:r>
              <a:rPr lang="zh-CN" altLang="en-US" sz="3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∪</a:t>
            </a:r>
            <a:r>
              <a:rPr lang="en-US" altLang="zh-CN" sz="3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  <a:r>
              <a:rPr lang="en-US" altLang="zh-CN" sz="3400" b="1" dirty="0">
                <a:solidFill>
                  <a:srgbClr val="FF0000"/>
                </a:solidFill>
                <a:latin typeface="+mn-ea"/>
              </a:rPr>
              <a:t>$</a:t>
            </a:r>
            <a:r>
              <a:rPr lang="en-US" altLang="zh-CN" sz="3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en-US" altLang="zh-CN" sz="3400" b="1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8418EC0-CF02-4721-A6BB-10FBAD28A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578768"/>
            <a:ext cx="82089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b="1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非递归预测分析器（ </a:t>
            </a:r>
            <a:r>
              <a:rPr lang="en-US" altLang="zh-CN" sz="4000" b="1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LL(1)</a:t>
            </a:r>
            <a:r>
              <a:rPr lang="zh-CN" altLang="en-US" sz="4000" b="1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分析器 ）</a:t>
            </a:r>
            <a:endParaRPr lang="zh-CN" altLang="en-US" sz="4000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080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bldLvl="2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1"/>
          <p:cNvSpPr>
            <a:spLocks noGrp="1" noChangeArrowheads="1"/>
          </p:cNvSpPr>
          <p:nvPr>
            <p:ph type="title" idx="4294967295"/>
          </p:nvPr>
        </p:nvSpPr>
        <p:spPr>
          <a:xfrm>
            <a:off x="204341" y="1997785"/>
            <a:ext cx="8567738" cy="62388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表达式文法的预测分析表</a:t>
            </a:r>
          </a:p>
        </p:txBody>
      </p:sp>
      <p:graphicFrame>
        <p:nvGraphicFramePr>
          <p:cNvPr id="62467" name="Group 3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142095949"/>
              </p:ext>
            </p:extLst>
          </p:nvPr>
        </p:nvGraphicFramePr>
        <p:xfrm>
          <a:off x="611560" y="2517474"/>
          <a:ext cx="7993062" cy="4079878"/>
        </p:xfrm>
        <a:graphic>
          <a:graphicData uri="http://schemas.openxmlformats.org/drawingml/2006/table">
            <a:tbl>
              <a:tblPr/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0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9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4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88963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非终结符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终结符号（输入符号）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7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2528" name="Text Box 177"/>
          <p:cNvSpPr txBox="1">
            <a:spLocks noChangeArrowheads="1"/>
          </p:cNvSpPr>
          <p:nvPr/>
        </p:nvSpPr>
        <p:spPr bwMode="auto">
          <a:xfrm>
            <a:off x="611560" y="188640"/>
            <a:ext cx="7993062" cy="155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7" rIns="92075" bIns="4603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sz="28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表达式文法：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E→TE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→+TE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|ε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           T→FT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→*FT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|ε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F→(E)| 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529" name="Rectangle 178"/>
          <p:cNvSpPr>
            <a:spLocks noChangeArrowheads="1"/>
          </p:cNvSpPr>
          <p:nvPr/>
        </p:nvSpPr>
        <p:spPr bwMode="auto">
          <a:xfrm>
            <a:off x="1547813" y="3814763"/>
            <a:ext cx="11525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→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TE'</a:t>
            </a:r>
          </a:p>
        </p:txBody>
      </p:sp>
      <p:sp>
        <p:nvSpPr>
          <p:cNvPr id="62530" name="Rectangle 179"/>
          <p:cNvSpPr>
            <a:spLocks noChangeArrowheads="1"/>
          </p:cNvSpPr>
          <p:nvPr/>
        </p:nvSpPr>
        <p:spPr bwMode="auto">
          <a:xfrm>
            <a:off x="5219700" y="3763888"/>
            <a:ext cx="11525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→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TE'</a:t>
            </a:r>
          </a:p>
        </p:txBody>
      </p:sp>
      <p:sp>
        <p:nvSpPr>
          <p:cNvPr id="62531" name="Rectangle 180"/>
          <p:cNvSpPr>
            <a:spLocks noChangeArrowheads="1"/>
          </p:cNvSpPr>
          <p:nvPr/>
        </p:nvSpPr>
        <p:spPr bwMode="auto">
          <a:xfrm>
            <a:off x="2700338" y="4318000"/>
            <a:ext cx="12955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E'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</a:rPr>
              <a:t>→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</a:rPr>
              <a:t>+TE'</a:t>
            </a:r>
          </a:p>
        </p:txBody>
      </p:sp>
      <p:sp>
        <p:nvSpPr>
          <p:cNvPr id="62532" name="Rectangle 181"/>
          <p:cNvSpPr>
            <a:spLocks noChangeArrowheads="1"/>
          </p:cNvSpPr>
          <p:nvPr/>
        </p:nvSpPr>
        <p:spPr bwMode="auto">
          <a:xfrm>
            <a:off x="6516216" y="4260850"/>
            <a:ext cx="85311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defRPr/>
            </a:pPr>
            <a:r>
              <a:rPr lang="en-US" altLang="zh-CN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E'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</a:rPr>
              <a:t>→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ε</a:t>
            </a:r>
          </a:p>
        </p:txBody>
      </p:sp>
      <p:sp>
        <p:nvSpPr>
          <p:cNvPr id="62533" name="Rectangle 182"/>
          <p:cNvSpPr>
            <a:spLocks noChangeArrowheads="1"/>
          </p:cNvSpPr>
          <p:nvPr/>
        </p:nvSpPr>
        <p:spPr bwMode="auto">
          <a:xfrm>
            <a:off x="7524750" y="4246563"/>
            <a:ext cx="85311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defRPr/>
            </a:pPr>
            <a:r>
              <a:rPr lang="en-US" altLang="zh-CN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E'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</a:rPr>
              <a:t>→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ε</a:t>
            </a:r>
          </a:p>
        </p:txBody>
      </p:sp>
      <p:sp>
        <p:nvSpPr>
          <p:cNvPr id="62534" name="Rectangle 183"/>
          <p:cNvSpPr>
            <a:spLocks noChangeArrowheads="1"/>
          </p:cNvSpPr>
          <p:nvPr/>
        </p:nvSpPr>
        <p:spPr bwMode="auto">
          <a:xfrm>
            <a:off x="2843808" y="5446385"/>
            <a:ext cx="871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T</a:t>
            </a:r>
            <a:r>
              <a:rPr lang="en-US" altLang="zh-CN" sz="2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'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</a:rPr>
              <a:t>→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ε</a:t>
            </a:r>
          </a:p>
        </p:txBody>
      </p:sp>
      <p:sp>
        <p:nvSpPr>
          <p:cNvPr id="62535" name="Rectangle 184"/>
          <p:cNvSpPr>
            <a:spLocks noChangeArrowheads="1"/>
          </p:cNvSpPr>
          <p:nvPr/>
        </p:nvSpPr>
        <p:spPr bwMode="auto">
          <a:xfrm>
            <a:off x="6516216" y="5470525"/>
            <a:ext cx="85311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T</a:t>
            </a:r>
            <a:r>
              <a:rPr lang="en-US" altLang="zh-CN" sz="2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'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</a:rPr>
              <a:t>→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ε</a:t>
            </a:r>
          </a:p>
        </p:txBody>
      </p:sp>
      <p:sp>
        <p:nvSpPr>
          <p:cNvPr id="62536" name="Rectangle 185"/>
          <p:cNvSpPr>
            <a:spLocks noChangeArrowheads="1"/>
          </p:cNvSpPr>
          <p:nvPr/>
        </p:nvSpPr>
        <p:spPr bwMode="auto">
          <a:xfrm>
            <a:off x="7595716" y="5470525"/>
            <a:ext cx="85311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T</a:t>
            </a:r>
            <a:r>
              <a:rPr lang="en-US" altLang="zh-CN" sz="2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'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</a:rPr>
              <a:t>→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ε</a:t>
            </a:r>
          </a:p>
        </p:txBody>
      </p:sp>
      <p:sp>
        <p:nvSpPr>
          <p:cNvPr id="62537" name="Rectangle 186"/>
          <p:cNvSpPr>
            <a:spLocks noChangeArrowheads="1"/>
          </p:cNvSpPr>
          <p:nvPr/>
        </p:nvSpPr>
        <p:spPr bwMode="auto">
          <a:xfrm>
            <a:off x="1547813" y="4945063"/>
            <a:ext cx="109356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→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FT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'</a:t>
            </a:r>
          </a:p>
        </p:txBody>
      </p:sp>
      <p:sp>
        <p:nvSpPr>
          <p:cNvPr id="62538" name="Rectangle 187"/>
          <p:cNvSpPr>
            <a:spLocks noChangeArrowheads="1"/>
          </p:cNvSpPr>
          <p:nvPr/>
        </p:nvSpPr>
        <p:spPr bwMode="auto">
          <a:xfrm>
            <a:off x="5292725" y="4894263"/>
            <a:ext cx="109356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</a:rPr>
              <a:t>→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</a:rPr>
              <a:t>FT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'</a:t>
            </a:r>
          </a:p>
        </p:txBody>
      </p:sp>
      <p:sp>
        <p:nvSpPr>
          <p:cNvPr id="62539" name="Rectangle 188"/>
          <p:cNvSpPr>
            <a:spLocks noChangeArrowheads="1"/>
          </p:cNvSpPr>
          <p:nvPr/>
        </p:nvSpPr>
        <p:spPr bwMode="auto">
          <a:xfrm>
            <a:off x="3851920" y="5470525"/>
            <a:ext cx="13131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T</a:t>
            </a:r>
            <a:r>
              <a:rPr lang="en-US" altLang="zh-CN" sz="2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'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</a:rPr>
              <a:t>→*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</a:rPr>
              <a:t>FT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'</a:t>
            </a:r>
          </a:p>
        </p:txBody>
      </p:sp>
      <p:sp>
        <p:nvSpPr>
          <p:cNvPr id="62540" name="Rectangle 189"/>
          <p:cNvSpPr>
            <a:spLocks noChangeArrowheads="1"/>
          </p:cNvSpPr>
          <p:nvPr/>
        </p:nvSpPr>
        <p:spPr bwMode="auto">
          <a:xfrm>
            <a:off x="1619250" y="6046788"/>
            <a:ext cx="936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→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541" name="Rectangle 190"/>
          <p:cNvSpPr>
            <a:spLocks noChangeArrowheads="1"/>
          </p:cNvSpPr>
          <p:nvPr/>
        </p:nvSpPr>
        <p:spPr bwMode="auto">
          <a:xfrm>
            <a:off x="5292725" y="6046788"/>
            <a:ext cx="1090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→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(E)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932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2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2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2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2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2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  <p:bldP spid="62529" grpId="0"/>
      <p:bldP spid="62530" grpId="0"/>
      <p:bldP spid="62531" grpId="0"/>
      <p:bldP spid="62532" grpId="0"/>
      <p:bldP spid="62533" grpId="0"/>
      <p:bldP spid="62534" grpId="0"/>
      <p:bldP spid="62535" grpId="0"/>
      <p:bldP spid="62536" grpId="0"/>
      <p:bldP spid="62537" grpId="0"/>
      <p:bldP spid="62538" grpId="0"/>
      <p:bldP spid="62539" grpId="0"/>
      <p:bldP spid="62540" grpId="0"/>
      <p:bldP spid="6254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1528" y="116632"/>
            <a:ext cx="5994648" cy="685800"/>
          </a:xfrm>
          <a:ln w="19050">
            <a:solidFill>
              <a:srgbClr val="C00000"/>
            </a:solidFill>
          </a:ln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dirty="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LL(1)</a:t>
            </a:r>
            <a:r>
              <a:rPr lang="zh-CN" altLang="en-US" sz="3600" b="1" dirty="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分析器通用预测分析程序</a:t>
            </a:r>
            <a:endParaRPr lang="en-US" sz="3600" b="1" dirty="0">
              <a:solidFill>
                <a:srgbClr val="00009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908720"/>
            <a:ext cx="9145016" cy="5616574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为当前栈顶符号</a:t>
            </a:r>
            <a:r>
              <a:rPr 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;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为当前输入符号；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repeat</a:t>
            </a:r>
            <a:r>
              <a:rPr 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	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	</a:t>
            </a:r>
            <a:r>
              <a:rPr lang="en-US" sz="2800" b="1" dirty="0">
                <a:solidFill>
                  <a:srgbClr val="CC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if</a:t>
            </a:r>
            <a:r>
              <a:rPr 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X∈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V</a:t>
            </a:r>
            <a:r>
              <a:rPr lang="en-US" sz="28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T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∪{$} </a:t>
            </a:r>
            <a:r>
              <a:rPr 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then     //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如果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是终结符或句末标记符号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$</a:t>
            </a:r>
            <a:endParaRPr 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		if X=a then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		      {   if  X ≠ $ then {  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将</a:t>
            </a:r>
            <a:r>
              <a:rPr 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弹出</a:t>
            </a:r>
            <a:r>
              <a:rPr 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且前移输入指针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获得新的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}   }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		else error</a:t>
            </a:r>
          </a:p>
          <a:p>
            <a:pPr>
              <a:lnSpc>
                <a:spcPct val="110000"/>
              </a:lnSpc>
              <a:buNone/>
            </a:pPr>
            <a:r>
              <a:rPr 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	</a:t>
            </a:r>
            <a:r>
              <a:rPr lang="en-US" sz="2800" b="1" dirty="0">
                <a:solidFill>
                  <a:srgbClr val="CC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else      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//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如果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是非终结符</a:t>
            </a:r>
            <a:endParaRPr lang="en-US" sz="2800" b="1" dirty="0">
              <a:solidFill>
                <a:srgbClr val="CC00CC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		if   M[X, a]=Y</a:t>
            </a:r>
            <a:r>
              <a:rPr lang="en-US" sz="2800" b="1" baseline="-25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Y</a:t>
            </a:r>
            <a:r>
              <a:rPr lang="en-US" sz="2800" b="1" baseline="-25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…</a:t>
            </a:r>
            <a:r>
              <a:rPr lang="en-US" sz="28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Y</a:t>
            </a:r>
            <a:r>
              <a:rPr lang="en-US" sz="2800" b="1" baseline="-25000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k</a:t>
            </a:r>
            <a:r>
              <a:rPr lang="en-US" sz="2800" b="1" baseline="-25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then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			{  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将</a:t>
            </a:r>
            <a:r>
              <a:rPr 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弹出</a:t>
            </a:r>
            <a:r>
              <a:rPr 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;   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依次将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Y</a:t>
            </a:r>
            <a:r>
              <a:rPr lang="en-US" sz="2800" b="1" baseline="-25000" dirty="0" err="1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k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…Y</a:t>
            </a:r>
            <a:r>
              <a:rPr lang="en-US" sz="28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Y</a:t>
            </a:r>
            <a:r>
              <a:rPr lang="en-US" sz="28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压入栈；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			    输出产生式</a:t>
            </a:r>
            <a:r>
              <a:rPr 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X→Y</a:t>
            </a:r>
            <a:r>
              <a:rPr lang="en-US" sz="2800" b="1" baseline="-25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Y</a:t>
            </a:r>
            <a:r>
              <a:rPr lang="en-US" sz="2800" b="1" baseline="-25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…</a:t>
            </a:r>
            <a:r>
              <a:rPr lang="en-US" sz="28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Y</a:t>
            </a:r>
            <a:r>
              <a:rPr lang="en-US" sz="2800" b="1" baseline="-25000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k</a:t>
            </a:r>
            <a:r>
              <a:rPr lang="en-US" sz="2800" b="1" baseline="-25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</a:t>
            </a:r>
            <a:r>
              <a:rPr 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}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		else error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</a:t>
            </a:r>
            <a:r>
              <a:rPr lang="zh-CN" altLang="en-US" sz="2800" b="1" dirty="0">
                <a:solidFill>
                  <a:srgbClr val="CC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令</a:t>
            </a:r>
            <a:r>
              <a:rPr lang="en-US" altLang="zh-CN" sz="2800" b="1" dirty="0">
                <a:solidFill>
                  <a:srgbClr val="CC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zh-CN" altLang="en-US" sz="2800" b="1" dirty="0">
                <a:solidFill>
                  <a:srgbClr val="CC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等于栈顶符号。</a:t>
            </a:r>
            <a:endParaRPr lang="en-US" sz="2800" b="1" dirty="0">
              <a:solidFill>
                <a:srgbClr val="CC00CC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until X=$</a:t>
            </a:r>
          </a:p>
        </p:txBody>
      </p:sp>
      <p:sp>
        <p:nvSpPr>
          <p:cNvPr id="4" name="矩形标注 1">
            <a:extLst>
              <a:ext uri="{FF2B5EF4-FFF2-40B4-BE49-F238E27FC236}">
                <a16:creationId xmlns:a16="http://schemas.microsoft.com/office/drawing/2014/main" id="{340DA039-213B-48B0-AE78-A70A21C9B3FF}"/>
              </a:ext>
            </a:extLst>
          </p:cNvPr>
          <p:cNvSpPr/>
          <p:nvPr/>
        </p:nvSpPr>
        <p:spPr bwMode="auto">
          <a:xfrm>
            <a:off x="5148064" y="3140968"/>
            <a:ext cx="3041848" cy="821783"/>
          </a:xfrm>
          <a:prstGeom prst="wedgeRectCallout">
            <a:avLst>
              <a:gd name="adj1" fmla="val -58500"/>
              <a:gd name="adj2" fmla="val 97730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08038" marR="0" indent="-808038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zh-CN" altLang="en-US" sz="2400" b="1" i="0" u="none" strike="noStrike" cap="none" normalizeH="0" baseline="0" dirty="0">
                <a:ln>
                  <a:noFill/>
                </a:ln>
                <a:latin typeface="华文新魏" panose="02010800040101010101" pitchFamily="2" charset="-122"/>
                <a:ea typeface="华文新魏" panose="02010800040101010101" pitchFamily="2" charset="-122"/>
              </a:rPr>
              <a:t>注意：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入栈顺序，保证</a:t>
            </a:r>
            <a:r>
              <a:rPr kumimoji="0" lang="en-US" altLang="zh-CN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kumimoji="0" lang="en-US" altLang="zh-CN" sz="2400" b="1" i="0" u="none" strike="noStrike" cap="none" normalizeH="0" baseline="-25000" dirty="0">
                <a:ln>
                  <a:noFill/>
                </a:ln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kumimoji="0" lang="zh-CN" altLang="en-US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在栈顶</a:t>
            </a:r>
          </a:p>
        </p:txBody>
      </p:sp>
    </p:spTree>
    <p:extLst>
      <p:ext uri="{BB962C8B-B14F-4D97-AF65-F5344CB8AC3E}">
        <p14:creationId xmlns:p14="http://schemas.microsoft.com/office/powerpoint/2010/main" val="250297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60648"/>
            <a:ext cx="6858000" cy="1415752"/>
          </a:xfrm>
          <a:noFill/>
        </p:spPr>
        <p:txBody>
          <a:bodyPr lIns="92075" tIns="46037" rIns="92075" bIns="46037" anchor="ctr"/>
          <a:lstStyle/>
          <a:p>
            <a:pPr algn="ctr" eaLnBrk="1" hangingPunct="1"/>
            <a:r>
              <a:rPr lang="en-US" altLang="zh-CN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、非递归预测分析器举例</a:t>
            </a:r>
            <a:b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</a:br>
            <a:r>
              <a:rPr lang="zh-CN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分析 </a:t>
            </a:r>
            <a:r>
              <a:rPr lang="en-US" altLang="zh-CN" sz="3600" b="1" dirty="0" err="1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id+id</a:t>
            </a:r>
            <a: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*id</a:t>
            </a:r>
            <a:br>
              <a:rPr lang="en-US" altLang="zh-CN" sz="3600" b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</a:b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（在黑板上同时画出语法树）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928802"/>
            <a:ext cx="8064896" cy="4724400"/>
          </a:xfrm>
          <a:noFill/>
        </p:spPr>
        <p:txBody>
          <a:bodyPr lIns="92075" tIns="46037" rIns="92075" bIns="46037"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步骤  分析栈         输入缓冲区        输出产生式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1       </a:t>
            </a:r>
            <a:r>
              <a:rPr lang="en-US" altLang="zh-CN" sz="2800" b="1" dirty="0">
                <a:solidFill>
                  <a:srgbClr val="CC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$ E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id+id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*id$         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E→TE’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2       </a:t>
            </a:r>
            <a:r>
              <a:rPr lang="en-US" altLang="zh-CN" sz="2800" b="1" dirty="0">
                <a:solidFill>
                  <a:srgbClr val="CC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$ E'T          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id+id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*id$         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T→FT’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3       </a:t>
            </a:r>
            <a:r>
              <a:rPr lang="en-US" altLang="zh-CN" sz="2800" b="1" dirty="0">
                <a:solidFill>
                  <a:srgbClr val="CC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$ E' T'F      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id+id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*id$               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F→id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4       </a:t>
            </a:r>
            <a:r>
              <a:rPr lang="en-US" altLang="zh-CN" sz="2800" b="1" dirty="0">
                <a:solidFill>
                  <a:srgbClr val="CC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$E‘ T’ id     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id+id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*id$           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匹配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id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5       </a:t>
            </a:r>
            <a:r>
              <a:rPr lang="en-US" altLang="zh-CN" sz="2800" b="1" dirty="0">
                <a:solidFill>
                  <a:srgbClr val="CC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$E'T'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+id*id$               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T'→ε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6       </a:t>
            </a:r>
            <a:r>
              <a:rPr lang="en-US" altLang="zh-CN" sz="2800" b="1" dirty="0">
                <a:solidFill>
                  <a:srgbClr val="CC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$E'                   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+id*id$         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E'→+TE’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7       </a:t>
            </a:r>
            <a:r>
              <a:rPr lang="en-US" altLang="zh-CN" sz="2800" b="1" dirty="0">
                <a:solidFill>
                  <a:srgbClr val="CC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$ E' T+            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+id*id$	        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匹配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+</a:t>
            </a:r>
            <a:endParaRPr lang="en-US" altLang="zh-CN" sz="28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8492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71472" y="990600"/>
            <a:ext cx="8032976" cy="58674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8            </a:t>
            </a:r>
            <a:r>
              <a:rPr lang="en-US" altLang="zh-CN" sz="2800" b="1" dirty="0">
                <a:solidFill>
                  <a:srgbClr val="CC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$E'T                  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id*id$        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T→FT'</a:t>
            </a: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9            </a:t>
            </a:r>
            <a:r>
              <a:rPr lang="en-US" altLang="zh-CN" sz="2800" b="1" dirty="0">
                <a:solidFill>
                  <a:srgbClr val="CC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$ E'T'F              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id*id$              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F→id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10          </a:t>
            </a:r>
            <a:r>
              <a:rPr lang="en-US" altLang="zh-CN" sz="2800" b="1" dirty="0">
                <a:solidFill>
                  <a:srgbClr val="CC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$E' T’  id           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id*id$           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匹配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id</a:t>
            </a:r>
            <a:endParaRPr lang="en-US" altLang="zh-CN" sz="28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11          </a:t>
            </a:r>
            <a:r>
              <a:rPr lang="en-US" altLang="zh-CN" sz="2800" b="1" dirty="0">
                <a:solidFill>
                  <a:srgbClr val="CC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$E 'T'                    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*id$           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T'→*FT'</a:t>
            </a: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12          </a:t>
            </a:r>
            <a:r>
              <a:rPr lang="en-US" altLang="zh-CN" sz="2800" b="1" dirty="0">
                <a:solidFill>
                  <a:srgbClr val="CC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$E' T'F*                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*id$          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匹配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*</a:t>
            </a:r>
            <a:endParaRPr lang="en-US" altLang="zh-CN" sz="28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13          </a:t>
            </a:r>
            <a:r>
              <a:rPr lang="en-US" altLang="zh-CN" sz="2800" b="1" dirty="0">
                <a:solidFill>
                  <a:srgbClr val="CC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$ E' T ' F                 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id$              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F→id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14          </a:t>
            </a:r>
            <a:r>
              <a:rPr lang="en-US" altLang="zh-CN" sz="2800" b="1" dirty="0">
                <a:solidFill>
                  <a:srgbClr val="CC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$ E’ T’ id                 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id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$             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匹配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id</a:t>
            </a:r>
            <a:endParaRPr lang="en-US" altLang="zh-CN" sz="28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15          </a:t>
            </a:r>
            <a:r>
              <a:rPr lang="en-US" altLang="zh-CN" sz="2800" b="1" dirty="0">
                <a:solidFill>
                  <a:srgbClr val="CC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$E'T'                           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$              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T'→ε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16          </a:t>
            </a:r>
            <a:r>
              <a:rPr lang="en-US" altLang="zh-CN" sz="2800" b="1" dirty="0">
                <a:solidFill>
                  <a:srgbClr val="CC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$E'                               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$              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E'→ε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17          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$                                  $             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分析成功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357158" y="357166"/>
            <a:ext cx="8153400" cy="566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</a:rPr>
              <a:t>步骤        分析栈           输入缓冲区    输出产生式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69747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59632" y="609600"/>
            <a:ext cx="7808168" cy="1143000"/>
          </a:xfrm>
          <a:noFill/>
        </p:spPr>
        <p:txBody>
          <a:bodyPr lIns="92075" tIns="46037" rIns="92075" bIns="46037" anchor="ctr"/>
          <a:lstStyle/>
          <a:p>
            <a:pPr eaLnBrk="1" hangingPunct="1"/>
            <a:r>
              <a:rPr lang="en-US" altLang="zh-CN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</a:t>
            </a:r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、预测分析表（</a:t>
            </a:r>
            <a:r>
              <a:rPr lang="en-US" altLang="zh-CN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LL(1)</a:t>
            </a:r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分析表）构造</a:t>
            </a:r>
            <a:endParaRPr lang="zh-CN" altLang="en-US" sz="2000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905000"/>
            <a:ext cx="8443664" cy="4548336"/>
          </a:xfrm>
          <a:noFill/>
        </p:spPr>
        <p:txBody>
          <a:bodyPr lIns="92075" tIns="46037" rIns="92075" bIns="46037">
            <a:normAutofit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预测分析表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LL(1)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分析表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结构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二维数组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M[</a:t>
            </a:r>
            <a:r>
              <a:rPr lang="en-US" altLang="zh-CN" sz="28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, j]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：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行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→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文法中的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非终结符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 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列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→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文法中的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终结符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∪</a:t>
            </a:r>
            <a:r>
              <a:rPr lang="en-US" altLang="zh-CN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$</a:t>
            </a:r>
            <a:r>
              <a:rPr lang="en-US" altLang="zh-CN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预测分析表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LL(1)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分析表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构造算法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 indent="-342900" eaLnBrk="1" hangingPunct="1"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1) 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对于每一个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A→ α</a:t>
            </a:r>
            <a:r>
              <a:rPr lang="en-US" altLang="zh-CN" sz="2400" b="1" baseline="-300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|α</a:t>
            </a:r>
            <a:r>
              <a:rPr lang="en-US" altLang="zh-CN" sz="2400" b="1" baseline="-300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|…|α</a:t>
            </a:r>
            <a:r>
              <a:rPr lang="en-US" altLang="zh-CN" sz="2400" b="1" baseline="-300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产生式，执行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2)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3)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；</a:t>
            </a:r>
          </a:p>
          <a:p>
            <a:pPr lvl="1" indent="-342900" eaLnBrk="1" hangingPunct="1"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2)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若终结符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∈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FIRST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(α</a:t>
            </a:r>
            <a:r>
              <a:rPr lang="en-US" altLang="zh-CN" sz="2400" b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将 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A→α</a:t>
            </a:r>
            <a:r>
              <a:rPr lang="en-US" altLang="zh-CN" sz="2400" b="1" baseline="-25000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填入 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M[A, a]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；</a:t>
            </a:r>
          </a:p>
          <a:p>
            <a:pPr lvl="1" indent="-342900" eaLnBrk="1" hangingPunct="1"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3)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若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ε</a:t>
            </a:r>
            <a:r>
              <a:rPr lang="en-US" altLang="zh-CN" sz="24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∈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FIRST(α</a:t>
            </a:r>
            <a:r>
              <a:rPr lang="en-US" altLang="zh-CN" sz="2400" b="1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j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，则对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FOLLOW(A)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中的每个符号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，将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A→α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j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填入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M[A, b]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；</a:t>
            </a:r>
            <a:endParaRPr lang="en-US" altLang="zh-CN" sz="24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 indent="-342900" eaLnBrk="1" hangingPunct="1"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4) 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将所有无定义的 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M[A, a] 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标上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错误标志。</a:t>
            </a:r>
          </a:p>
        </p:txBody>
      </p:sp>
    </p:spTree>
    <p:extLst>
      <p:ext uri="{BB962C8B-B14F-4D97-AF65-F5344CB8AC3E}">
        <p14:creationId xmlns:p14="http://schemas.microsoft.com/office/powerpoint/2010/main" val="28889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990600"/>
            <a:ext cx="5486400" cy="609600"/>
          </a:xfrm>
        </p:spPr>
        <p:txBody>
          <a:bodyPr/>
          <a:lstStyle/>
          <a:p>
            <a:pPr algn="ctr" eaLnBrk="1" hangingPunct="1"/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重要概念回顾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989138"/>
            <a:ext cx="6337300" cy="2100262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上下文无关文法</a:t>
            </a:r>
            <a:endParaRPr lang="en-US" altLang="zh-CN" sz="28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推导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: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α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Ａ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β 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 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α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γ 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β (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依据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: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Ａ→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γ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</a:p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最左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(Left-most)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推导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——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最左分析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左句型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最左推导对应最右归约</a:t>
            </a:r>
            <a:endParaRPr lang="zh-CN" altLang="en-US" sz="24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827088" y="4508500"/>
            <a:ext cx="6480175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最右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(Right-most)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推导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——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最右分析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规范推导、规范句型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右句型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</a:p>
          <a:p>
            <a:pPr lvl="1" eaLnBrk="1" hangingPunct="1"/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最右推导对应最左归约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规范归约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endParaRPr lang="en-US" altLang="zh-CN" sz="24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827088" y="6091238"/>
            <a:ext cx="67691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语法分析树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  <p:bldP spid="9222" grpId="0" build="p" autoUpdateAnimBg="0"/>
      <p:bldP spid="9223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338138" y="3356992"/>
            <a:ext cx="7626350" cy="31035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FOLLOW( E')={ ), $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FOLLOW( T')={ +, ), $ 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FIRST(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TE'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)={(, id }     FIRST(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+TE'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)={+}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FIRST(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FT’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)={ (, id }     FIRST(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*FT'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)={*}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FIRST(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(E)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)={ ( } 	   FIRST(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id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)={ id }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1326976" y="1916832"/>
            <a:ext cx="6629400" cy="1176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E→TE</a:t>
            </a:r>
            <a:r>
              <a:rPr lang="en-US" sz="3200" b="1" dirty="0">
                <a:solidFill>
                  <a:srgbClr val="000000"/>
                </a:solidFill>
              </a:rPr>
              <a:t>'</a:t>
            </a:r>
            <a:r>
              <a:rPr lang="en-US" sz="32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	E</a:t>
            </a:r>
            <a:r>
              <a:rPr lang="en-US" sz="3200" b="1" dirty="0">
                <a:solidFill>
                  <a:srgbClr val="000000"/>
                </a:solidFill>
              </a:rPr>
              <a:t>'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→+TE</a:t>
            </a:r>
            <a:r>
              <a:rPr lang="en-US" sz="3200" b="1" dirty="0">
                <a:solidFill>
                  <a:srgbClr val="000000"/>
                </a:solidFill>
              </a:rPr>
              <a:t>'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|ε  	T→FT</a:t>
            </a:r>
            <a:r>
              <a:rPr lang="en-US" sz="3200" b="1" dirty="0">
                <a:solidFill>
                  <a:srgbClr val="000000"/>
                </a:solidFill>
              </a:rPr>
              <a:t>'</a:t>
            </a:r>
            <a:r>
              <a:rPr lang="en-US" sz="32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32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T</a:t>
            </a:r>
            <a:r>
              <a:rPr lang="en-US" sz="3200" b="1" dirty="0">
                <a:solidFill>
                  <a:srgbClr val="000000"/>
                </a:solidFill>
              </a:rPr>
              <a:t>'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→*FT</a:t>
            </a:r>
            <a:r>
              <a:rPr lang="en-US" sz="3200" b="1" dirty="0">
                <a:solidFill>
                  <a:srgbClr val="000000"/>
                </a:solidFill>
              </a:rPr>
              <a:t>'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|ε  		F→(E)|id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1115616" y="476672"/>
            <a:ext cx="7772400" cy="1123528"/>
          </a:xfrm>
        </p:spPr>
        <p:txBody>
          <a:bodyPr/>
          <a:lstStyle/>
          <a:p>
            <a:pPr eaLnBrk="1" hangingPunct="1"/>
            <a:br>
              <a:rPr lang="en-US" altLang="zh-CN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</a:br>
            <a:endParaRPr lang="zh-CN" altLang="en-US" sz="4000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59632" y="476672"/>
            <a:ext cx="780816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</a:t>
            </a:r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、预测分析表（</a:t>
            </a:r>
            <a:r>
              <a:rPr lang="en-US" altLang="zh-CN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LL(1)</a:t>
            </a:r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分析表）构造</a:t>
            </a:r>
            <a:endParaRPr lang="en-US" altLang="zh-CN" sz="3600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algn="ctr" eaLnBrk="1" hangingPunct="1"/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考虑简单算术表达式文法的实现</a:t>
            </a:r>
          </a:p>
        </p:txBody>
      </p:sp>
    </p:spTree>
    <p:extLst>
      <p:ext uri="{BB962C8B-B14F-4D97-AF65-F5344CB8AC3E}">
        <p14:creationId xmlns:p14="http://schemas.microsoft.com/office/powerpoint/2010/main" val="30408289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1"/>
          <p:cNvSpPr>
            <a:spLocks noGrp="1" noChangeArrowheads="1"/>
          </p:cNvSpPr>
          <p:nvPr>
            <p:ph type="title" idx="4294967295"/>
          </p:nvPr>
        </p:nvSpPr>
        <p:spPr>
          <a:xfrm>
            <a:off x="204341" y="1997785"/>
            <a:ext cx="8567738" cy="623887"/>
          </a:xfrm>
        </p:spPr>
        <p:txBody>
          <a:bodyPr>
            <a:normAutofit/>
          </a:bodyPr>
          <a:lstStyle/>
          <a:p>
            <a:pPr algn="ctr" eaLnBrk="1" hangingPunct="1"/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表达式文法的预测分析表</a:t>
            </a:r>
          </a:p>
        </p:txBody>
      </p:sp>
      <p:graphicFrame>
        <p:nvGraphicFramePr>
          <p:cNvPr id="62467" name="Group 3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892832277"/>
              </p:ext>
            </p:extLst>
          </p:nvPr>
        </p:nvGraphicFramePr>
        <p:xfrm>
          <a:off x="611560" y="2517474"/>
          <a:ext cx="7993062" cy="4079878"/>
        </p:xfrm>
        <a:graphic>
          <a:graphicData uri="http://schemas.openxmlformats.org/drawingml/2006/table">
            <a:tbl>
              <a:tblPr/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0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9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4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88963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非终结符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终结符号（输入符号）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7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2527" name="Rectangle 176"/>
          <p:cNvSpPr>
            <a:spLocks noChangeArrowheads="1"/>
          </p:cNvSpPr>
          <p:nvPr/>
        </p:nvSpPr>
        <p:spPr bwMode="auto">
          <a:xfrm>
            <a:off x="180528" y="692696"/>
            <a:ext cx="8893175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FOLLOW( E')={ ), $ };    FOLLOW( T')={ +, ), $ };   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62528" name="Text Box 177"/>
          <p:cNvSpPr txBox="1">
            <a:spLocks noChangeArrowheads="1"/>
          </p:cNvSpPr>
          <p:nvPr/>
        </p:nvSpPr>
        <p:spPr bwMode="auto">
          <a:xfrm>
            <a:off x="180528" y="188640"/>
            <a:ext cx="8893175" cy="462305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7" rIns="92075" bIns="4603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E→TE</a:t>
            </a:r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E</a:t>
            </a:r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→+TE</a:t>
            </a:r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|ε       T→FT</a:t>
            </a:r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T</a:t>
            </a:r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→*FT</a:t>
            </a:r>
            <a:r>
              <a:rPr 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</a:t>
            </a:r>
            <a:r>
              <a:rPr lang="en-US" sz="2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|ε     F→(E)|id</a:t>
            </a:r>
          </a:p>
        </p:txBody>
      </p:sp>
      <p:sp>
        <p:nvSpPr>
          <p:cNvPr id="62529" name="Rectangle 178"/>
          <p:cNvSpPr>
            <a:spLocks noChangeArrowheads="1"/>
          </p:cNvSpPr>
          <p:nvPr/>
        </p:nvSpPr>
        <p:spPr bwMode="auto">
          <a:xfrm>
            <a:off x="1547813" y="3814763"/>
            <a:ext cx="11525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E</a:t>
            </a:r>
            <a:r>
              <a:rPr lang="zh-CN" altLang="en-US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→</a:t>
            </a:r>
            <a:r>
              <a:rPr lang="en-US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TE'</a:t>
            </a:r>
          </a:p>
        </p:txBody>
      </p:sp>
      <p:sp>
        <p:nvSpPr>
          <p:cNvPr id="62530" name="Rectangle 179"/>
          <p:cNvSpPr>
            <a:spLocks noChangeArrowheads="1"/>
          </p:cNvSpPr>
          <p:nvPr/>
        </p:nvSpPr>
        <p:spPr bwMode="auto">
          <a:xfrm>
            <a:off x="5219700" y="3763888"/>
            <a:ext cx="11525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E</a:t>
            </a:r>
            <a:r>
              <a:rPr lang="zh-CN" altLang="en-US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→</a:t>
            </a:r>
            <a:r>
              <a:rPr lang="en-US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TE'</a:t>
            </a:r>
          </a:p>
        </p:txBody>
      </p:sp>
      <p:sp>
        <p:nvSpPr>
          <p:cNvPr id="62531" name="Rectangle 180"/>
          <p:cNvSpPr>
            <a:spLocks noChangeArrowheads="1"/>
          </p:cNvSpPr>
          <p:nvPr/>
        </p:nvSpPr>
        <p:spPr bwMode="auto">
          <a:xfrm>
            <a:off x="2670316" y="4318000"/>
            <a:ext cx="136760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en-US" altLang="zh-CN" sz="21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E'</a:t>
            </a:r>
            <a:r>
              <a:rPr lang="zh-CN" altLang="en-US" sz="21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→</a:t>
            </a:r>
            <a:r>
              <a:rPr lang="en-US" sz="21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+TE'</a:t>
            </a:r>
          </a:p>
        </p:txBody>
      </p:sp>
      <p:sp>
        <p:nvSpPr>
          <p:cNvPr id="62532" name="Rectangle 181"/>
          <p:cNvSpPr>
            <a:spLocks noChangeArrowheads="1"/>
          </p:cNvSpPr>
          <p:nvPr/>
        </p:nvSpPr>
        <p:spPr bwMode="auto">
          <a:xfrm>
            <a:off x="6516216" y="4260850"/>
            <a:ext cx="85311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E'</a:t>
            </a:r>
            <a:r>
              <a:rPr lang="zh-CN" altLang="en-US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→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ε</a:t>
            </a:r>
          </a:p>
        </p:txBody>
      </p:sp>
      <p:sp>
        <p:nvSpPr>
          <p:cNvPr id="62533" name="Rectangle 182"/>
          <p:cNvSpPr>
            <a:spLocks noChangeArrowheads="1"/>
          </p:cNvSpPr>
          <p:nvPr/>
        </p:nvSpPr>
        <p:spPr bwMode="auto">
          <a:xfrm>
            <a:off x="7524750" y="4246563"/>
            <a:ext cx="85311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E'</a:t>
            </a:r>
            <a:r>
              <a:rPr lang="zh-CN" altLang="en-US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→</a:t>
            </a: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ε</a:t>
            </a:r>
          </a:p>
        </p:txBody>
      </p:sp>
      <p:sp>
        <p:nvSpPr>
          <p:cNvPr id="62534" name="Rectangle 183"/>
          <p:cNvSpPr>
            <a:spLocks noChangeArrowheads="1"/>
          </p:cNvSpPr>
          <p:nvPr/>
        </p:nvSpPr>
        <p:spPr bwMode="auto">
          <a:xfrm>
            <a:off x="2843213" y="5466349"/>
            <a:ext cx="9140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'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→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ε</a:t>
            </a:r>
          </a:p>
        </p:txBody>
      </p:sp>
      <p:sp>
        <p:nvSpPr>
          <p:cNvPr id="62535" name="Rectangle 184"/>
          <p:cNvSpPr>
            <a:spLocks noChangeArrowheads="1"/>
          </p:cNvSpPr>
          <p:nvPr/>
        </p:nvSpPr>
        <p:spPr bwMode="auto">
          <a:xfrm>
            <a:off x="6444208" y="5470525"/>
            <a:ext cx="9140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'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→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ε</a:t>
            </a:r>
          </a:p>
        </p:txBody>
      </p:sp>
      <p:sp>
        <p:nvSpPr>
          <p:cNvPr id="62536" name="Rectangle 185"/>
          <p:cNvSpPr>
            <a:spLocks noChangeArrowheads="1"/>
          </p:cNvSpPr>
          <p:nvPr/>
        </p:nvSpPr>
        <p:spPr bwMode="auto">
          <a:xfrm>
            <a:off x="7496579" y="5470525"/>
            <a:ext cx="9140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'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→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ε</a:t>
            </a:r>
          </a:p>
        </p:txBody>
      </p:sp>
      <p:sp>
        <p:nvSpPr>
          <p:cNvPr id="62537" name="Rectangle 186"/>
          <p:cNvSpPr>
            <a:spLocks noChangeArrowheads="1"/>
          </p:cNvSpPr>
          <p:nvPr/>
        </p:nvSpPr>
        <p:spPr bwMode="auto">
          <a:xfrm>
            <a:off x="1475656" y="4945063"/>
            <a:ext cx="11753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→</a:t>
            </a: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FT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'</a:t>
            </a:r>
          </a:p>
        </p:txBody>
      </p:sp>
      <p:sp>
        <p:nvSpPr>
          <p:cNvPr id="62538" name="Rectangle 187"/>
          <p:cNvSpPr>
            <a:spLocks noChangeArrowheads="1"/>
          </p:cNvSpPr>
          <p:nvPr/>
        </p:nvSpPr>
        <p:spPr bwMode="auto">
          <a:xfrm>
            <a:off x="5220072" y="4894263"/>
            <a:ext cx="11753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→</a:t>
            </a: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FT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'</a:t>
            </a:r>
          </a:p>
        </p:txBody>
      </p:sp>
      <p:sp>
        <p:nvSpPr>
          <p:cNvPr id="62539" name="Rectangle 188"/>
          <p:cNvSpPr>
            <a:spLocks noChangeArrowheads="1"/>
          </p:cNvSpPr>
          <p:nvPr/>
        </p:nvSpPr>
        <p:spPr bwMode="auto">
          <a:xfrm>
            <a:off x="3847074" y="5470525"/>
            <a:ext cx="14141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'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→*</a:t>
            </a: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FT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'</a:t>
            </a:r>
          </a:p>
        </p:txBody>
      </p:sp>
      <p:sp>
        <p:nvSpPr>
          <p:cNvPr id="62540" name="Rectangle 189"/>
          <p:cNvSpPr>
            <a:spLocks noChangeArrowheads="1"/>
          </p:cNvSpPr>
          <p:nvPr/>
        </p:nvSpPr>
        <p:spPr bwMode="auto">
          <a:xfrm>
            <a:off x="1619250" y="6046788"/>
            <a:ext cx="936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F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→</a:t>
            </a: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id</a:t>
            </a: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541" name="Rectangle 190"/>
          <p:cNvSpPr>
            <a:spLocks noChangeArrowheads="1"/>
          </p:cNvSpPr>
          <p:nvPr/>
        </p:nvSpPr>
        <p:spPr bwMode="auto">
          <a:xfrm>
            <a:off x="5292725" y="6046788"/>
            <a:ext cx="1090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F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→</a:t>
            </a: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(E)</a:t>
            </a: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Rectangle 176"/>
          <p:cNvSpPr>
            <a:spLocks noChangeArrowheads="1"/>
          </p:cNvSpPr>
          <p:nvPr/>
        </p:nvSpPr>
        <p:spPr bwMode="auto">
          <a:xfrm>
            <a:off x="179512" y="1124744"/>
            <a:ext cx="8893175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buClr>
                <a:srgbClr val="3333CC"/>
              </a:buClr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FIRST(E) = { (, id}       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FIRST(E') = { +,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ε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}   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FIRST(T) = { (, id }   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FIRST(T) = { *,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ε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}    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FIRST(F) = { (, id } </a:t>
            </a:r>
          </a:p>
        </p:txBody>
      </p:sp>
    </p:spTree>
    <p:extLst>
      <p:ext uri="{BB962C8B-B14F-4D97-AF65-F5344CB8AC3E}">
        <p14:creationId xmlns:p14="http://schemas.microsoft.com/office/powerpoint/2010/main" val="260009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2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2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2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2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2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2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2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2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2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6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2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2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2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2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2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2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2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2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2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2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2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2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2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2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6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2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2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25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25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6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27" grpId="0" autoUpdateAnimBg="0"/>
      <p:bldP spid="62530" grpId="0" autoUpdateAnimBg="0"/>
      <p:bldP spid="62531" grpId="0" autoUpdateAnimBg="0"/>
      <p:bldP spid="62532" grpId="0" autoUpdateAnimBg="0"/>
      <p:bldP spid="62533" grpId="0" autoUpdateAnimBg="0"/>
      <p:bldP spid="62534" grpId="0" autoUpdateAnimBg="0"/>
      <p:bldP spid="62535" grpId="0" autoUpdateAnimBg="0"/>
      <p:bldP spid="62536" grpId="0" autoUpdateAnimBg="0"/>
      <p:bldP spid="62537" grpId="0" autoUpdateAnimBg="0"/>
      <p:bldP spid="62538" grpId="0" autoUpdateAnimBg="0"/>
      <p:bldP spid="62539" grpId="0" autoUpdateAnimBg="0"/>
      <p:bldP spid="62540" grpId="0" autoUpdateAnimBg="0"/>
      <p:bldP spid="62541" grpId="0" autoUpdateAnimBg="0"/>
      <p:bldP spid="19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2636" y="1988840"/>
            <a:ext cx="8205828" cy="4536504"/>
          </a:xfrm>
          <a:noFill/>
        </p:spPr>
        <p:txBody>
          <a:bodyPr lIns="92075" tIns="46037" rIns="92075" bIns="46037">
            <a:normAutofit fontScale="92500" lnSpcReduction="10000"/>
          </a:bodyPr>
          <a:lstStyle/>
          <a:p>
            <a:pPr eaLnBrk="1" hangingPunct="1"/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4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、非递归预测分析法</a:t>
            </a:r>
            <a:endParaRPr lang="en-US" altLang="zh-CN" sz="28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）构造文法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）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改造文法：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消除二义性、消除左递归、提取左  </a:t>
            </a:r>
            <a:endParaRPr lang="en-US" altLang="zh-CN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457200" lvl="1" indent="0" eaLnBrk="1" hangingPunct="1"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因子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）求每个候选式的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FIRST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集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和变量的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FOLLOW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集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）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检查是不是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LL(1)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文法</a:t>
            </a:r>
          </a:p>
          <a:p>
            <a:pPr lvl="2" eaLnBrk="1" hangingPunct="1"/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若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不是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LL(1)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说明文法的复杂性超过自上而下方法的分析能力，需要附加新的“信息”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5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）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构造预测分析表</a:t>
            </a: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6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） 实现预测分析器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F45A87E-92D8-4032-9B03-0290E2A6F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578768"/>
            <a:ext cx="82089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b="1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非递归预测分析器（ </a:t>
            </a:r>
            <a:r>
              <a:rPr lang="en-US" altLang="zh-CN" sz="4000" b="1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LL(1)</a:t>
            </a:r>
            <a:r>
              <a:rPr lang="zh-CN" altLang="en-US" sz="4000" b="1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分析器 ）</a:t>
            </a:r>
            <a:endParaRPr lang="zh-CN" altLang="en-US" sz="4000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260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内容占位符 2"/>
          <p:cNvSpPr>
            <a:spLocks noGrp="1"/>
          </p:cNvSpPr>
          <p:nvPr>
            <p:ph idx="4294967295"/>
          </p:nvPr>
        </p:nvSpPr>
        <p:spPr>
          <a:xfrm>
            <a:off x="827088" y="1946275"/>
            <a:ext cx="7716837" cy="421957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5</a:t>
            </a:r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、课堂举例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文法</a:t>
            </a:r>
            <a:r>
              <a:rPr lang="en-US" altLang="zh-CN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G[S]:</a:t>
            </a:r>
          </a:p>
          <a:p>
            <a:pPr>
              <a:buNone/>
              <a:defRPr/>
            </a:pPr>
            <a:r>
              <a:rPr lang="en-US" altLang="zh-CN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</a:t>
            </a:r>
            <a:r>
              <a:rPr lang="en-US" altLang="zh-CN" b="1" dirty="0" err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SSb</a:t>
            </a:r>
            <a:r>
              <a:rPr lang="en-US" altLang="zh-CN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</a:t>
            </a:r>
            <a:r>
              <a:rPr lang="en-US" altLang="zh-CN" b="1" dirty="0" err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SAb</a:t>
            </a:r>
            <a:r>
              <a:rPr lang="en-US" altLang="zh-CN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</a:t>
            </a:r>
            <a:r>
              <a:rPr lang="en-US" altLang="zh-CN" b="1" dirty="0" err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Sb</a:t>
            </a:r>
            <a:endParaRPr lang="en-US" altLang="zh-CN" b="1" dirty="0">
              <a:solidFill>
                <a:srgbClr val="FF0066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</a:t>
            </a:r>
            <a:r>
              <a:rPr lang="en-US" altLang="zh-CN" b="1" dirty="0" err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AAa</a:t>
            </a:r>
            <a:r>
              <a:rPr lang="en-US" altLang="zh-CN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b="1" dirty="0" err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Aa</a:t>
            </a:r>
            <a:r>
              <a:rPr lang="en-US" altLang="zh-CN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 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(1)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文法是否为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LL(1)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文法？为什么？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(2)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构造一个与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G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等价的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LL(1)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文法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G’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(3)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对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G’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构造相应的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LL(1)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分析表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(4)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给出句子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aabbb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的分析过程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2F2FD1B-7917-4C61-9845-66129B5FD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578768"/>
            <a:ext cx="82089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000" b="1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非递归预测分析器（ </a:t>
            </a:r>
            <a:r>
              <a:rPr lang="en-US" altLang="zh-CN" sz="4000" b="1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LL(1)</a:t>
            </a:r>
            <a:r>
              <a:rPr lang="zh-CN" altLang="en-US" sz="4000" b="1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分析器 ）</a:t>
            </a:r>
            <a:endParaRPr lang="zh-CN" altLang="en-US" sz="4000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23626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课堂举例</a:t>
            </a:r>
            <a:endParaRPr lang="zh-CN" altLang="zh-CN" dirty="0"/>
          </a:p>
        </p:txBody>
      </p:sp>
      <p:sp>
        <p:nvSpPr>
          <p:cNvPr id="56323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(1)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文法是否为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LL(1)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文法？为什么？</a:t>
            </a:r>
          </a:p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答：文法不是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LL(1)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文法，因为文法中有左递归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:</a:t>
            </a:r>
            <a:r>
              <a:rPr lang="zh-CN" altLang="en-US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 err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SSb</a:t>
            </a:r>
            <a:r>
              <a:rPr lang="en-US" altLang="zh-CN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b="1" dirty="0" err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AAa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55237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课堂举例</a:t>
            </a:r>
            <a:endParaRPr lang="zh-CN" altLang="zh-CN"/>
          </a:p>
        </p:txBody>
      </p:sp>
      <p:sp>
        <p:nvSpPr>
          <p:cNvPr id="57347" name="内容占位符 2"/>
          <p:cNvSpPr>
            <a:spLocks noGrp="1"/>
          </p:cNvSpPr>
          <p:nvPr>
            <p:ph idx="4294967295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  <a:defRPr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(2)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构造一个与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等价的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LL(1)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文法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G’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(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消除左递归、提取左公因子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zh-CN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SSb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|Ab |b</a:t>
            </a:r>
          </a:p>
          <a:p>
            <a:pPr>
              <a:buNone/>
            </a:pPr>
            <a:r>
              <a:rPr lang="zh-CN" altLang="en-US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改造：  </a:t>
            </a:r>
            <a:r>
              <a:rPr lang="en-US" altLang="zh-CN" b="1" dirty="0" err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SAbS</a:t>
            </a:r>
            <a:r>
              <a:rPr lang="en-US" altLang="zh-CN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| </a:t>
            </a:r>
            <a:r>
              <a:rPr lang="en-US" altLang="zh-CN" b="1" dirty="0" err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bS</a:t>
            </a:r>
            <a:r>
              <a:rPr lang="en-US" altLang="zh-CN" b="1" dirty="0" err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zh-CN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     S</a:t>
            </a:r>
            <a:r>
              <a:rPr lang="en-US" altLang="zh-CN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 dirty="0" err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bS</a:t>
            </a:r>
            <a:r>
              <a:rPr lang="en-US" altLang="zh-CN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| </a:t>
            </a:r>
            <a:r>
              <a:rPr lang="el-GR" altLang="en-US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ε</a:t>
            </a:r>
            <a:endParaRPr lang="en-US" altLang="en-US" b="1" dirty="0">
              <a:solidFill>
                <a:srgbClr val="FF0066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AAa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|a  </a:t>
            </a:r>
          </a:p>
          <a:p>
            <a:pPr>
              <a:buNone/>
            </a:pPr>
            <a:r>
              <a:rPr lang="zh-CN" altLang="en-US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改造： </a:t>
            </a:r>
            <a:r>
              <a:rPr lang="en-US" altLang="zh-CN" b="1" dirty="0" err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AaA</a:t>
            </a:r>
            <a:r>
              <a:rPr lang="en-US" altLang="zh-CN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endParaRPr lang="en-US" altLang="zh-CN" b="1" dirty="0">
              <a:solidFill>
                <a:srgbClr val="FF0066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    A</a:t>
            </a:r>
            <a:r>
              <a:rPr lang="en-US" altLang="zh-CN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 dirty="0" err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aA</a:t>
            </a:r>
            <a:r>
              <a:rPr lang="en-US" altLang="zh-CN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| </a:t>
            </a:r>
            <a:r>
              <a:rPr lang="el-GR" altLang="en-US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ε</a:t>
            </a:r>
            <a:r>
              <a:rPr lang="en-US" altLang="zh-CN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220072" y="4259068"/>
            <a:ext cx="34563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结果：  </a:t>
            </a:r>
            <a:r>
              <a:rPr lang="en-US" altLang="zh-CN" sz="2800" b="1" dirty="0" err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SAbS</a:t>
            </a: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| </a:t>
            </a:r>
            <a:r>
              <a:rPr lang="en-US" altLang="zh-CN" sz="2800" b="1" dirty="0" err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bS</a:t>
            </a:r>
            <a:r>
              <a:rPr lang="en-US" altLang="zh-CN" sz="2800" b="1" dirty="0" err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     S</a:t>
            </a: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b="1" dirty="0" err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bS</a:t>
            </a: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| </a:t>
            </a:r>
            <a:r>
              <a:rPr lang="el-GR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ε</a:t>
            </a:r>
            <a:endParaRPr lang="en-US" altLang="en-US" sz="28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     </a:t>
            </a:r>
            <a:r>
              <a:rPr lang="en-US" altLang="zh-CN" sz="2800" b="1" dirty="0" err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AaA</a:t>
            </a: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endParaRPr lang="en-US" altLang="zh-CN" sz="28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     A</a:t>
            </a: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b="1" dirty="0" err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aA</a:t>
            </a: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| </a:t>
            </a:r>
            <a:r>
              <a:rPr lang="el-GR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ε</a:t>
            </a: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741753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内容占位符 2"/>
          <p:cNvSpPr>
            <a:spLocks noGrp="1"/>
          </p:cNvSpPr>
          <p:nvPr>
            <p:ph idx="4294967295"/>
          </p:nvPr>
        </p:nvSpPr>
        <p:spPr>
          <a:xfrm>
            <a:off x="500063" y="1773238"/>
            <a:ext cx="8229600" cy="4352925"/>
          </a:xfrm>
        </p:spPr>
        <p:txBody>
          <a:bodyPr/>
          <a:lstStyle/>
          <a:p>
            <a:pPr>
              <a:buNone/>
              <a:defRPr/>
            </a:pPr>
            <a:r>
              <a:rPr lang="en-US" altLang="zh-CN" dirty="0">
                <a:sym typeface="Symbol" panose="05050102010706020507" pitchFamily="18" charset="2"/>
              </a:rPr>
              <a:t>      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3)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对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G’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构造相应的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LL(1)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分析表</a:t>
            </a:r>
            <a:endParaRPr lang="en-US" altLang="zh-CN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7373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590176"/>
              </p:ext>
            </p:extLst>
          </p:nvPr>
        </p:nvGraphicFramePr>
        <p:xfrm>
          <a:off x="469093" y="4219292"/>
          <a:ext cx="3460009" cy="2286000"/>
        </p:xfrm>
        <a:graphic>
          <a:graphicData uri="http://schemas.openxmlformats.org/drawingml/2006/table">
            <a:tbl>
              <a:tblPr/>
              <a:tblGrid>
                <a:gridCol w="486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5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9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first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Follow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9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{a,b}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{$}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9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S’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{b,</a:t>
                      </a:r>
                      <a:r>
                        <a:rPr kumimoji="0" lang="el-G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ε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{$}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9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{a}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{b}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A’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{a,</a:t>
                      </a:r>
                      <a:r>
                        <a:rPr kumimoji="0" lang="el-G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ε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{b}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421" name="标题 1"/>
          <p:cNvSpPr txBox="1">
            <a:spLocks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课堂举例</a:t>
            </a:r>
            <a:endParaRPr lang="zh-CN" altLang="zh-CN" sz="4400">
              <a:solidFill>
                <a:schemeClr val="tx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34930" y="2276872"/>
            <a:ext cx="30361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first(</a:t>
            </a:r>
            <a:r>
              <a:rPr lang="en-US" altLang="zh-CN" sz="2800" b="1" dirty="0" err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AbS</a:t>
            </a:r>
            <a:r>
              <a:rPr lang="en-US" altLang="zh-CN" sz="2800" b="1" dirty="0" err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800" b="1" dirty="0"/>
              <a:t>)={a}</a:t>
            </a:r>
          </a:p>
          <a:p>
            <a:r>
              <a:rPr lang="en-US" altLang="zh-CN" sz="2800" b="1" dirty="0"/>
              <a:t>first(</a:t>
            </a:r>
            <a:r>
              <a:rPr lang="en-US" altLang="zh-CN" sz="2800" b="1" dirty="0" err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bS</a:t>
            </a:r>
            <a:r>
              <a:rPr lang="en-US" altLang="zh-CN" sz="2800" b="1" dirty="0" err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800" b="1" dirty="0"/>
              <a:t>)={b}</a:t>
            </a:r>
          </a:p>
          <a:p>
            <a:r>
              <a:rPr lang="en-US" altLang="zh-CN" sz="2800" b="1" dirty="0"/>
              <a:t>first(</a:t>
            </a:r>
            <a:r>
              <a:rPr lang="el-GR" altLang="en-US" sz="28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ε</a:t>
            </a:r>
            <a:r>
              <a:rPr lang="en-US" altLang="zh-CN" sz="2800" b="1" dirty="0"/>
              <a:t>)={</a:t>
            </a:r>
            <a:r>
              <a:rPr lang="el-GR" altLang="en-US" sz="28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ε</a:t>
            </a:r>
            <a:r>
              <a:rPr lang="en-US" altLang="zh-CN" sz="2800" b="1" dirty="0"/>
              <a:t>}</a:t>
            </a:r>
          </a:p>
          <a:p>
            <a:r>
              <a:rPr lang="en-US" altLang="zh-CN" sz="2800" b="1" dirty="0"/>
              <a:t>first(</a:t>
            </a:r>
            <a:r>
              <a:rPr lang="en-US" altLang="zh-CN" sz="2800" b="1" dirty="0" err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aA</a:t>
            </a:r>
            <a:r>
              <a:rPr lang="en-US" altLang="zh-CN" sz="28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800" b="1" dirty="0"/>
              <a:t>)={</a:t>
            </a:r>
            <a:r>
              <a:rPr lang="en-US" altLang="en-US" sz="28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 dirty="0"/>
              <a:t>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83567" y="2420888"/>
            <a:ext cx="34563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结果：  </a:t>
            </a:r>
            <a:r>
              <a:rPr lang="en-US" altLang="zh-CN" sz="2800" b="1" dirty="0" err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SAbS</a:t>
            </a:r>
            <a:r>
              <a:rPr lang="en-US" altLang="zh-CN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| </a:t>
            </a:r>
            <a:r>
              <a:rPr lang="en-US" altLang="zh-CN" sz="2800" b="1" dirty="0" err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bS</a:t>
            </a:r>
            <a:r>
              <a:rPr lang="en-US" altLang="zh-CN" sz="2800" b="1" dirty="0" err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     S</a:t>
            </a:r>
            <a:r>
              <a:rPr lang="en-US" altLang="zh-CN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b="1" dirty="0" err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bS</a:t>
            </a:r>
            <a:r>
              <a:rPr lang="en-US" altLang="zh-CN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| </a:t>
            </a:r>
            <a:r>
              <a:rPr lang="el-GR" altLang="en-US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ε</a:t>
            </a:r>
            <a:endParaRPr lang="en-US" altLang="en-US" sz="2800" b="1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     </a:t>
            </a:r>
            <a:r>
              <a:rPr lang="en-US" altLang="zh-CN" sz="2800" b="1" dirty="0" err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AaA</a:t>
            </a:r>
            <a:r>
              <a:rPr lang="en-US" altLang="zh-CN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endParaRPr lang="en-US" altLang="zh-CN" sz="2800" b="1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     A</a:t>
            </a:r>
            <a:r>
              <a:rPr lang="en-US" altLang="zh-CN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b="1" dirty="0" err="1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aA</a:t>
            </a:r>
            <a:r>
              <a:rPr lang="en-US" altLang="zh-CN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| </a:t>
            </a:r>
            <a:r>
              <a:rPr lang="el-GR" altLang="en-US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ε</a:t>
            </a:r>
            <a:r>
              <a:rPr lang="en-US" altLang="zh-CN" sz="28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</a:p>
          <a:p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3923928" y="4287695"/>
            <a:ext cx="5472608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对于</a:t>
            </a:r>
            <a:r>
              <a:rPr lang="en-US" altLang="zh-CN" sz="24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400" b="1" dirty="0"/>
              <a:t>first(</a:t>
            </a:r>
            <a:r>
              <a:rPr lang="en-US" altLang="zh-CN" sz="2400" b="1" dirty="0" err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AbS</a:t>
            </a:r>
            <a:r>
              <a:rPr lang="en-US" altLang="zh-CN" sz="2400" b="1" dirty="0" err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400" b="1" dirty="0"/>
              <a:t>)∩ first(</a:t>
            </a:r>
            <a:r>
              <a:rPr lang="en-US" altLang="zh-CN" sz="2400" b="1" dirty="0" err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bS</a:t>
            </a:r>
            <a:r>
              <a:rPr lang="en-US" altLang="zh-CN" sz="2400" b="1" dirty="0" err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400" b="1" dirty="0"/>
              <a:t>)=Ø</a:t>
            </a:r>
          </a:p>
          <a:p>
            <a:r>
              <a:rPr lang="zh-CN" altLang="en-US" sz="2400" b="1" dirty="0"/>
              <a:t>对于</a:t>
            </a:r>
            <a:r>
              <a:rPr lang="en-US" altLang="zh-CN" sz="24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 </a:t>
            </a:r>
            <a:r>
              <a:rPr lang="zh-CN" altLang="en-US" sz="24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400" b="1" dirty="0"/>
              <a:t>first(</a:t>
            </a:r>
            <a:r>
              <a:rPr lang="en-US" altLang="zh-CN" sz="2400" b="1" dirty="0" err="1"/>
              <a:t>b</a:t>
            </a:r>
            <a:r>
              <a:rPr lang="en-US" altLang="zh-CN" sz="2400" b="1" dirty="0" err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 b="1" dirty="0" err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400" b="1" dirty="0"/>
              <a:t>) ∩Follow(</a:t>
            </a:r>
            <a:r>
              <a:rPr lang="en-US" altLang="zh-CN" sz="24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400" b="1" dirty="0"/>
              <a:t>)= Ø</a:t>
            </a:r>
          </a:p>
          <a:p>
            <a:r>
              <a:rPr lang="zh-CN" altLang="en-US" sz="2400" b="1" dirty="0"/>
              <a:t>对于</a:t>
            </a:r>
            <a:r>
              <a:rPr lang="en-US" altLang="zh-CN" sz="24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 </a:t>
            </a:r>
            <a:r>
              <a:rPr lang="zh-CN" altLang="en-US" sz="24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400" b="1" dirty="0"/>
              <a:t>first(</a:t>
            </a:r>
            <a:r>
              <a:rPr lang="en-US" altLang="zh-CN" sz="2400" b="1" dirty="0" err="1"/>
              <a:t>a</a:t>
            </a:r>
            <a:r>
              <a:rPr lang="en-US" altLang="zh-CN" sz="2400" b="1" dirty="0" err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400" b="1" dirty="0"/>
              <a:t>) ∩ Follow(</a:t>
            </a:r>
            <a:r>
              <a:rPr lang="en-US" altLang="zh-CN" sz="24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400" b="1" dirty="0"/>
              <a:t>)= Ø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所以，改造后的文法为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LL(1)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文法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42435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内容占位符 2"/>
          <p:cNvSpPr>
            <a:spLocks noGrp="1"/>
          </p:cNvSpPr>
          <p:nvPr>
            <p:ph idx="4294967295"/>
          </p:nvPr>
        </p:nvSpPr>
        <p:spPr>
          <a:xfrm>
            <a:off x="500063" y="1773238"/>
            <a:ext cx="8229600" cy="4352925"/>
          </a:xfrm>
        </p:spPr>
        <p:txBody>
          <a:bodyPr/>
          <a:lstStyle/>
          <a:p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  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3)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对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G’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构造相应的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LL(1)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分析表</a:t>
            </a:r>
            <a:endParaRPr lang="zh-CN" altLang="en-US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7373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277931"/>
              </p:ext>
            </p:extLst>
          </p:nvPr>
        </p:nvGraphicFramePr>
        <p:xfrm>
          <a:off x="497154" y="4342758"/>
          <a:ext cx="3460009" cy="2286000"/>
        </p:xfrm>
        <a:graphic>
          <a:graphicData uri="http://schemas.openxmlformats.org/drawingml/2006/table">
            <a:tbl>
              <a:tblPr/>
              <a:tblGrid>
                <a:gridCol w="486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5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9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 first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Follow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9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{a,b}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{$}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9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S’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{b,</a:t>
                      </a:r>
                      <a:r>
                        <a:rPr kumimoji="0" lang="el-G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ε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{$}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9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{a}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{b}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A’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{a,</a:t>
                      </a:r>
                      <a:r>
                        <a:rPr kumimoji="0" lang="el-GR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ε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{b}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3753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093712"/>
              </p:ext>
            </p:extLst>
          </p:nvPr>
        </p:nvGraphicFramePr>
        <p:xfrm>
          <a:off x="4499992" y="4308779"/>
          <a:ext cx="4644006" cy="2288575"/>
        </p:xfrm>
        <a:graphic>
          <a:graphicData uri="http://schemas.openxmlformats.org/drawingml/2006/table">
            <a:tbl>
              <a:tblPr/>
              <a:tblGrid>
                <a:gridCol w="80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6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71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71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SAbS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’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SbS’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71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S’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S’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bS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’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S’</a:t>
                      </a:r>
                      <a:r>
                        <a:rPr kumimoji="0" lang="el-G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ε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71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AaA’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71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A’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A’aA’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A’ </a:t>
                      </a:r>
                      <a:r>
                        <a:rPr kumimoji="0" lang="el-GR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ε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421" name="标题 1"/>
          <p:cNvSpPr txBox="1">
            <a:spLocks/>
          </p:cNvSpPr>
          <p:nvPr/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40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课堂举例</a:t>
            </a:r>
            <a:endParaRPr lang="zh-CN" altLang="zh-CN" sz="4400">
              <a:solidFill>
                <a:schemeClr val="tx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60032" y="2277452"/>
            <a:ext cx="30361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first(</a:t>
            </a:r>
            <a:r>
              <a:rPr lang="en-US" altLang="zh-CN" sz="2800" b="1" dirty="0" err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AbS</a:t>
            </a:r>
            <a:r>
              <a:rPr lang="en-US" altLang="zh-CN" sz="2800" b="1" dirty="0" err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800" b="1" dirty="0"/>
              <a:t>)={a}</a:t>
            </a:r>
          </a:p>
          <a:p>
            <a:r>
              <a:rPr lang="en-US" altLang="zh-CN" sz="2800" b="1" dirty="0"/>
              <a:t>first(</a:t>
            </a:r>
            <a:r>
              <a:rPr lang="en-US" altLang="zh-CN" sz="2800" b="1" dirty="0" err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bS</a:t>
            </a:r>
            <a:r>
              <a:rPr lang="en-US" altLang="zh-CN" sz="2800" b="1" dirty="0" err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800" b="1" dirty="0"/>
              <a:t>)={b}</a:t>
            </a:r>
          </a:p>
          <a:p>
            <a:r>
              <a:rPr lang="en-US" altLang="zh-CN" sz="2800" b="1" dirty="0"/>
              <a:t>first(</a:t>
            </a:r>
            <a:r>
              <a:rPr lang="el-GR" altLang="en-US" sz="28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ε</a:t>
            </a:r>
            <a:r>
              <a:rPr lang="en-US" altLang="zh-CN" sz="2800" b="1" dirty="0"/>
              <a:t>)={</a:t>
            </a:r>
            <a:r>
              <a:rPr lang="el-GR" altLang="en-US" sz="28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ε</a:t>
            </a:r>
            <a:r>
              <a:rPr lang="en-US" altLang="zh-CN" sz="2800" b="1" dirty="0"/>
              <a:t>}</a:t>
            </a:r>
          </a:p>
          <a:p>
            <a:r>
              <a:rPr lang="en-US" altLang="zh-CN" sz="2800" b="1" dirty="0"/>
              <a:t>first(</a:t>
            </a:r>
            <a:r>
              <a:rPr lang="en-US" altLang="zh-CN" sz="2800" b="1" dirty="0" err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aA</a:t>
            </a:r>
            <a:r>
              <a:rPr lang="en-US" altLang="zh-CN" sz="28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800" b="1" dirty="0"/>
              <a:t>)={</a:t>
            </a:r>
            <a:r>
              <a:rPr lang="en-US" altLang="en-US" sz="28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 dirty="0"/>
              <a:t>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97154" y="2277452"/>
            <a:ext cx="39308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8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文法</a:t>
            </a:r>
            <a:r>
              <a:rPr lang="en-US" altLang="zh-CN" sz="28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 sz="28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' </a:t>
            </a:r>
            <a:r>
              <a:rPr lang="zh-CN" altLang="en-US" sz="28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800" b="1" dirty="0" err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SAbS</a:t>
            </a:r>
            <a:r>
              <a:rPr lang="en-US" altLang="zh-CN" sz="28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8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| </a:t>
            </a:r>
            <a:r>
              <a:rPr lang="en-US" altLang="zh-CN" sz="2800" b="1" dirty="0" err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bS</a:t>
            </a:r>
            <a:r>
              <a:rPr lang="en-US" altLang="zh-CN" sz="2800" b="1" dirty="0" err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8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zh-CN" sz="28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        S</a:t>
            </a:r>
            <a:r>
              <a:rPr lang="en-US" altLang="zh-CN" sz="28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8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b="1" dirty="0" err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bS</a:t>
            </a:r>
            <a:r>
              <a:rPr lang="en-US" altLang="zh-CN" sz="28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8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| </a:t>
            </a:r>
            <a:r>
              <a:rPr lang="el-GR" altLang="en-US" sz="28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ε</a:t>
            </a:r>
            <a:endParaRPr lang="en-US" altLang="en-US" sz="2800" b="1" dirty="0">
              <a:solidFill>
                <a:srgbClr val="FF0066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28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        </a:t>
            </a:r>
            <a:r>
              <a:rPr lang="en-US" altLang="zh-CN" sz="2800" b="1" dirty="0" err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AaA</a:t>
            </a:r>
            <a:r>
              <a:rPr lang="en-US" altLang="zh-CN" sz="28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endParaRPr lang="en-US" altLang="zh-CN" sz="2800" b="1" dirty="0">
              <a:solidFill>
                <a:srgbClr val="FF0066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8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                A</a:t>
            </a:r>
            <a:r>
              <a:rPr lang="en-US" altLang="zh-CN" sz="28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8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b="1" dirty="0" err="1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aA</a:t>
            </a:r>
            <a:r>
              <a:rPr lang="en-US" altLang="zh-CN" sz="28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8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| </a:t>
            </a:r>
            <a:r>
              <a:rPr lang="el-GR" altLang="en-US" sz="28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ε</a:t>
            </a:r>
            <a:r>
              <a:rPr lang="en-US" altLang="zh-CN" sz="2800" b="1" dirty="0">
                <a:solidFill>
                  <a:srgbClr val="FF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</a:p>
          <a:p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4272163" y="4054615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LL(1)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分析表：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10517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内容占位符 2"/>
          <p:cNvSpPr>
            <a:spLocks noGrp="1"/>
          </p:cNvSpPr>
          <p:nvPr>
            <p:ph idx="4294967295"/>
          </p:nvPr>
        </p:nvSpPr>
        <p:spPr>
          <a:xfrm>
            <a:off x="571500" y="571500"/>
            <a:ext cx="8229600" cy="6286500"/>
          </a:xfrm>
        </p:spPr>
        <p:txBody>
          <a:bodyPr/>
          <a:lstStyle/>
          <a:p>
            <a:r>
              <a:rPr lang="en-US" altLang="zh-CN" dirty="0">
                <a:sym typeface="Symbol" panose="05050102010706020507" pitchFamily="18" charset="2"/>
              </a:rPr>
              <a:t> </a:t>
            </a:r>
          </a:p>
          <a:p>
            <a:r>
              <a:rPr lang="zh-CN" altLang="en-US" dirty="0">
                <a:sym typeface="Symbol" panose="05050102010706020507" pitchFamily="18" charset="2"/>
              </a:rPr>
              <a:t>     </a:t>
            </a:r>
            <a:r>
              <a:rPr lang="en-US" altLang="zh-CN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4.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给出句子</a:t>
            </a:r>
            <a:r>
              <a:rPr lang="en-US" altLang="zh-CN" b="1" dirty="0" err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aabbb</a:t>
            </a:r>
            <a:r>
              <a:rPr lang="zh-CN" altLang="en-US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的分析过程</a:t>
            </a:r>
            <a:endParaRPr lang="zh-CN" altLang="en-US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7475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847850"/>
              </p:ext>
            </p:extLst>
          </p:nvPr>
        </p:nvGraphicFramePr>
        <p:xfrm>
          <a:off x="1403350" y="1844824"/>
          <a:ext cx="6481764" cy="4694242"/>
        </p:xfrm>
        <a:graphic>
          <a:graphicData uri="http://schemas.openxmlformats.org/drawingml/2006/table">
            <a:tbl>
              <a:tblPr/>
              <a:tblGrid>
                <a:gridCol w="1620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4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4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0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步骤</a:t>
                      </a:r>
                    </a:p>
                  </a:txBody>
                  <a:tcPr marL="91455" marR="91455" marT="45717" marB="457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分析栈</a:t>
                      </a:r>
                    </a:p>
                  </a:txBody>
                  <a:tcPr marL="91455" marR="9145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输入缓冲区</a:t>
                      </a:r>
                    </a:p>
                  </a:txBody>
                  <a:tcPr marL="91455" marR="9145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输出产生式</a:t>
                      </a:r>
                    </a:p>
                  </a:txBody>
                  <a:tcPr marL="91455" marR="9145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55" marR="91455" marT="45717" marB="457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$ S</a:t>
                      </a:r>
                    </a:p>
                  </a:txBody>
                  <a:tcPr marL="91455" marR="9145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aabbb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$ </a:t>
                      </a:r>
                    </a:p>
                  </a:txBody>
                  <a:tcPr marL="91455" marR="9145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SAbS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’ </a:t>
                      </a:r>
                    </a:p>
                  </a:txBody>
                  <a:tcPr marL="91455" marR="9145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0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1455" marR="91455" marT="45717" marB="457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$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S’bA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55" marR="9145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aabbb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$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55" marR="9145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AaA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’</a:t>
                      </a:r>
                    </a:p>
                  </a:txBody>
                  <a:tcPr marL="91455" marR="9145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0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1455" marR="91455" marT="45717" marB="457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$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S’bA’a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55" marR="9145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aabbb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$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55" marR="9145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匹配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55" marR="9145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0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1455" marR="91455" marT="45717" marB="457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$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S’bA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’</a:t>
                      </a:r>
                    </a:p>
                  </a:txBody>
                  <a:tcPr marL="91455" marR="9145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abbb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$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55" marR="9145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A’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aA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’</a:t>
                      </a:r>
                    </a:p>
                  </a:txBody>
                  <a:tcPr marL="91455" marR="9145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0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1455" marR="91455" marT="45717" marB="457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$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S’bA’a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55" marR="9145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abbb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$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55" marR="9145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匹配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55" marR="9145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0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1455" marR="91455" marT="45717" marB="457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$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S’bA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’</a:t>
                      </a:r>
                    </a:p>
                  </a:txBody>
                  <a:tcPr marL="91455" marR="9145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bbb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$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55" marR="9145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A’  </a:t>
                      </a:r>
                      <a:r>
                        <a:rPr kumimoji="0" lang="el-G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ε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</a:t>
                      </a:r>
                    </a:p>
                  </a:txBody>
                  <a:tcPr marL="91455" marR="9145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0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1455" marR="91455" marT="45717" marB="457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$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S’b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55" marR="9145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bbb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$</a:t>
                      </a:r>
                    </a:p>
                  </a:txBody>
                  <a:tcPr marL="91455" marR="9145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匹配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55" marR="9145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0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1455" marR="91455" marT="45717" marB="457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$ S’</a:t>
                      </a:r>
                    </a:p>
                  </a:txBody>
                  <a:tcPr marL="91455" marR="9145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bb $</a:t>
                      </a:r>
                    </a:p>
                  </a:txBody>
                  <a:tcPr marL="91455" marR="9145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S’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bS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’ </a:t>
                      </a:r>
                    </a:p>
                  </a:txBody>
                  <a:tcPr marL="91455" marR="9145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30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L="91455" marR="91455" marT="45717" marB="457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$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S’b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55" marR="9145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bb $</a:t>
                      </a:r>
                    </a:p>
                  </a:txBody>
                  <a:tcPr marL="91455" marR="9145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匹配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55" marR="9145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30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L="91455" marR="91455" marT="45717" marB="457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$ S’</a:t>
                      </a:r>
                    </a:p>
                  </a:txBody>
                  <a:tcPr marL="91455" marR="9145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$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55" marR="9145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S’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bS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’</a:t>
                      </a:r>
                    </a:p>
                  </a:txBody>
                  <a:tcPr marL="91455" marR="9145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30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91455" marR="91455" marT="45717" marB="457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$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S’b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1455" marR="9145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 $</a:t>
                      </a:r>
                    </a:p>
                  </a:txBody>
                  <a:tcPr marL="91455" marR="9145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匹配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55" marR="9145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30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12</a:t>
                      </a:r>
                    </a:p>
                  </a:txBody>
                  <a:tcPr marL="91455" marR="91455" marT="45717" marB="457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$ S’</a:t>
                      </a:r>
                    </a:p>
                  </a:txBody>
                  <a:tcPr marL="91455" marR="9145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$</a:t>
                      </a:r>
                    </a:p>
                  </a:txBody>
                  <a:tcPr marL="91455" marR="9145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S’  </a:t>
                      </a:r>
                      <a:r>
                        <a:rPr kumimoji="0" lang="el-G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ε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</a:t>
                      </a:r>
                    </a:p>
                  </a:txBody>
                  <a:tcPr marL="91455" marR="9145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30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L="91455" marR="91455" marT="45717" marB="45717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$</a:t>
                      </a:r>
                    </a:p>
                  </a:txBody>
                  <a:tcPr marL="91455" marR="9145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$</a:t>
                      </a:r>
                    </a:p>
                  </a:txBody>
                  <a:tcPr marL="91455" marR="9145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成功</a:t>
                      </a: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1455" marR="91455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8190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1006624"/>
            <a:ext cx="7821488" cy="8382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递归下降的预测分析</a:t>
            </a:r>
            <a:b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</a:b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——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（递归子程序法）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417440"/>
            <a:ext cx="8229600" cy="2955776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指对文法的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每一非终结符号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，都根据相应产生式各候选式的结构，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为其编写一个子程序（或函数）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，用来识别该非终结符号所表示的语法范畴。</a:t>
            </a:r>
            <a:endParaRPr lang="en-US" altLang="zh-CN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771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4846" y="299002"/>
            <a:ext cx="8153400" cy="609600"/>
          </a:xfrm>
        </p:spPr>
        <p:txBody>
          <a:bodyPr/>
          <a:lstStyle/>
          <a:p>
            <a:r>
              <a:rPr lang="en-US" altLang="zh-CN" sz="4000" b="1" dirty="0" err="1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id+id</a:t>
            </a:r>
            <a:r>
              <a:rPr lang="en-US" altLang="zh-CN" sz="40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*id</a:t>
            </a:r>
            <a:r>
              <a:rPr lang="zh-CN" altLang="en-US" sz="4000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的不同推导</a:t>
            </a:r>
            <a:endParaRPr lang="en-US" altLang="zh-CN" sz="2800" b="1" dirty="0">
              <a:solidFill>
                <a:schemeClr val="folHlink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304131" name="Rectangle 3"/>
          <p:cNvSpPr>
            <a:spLocks noChangeArrowheads="1"/>
          </p:cNvSpPr>
          <p:nvPr/>
        </p:nvSpPr>
        <p:spPr bwMode="auto">
          <a:xfrm>
            <a:off x="2971800" y="1215246"/>
            <a:ext cx="2886084" cy="45249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92075" tIns="46037" rIns="92075" bIns="46037">
            <a:spAutoFit/>
          </a:bodyPr>
          <a:lstStyle/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+T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+T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F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+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id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+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T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id+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*F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id+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F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*F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id+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id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*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F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id+id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*id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itchFamily="18" charset="2"/>
              <a:buChar char="Þ"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</p:txBody>
      </p:sp>
      <p:sp>
        <p:nvSpPr>
          <p:cNvPr id="304132" name="Rectangle 4"/>
          <p:cNvSpPr>
            <a:spLocks noChangeArrowheads="1"/>
          </p:cNvSpPr>
          <p:nvPr/>
        </p:nvSpPr>
        <p:spPr bwMode="auto">
          <a:xfrm>
            <a:off x="5867400" y="1215246"/>
            <a:ext cx="2895600" cy="35646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>
            <a:spAutoFit/>
          </a:bodyPr>
          <a:lstStyle/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E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E+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E+T*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F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E+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*id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E+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F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*id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+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id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*id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+id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*id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F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+id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*id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id+id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*id</a:t>
            </a:r>
          </a:p>
        </p:txBody>
      </p:sp>
      <p:sp>
        <p:nvSpPr>
          <p:cNvPr id="304133" name="Rectangle 5"/>
          <p:cNvSpPr>
            <a:spLocks noChangeArrowheads="1"/>
          </p:cNvSpPr>
          <p:nvPr/>
        </p:nvSpPr>
        <p:spPr bwMode="auto">
          <a:xfrm>
            <a:off x="304800" y="1215247"/>
            <a:ext cx="2909878" cy="40817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92075" tIns="46037" rIns="92075" bIns="46037">
            <a:spAutoFit/>
          </a:bodyPr>
          <a:lstStyle/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E+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E+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*F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+F*F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+F*F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F+F*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F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F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+F*id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C1C1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id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+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F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*id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itchFamily="18" charset="2"/>
              <a:buChar char="Þ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id+id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>
                    <a:lumMod val="7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*id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itchFamily="18" charset="2"/>
              <a:buChar char="Þ"/>
              <a:tabLst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</p:txBody>
      </p:sp>
      <p:sp>
        <p:nvSpPr>
          <p:cNvPr id="304134" name="Rectangle 6"/>
          <p:cNvSpPr>
            <a:spLocks noChangeArrowheads="1"/>
          </p:cNvSpPr>
          <p:nvPr/>
        </p:nvSpPr>
        <p:spPr bwMode="auto">
          <a:xfrm>
            <a:off x="285720" y="4696645"/>
            <a:ext cx="3000364" cy="12009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92075" tIns="46037" rIns="92075" bIns="46037">
            <a:spAutoFit/>
          </a:bodyPr>
          <a:lstStyle/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不做限制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句型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(sentential Form)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（归约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）</a:t>
            </a:r>
          </a:p>
        </p:txBody>
      </p:sp>
      <p:sp>
        <p:nvSpPr>
          <p:cNvPr id="304135" name="Rectangle 7"/>
          <p:cNvSpPr>
            <a:spLocks noChangeArrowheads="1"/>
          </p:cNvSpPr>
          <p:nvPr/>
        </p:nvSpPr>
        <p:spPr bwMode="auto">
          <a:xfrm>
            <a:off x="5857884" y="4731980"/>
            <a:ext cx="3048000" cy="189346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>
            <a:spAutoFit/>
          </a:bodyPr>
          <a:lstStyle/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施于最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右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变量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最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右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推导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右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句型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/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规范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句型	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(canonical ~) 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(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最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左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/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规范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归约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)</a:t>
            </a:r>
          </a:p>
        </p:txBody>
      </p:sp>
      <p:sp>
        <p:nvSpPr>
          <p:cNvPr id="304136" name="Rectangle 8"/>
          <p:cNvSpPr>
            <a:spLocks noChangeArrowheads="1"/>
          </p:cNvSpPr>
          <p:nvPr/>
        </p:nvSpPr>
        <p:spPr bwMode="auto">
          <a:xfrm>
            <a:off x="3000364" y="4839702"/>
            <a:ext cx="2590800" cy="178574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92075" tIns="46037" rIns="92075" bIns="46037">
            <a:spAutoFit/>
          </a:bodyPr>
          <a:lstStyle/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施于最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左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变量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itchFamily="2" charset="-122"/>
              <a:ea typeface="宋体" pitchFamily="2" charset="-122"/>
              <a:cs typeface="+mn-cs"/>
            </a:endParaRP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最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左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推导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左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句型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(left-~) 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（最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右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归约）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  </a:t>
            </a:r>
          </a:p>
        </p:txBody>
      </p:sp>
      <p:sp>
        <p:nvSpPr>
          <p:cNvPr id="304137" name="Freeform 9"/>
          <p:cNvSpPr/>
          <p:nvPr/>
        </p:nvSpPr>
        <p:spPr bwMode="auto">
          <a:xfrm>
            <a:off x="477802" y="1312085"/>
            <a:ext cx="1308100" cy="3287722"/>
          </a:xfrm>
          <a:custGeom>
            <a:avLst/>
            <a:gdLst/>
            <a:ahLst/>
            <a:cxnLst>
              <a:cxn ang="0">
                <a:pos x="0" y="64"/>
              </a:cxn>
              <a:cxn ang="0">
                <a:pos x="576" y="64"/>
              </a:cxn>
              <a:cxn ang="0">
                <a:pos x="576" y="448"/>
              </a:cxn>
              <a:cxn ang="0">
                <a:pos x="384" y="736"/>
              </a:cxn>
              <a:cxn ang="0">
                <a:pos x="1008" y="1072"/>
              </a:cxn>
            </a:cxnLst>
            <a:rect l="0" t="0" r="r" b="b"/>
            <a:pathLst>
              <a:path w="1008" h="1072">
                <a:moveTo>
                  <a:pt x="0" y="64"/>
                </a:moveTo>
                <a:cubicBezTo>
                  <a:pt x="240" y="32"/>
                  <a:pt x="480" y="0"/>
                  <a:pt x="576" y="64"/>
                </a:cubicBezTo>
                <a:cubicBezTo>
                  <a:pt x="672" y="128"/>
                  <a:pt x="608" y="336"/>
                  <a:pt x="576" y="448"/>
                </a:cubicBezTo>
                <a:cubicBezTo>
                  <a:pt x="544" y="560"/>
                  <a:pt x="312" y="632"/>
                  <a:pt x="384" y="736"/>
                </a:cubicBezTo>
                <a:cubicBezTo>
                  <a:pt x="456" y="840"/>
                  <a:pt x="732" y="956"/>
                  <a:pt x="1008" y="1072"/>
                </a:cubicBezTo>
              </a:path>
            </a:pathLst>
          </a:custGeom>
          <a:noFill/>
          <a:ln w="28575">
            <a:solidFill>
              <a:srgbClr val="FF9900"/>
            </a:solidFill>
            <a:prstDash val="dash"/>
            <a:round/>
            <a:tailEnd type="arrow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华文新魏" pitchFamily="2" charset="-122"/>
              <a:cs typeface="+mn-cs"/>
            </a:endParaRPr>
          </a:p>
        </p:txBody>
      </p:sp>
      <p:sp>
        <p:nvSpPr>
          <p:cNvPr id="304138" name="Freeform 10"/>
          <p:cNvSpPr/>
          <p:nvPr/>
        </p:nvSpPr>
        <p:spPr bwMode="auto">
          <a:xfrm>
            <a:off x="3349178" y="1342246"/>
            <a:ext cx="1366838" cy="3282960"/>
          </a:xfrm>
          <a:custGeom>
            <a:avLst/>
            <a:gdLst/>
            <a:ahLst/>
            <a:cxnLst>
              <a:cxn ang="0">
                <a:pos x="0" y="160"/>
              </a:cxn>
              <a:cxn ang="0">
                <a:pos x="336" y="16"/>
              </a:cxn>
              <a:cxn ang="0">
                <a:pos x="624" y="64"/>
              </a:cxn>
              <a:cxn ang="0">
                <a:pos x="912" y="352"/>
              </a:cxn>
              <a:cxn ang="0">
                <a:pos x="864" y="736"/>
              </a:cxn>
              <a:cxn ang="0">
                <a:pos x="1152" y="1024"/>
              </a:cxn>
              <a:cxn ang="0">
                <a:pos x="1392" y="1360"/>
              </a:cxn>
            </a:cxnLst>
            <a:rect l="0" t="0" r="r" b="b"/>
            <a:pathLst>
              <a:path w="1392" h="1360">
                <a:moveTo>
                  <a:pt x="0" y="160"/>
                </a:moveTo>
                <a:cubicBezTo>
                  <a:pt x="116" y="96"/>
                  <a:pt x="232" y="32"/>
                  <a:pt x="336" y="16"/>
                </a:cubicBezTo>
                <a:cubicBezTo>
                  <a:pt x="440" y="0"/>
                  <a:pt x="528" y="8"/>
                  <a:pt x="624" y="64"/>
                </a:cubicBezTo>
                <a:cubicBezTo>
                  <a:pt x="720" y="120"/>
                  <a:pt x="872" y="240"/>
                  <a:pt x="912" y="352"/>
                </a:cubicBezTo>
                <a:cubicBezTo>
                  <a:pt x="952" y="464"/>
                  <a:pt x="824" y="624"/>
                  <a:pt x="864" y="736"/>
                </a:cubicBezTo>
                <a:cubicBezTo>
                  <a:pt x="904" y="848"/>
                  <a:pt x="1064" y="920"/>
                  <a:pt x="1152" y="1024"/>
                </a:cubicBezTo>
                <a:cubicBezTo>
                  <a:pt x="1240" y="1128"/>
                  <a:pt x="1368" y="1304"/>
                  <a:pt x="1392" y="1360"/>
                </a:cubicBezTo>
              </a:path>
            </a:pathLst>
          </a:custGeom>
          <a:noFill/>
          <a:ln w="28575">
            <a:solidFill>
              <a:srgbClr val="FF9900"/>
            </a:solidFill>
            <a:prstDash val="dash"/>
            <a:round/>
            <a:tailEnd type="arrow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华文新魏" pitchFamily="2" charset="-122"/>
              <a:cs typeface="+mn-cs"/>
            </a:endParaRPr>
          </a:p>
        </p:txBody>
      </p:sp>
      <p:sp>
        <p:nvSpPr>
          <p:cNvPr id="304139" name="Freeform 11"/>
          <p:cNvSpPr/>
          <p:nvPr/>
        </p:nvSpPr>
        <p:spPr bwMode="auto">
          <a:xfrm>
            <a:off x="6357950" y="1124744"/>
            <a:ext cx="1395434" cy="3440122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528" y="16"/>
              </a:cxn>
              <a:cxn ang="0">
                <a:pos x="768" y="160"/>
              </a:cxn>
              <a:cxn ang="0">
                <a:pos x="912" y="544"/>
              </a:cxn>
              <a:cxn ang="0">
                <a:pos x="720" y="832"/>
              </a:cxn>
              <a:cxn ang="0">
                <a:pos x="336" y="1216"/>
              </a:cxn>
              <a:cxn ang="0">
                <a:pos x="288" y="1552"/>
              </a:cxn>
            </a:cxnLst>
            <a:rect l="0" t="0" r="r" b="b"/>
            <a:pathLst>
              <a:path w="920" h="1552">
                <a:moveTo>
                  <a:pt x="0" y="256"/>
                </a:moveTo>
                <a:cubicBezTo>
                  <a:pt x="200" y="144"/>
                  <a:pt x="400" y="32"/>
                  <a:pt x="528" y="16"/>
                </a:cubicBezTo>
                <a:cubicBezTo>
                  <a:pt x="656" y="0"/>
                  <a:pt x="704" y="72"/>
                  <a:pt x="768" y="160"/>
                </a:cubicBezTo>
                <a:cubicBezTo>
                  <a:pt x="832" y="248"/>
                  <a:pt x="920" y="432"/>
                  <a:pt x="912" y="544"/>
                </a:cubicBezTo>
                <a:cubicBezTo>
                  <a:pt x="904" y="656"/>
                  <a:pt x="816" y="720"/>
                  <a:pt x="720" y="832"/>
                </a:cubicBezTo>
                <a:cubicBezTo>
                  <a:pt x="624" y="944"/>
                  <a:pt x="408" y="1096"/>
                  <a:pt x="336" y="1216"/>
                </a:cubicBezTo>
                <a:cubicBezTo>
                  <a:pt x="264" y="1336"/>
                  <a:pt x="276" y="1444"/>
                  <a:pt x="288" y="1552"/>
                </a:cubicBezTo>
              </a:path>
            </a:pathLst>
          </a:custGeom>
          <a:noFill/>
          <a:ln w="28575">
            <a:solidFill>
              <a:srgbClr val="FF9900"/>
            </a:solidFill>
            <a:prstDash val="dash"/>
            <a:round/>
            <a:tailEnd type="arrow" w="med" len="med"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华文新魏" pitchFamily="2" charset="-122"/>
              <a:cs typeface="+mn-cs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876415" y="-27067"/>
            <a:ext cx="2159000" cy="12009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>
            <a:spAutoFit/>
          </a:bodyPr>
          <a:lstStyle/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Monotype Sorts" pitchFamily="2" charset="2"/>
              <a:buChar char="u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4 T→F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Monotype Sorts" pitchFamily="2" charset="2"/>
              <a:buChar char="u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5 F→(E) 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Monotype Sorts" pitchFamily="2" charset="2"/>
              <a:buChar char="u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6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F→id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643438" y="-27384"/>
            <a:ext cx="2159000" cy="12009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>
            <a:spAutoFit/>
          </a:bodyPr>
          <a:lstStyle/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Monotype Sorts" pitchFamily="2" charset="2"/>
              <a:buChar char="u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1 E→E+T     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Monotype Sorts" pitchFamily="2" charset="2"/>
              <a:buChar char="u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2 E→T      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Monotype Sorts" pitchFamily="2" charset="2"/>
              <a:buChar char="u"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3 T→T*F</a:t>
            </a:r>
          </a:p>
        </p:txBody>
      </p:sp>
    </p:spTree>
    <p:extLst>
      <p:ext uri="{BB962C8B-B14F-4D97-AF65-F5344CB8AC3E}">
        <p14:creationId xmlns:p14="http://schemas.microsoft.com/office/powerpoint/2010/main" val="307222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4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04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04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4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4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0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4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4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4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4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0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1" grpId="0" autoUpdateAnimBg="0"/>
      <p:bldP spid="304132" grpId="0" autoUpdateAnimBg="0"/>
      <p:bldP spid="304133" grpId="0" autoUpdateAnimBg="0"/>
      <p:bldP spid="304134" grpId="0" autoUpdateAnimBg="0"/>
      <p:bldP spid="304135" grpId="0" autoUpdateAnimBg="0"/>
      <p:bldP spid="304136" grpId="0" autoUpdateAnimBg="0"/>
      <p:bldP spid="304137" grpId="0" animBg="1"/>
      <p:bldP spid="304138" grpId="0" animBg="1"/>
      <p:bldP spid="30413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63688" y="620688"/>
            <a:ext cx="5733256" cy="8382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递归下降的预测分析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16832"/>
            <a:ext cx="8229600" cy="72352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对于产生式 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E'→ + T E' 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，相应的子程序：</a:t>
            </a:r>
            <a:endParaRPr lang="en-US" altLang="zh-CN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259632" y="2564904"/>
            <a:ext cx="5760640" cy="723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2800" b="1" dirty="0" err="1">
                <a:solidFill>
                  <a:srgbClr val="00206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expr_prime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( )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{       if ( match (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PLUS</a:t>
            </a: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) )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{      advance ( );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      term ( );   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expr_prime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( );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}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endParaRPr lang="en-US" altLang="zh-CN" sz="2800" b="1" dirty="0">
              <a:solidFill>
                <a:srgbClr val="00206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标注 4"/>
          <p:cNvSpPr/>
          <p:nvPr/>
        </p:nvSpPr>
        <p:spPr bwMode="auto">
          <a:xfrm>
            <a:off x="5868144" y="3999732"/>
            <a:ext cx="1728192" cy="612648"/>
          </a:xfrm>
          <a:prstGeom prst="wedgeRectCallout">
            <a:avLst>
              <a:gd name="adj1" fmla="val -92681"/>
              <a:gd name="adj2" fmla="val 144589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递归调用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89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  <p:bldP spid="4" grpId="0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2057400"/>
            <a:ext cx="8280920" cy="4495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）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构造文法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）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改造文法：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消除二义性和左递归、提取左因子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）求每个候选式的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FIRST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集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和每个变量的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	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FOLLOW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集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）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检查是不是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LL(1)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文法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若不是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LL(1),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说明文法的复杂性超过自顶向下方法的分析能力，需要附加新的“信息”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2157742-B0C1-43F6-BA18-D91A4FF1B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620688"/>
            <a:ext cx="573325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递归下降的预测分析</a:t>
            </a:r>
            <a:endParaRPr lang="zh-CN" altLang="en-US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77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981200"/>
            <a:ext cx="8458200" cy="409098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5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） 按照 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LL(1) 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文法画语法图</a:t>
            </a:r>
          </a:p>
          <a:p>
            <a:pPr marL="0" indent="0" eaLnBrk="1" hangingPunct="1"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6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） 化简语法图</a:t>
            </a:r>
          </a:p>
          <a:p>
            <a:pPr marL="0" indent="0" eaLnBrk="1" hangingPunct="1"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7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） 按照语法图，编写程序</a:t>
            </a:r>
          </a:p>
          <a:p>
            <a:pPr marL="377825" lvl="1" indent="-100013" eaLnBrk="1" hangingPunct="1">
              <a:lnSpc>
                <a:spcPct val="120000"/>
              </a:lnSpc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为每个非终结符设置一个子程序。</a:t>
            </a:r>
          </a:p>
          <a:p>
            <a:pPr marL="0" indent="0" eaLnBrk="1" hangingPunct="1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事实上，如果有一个恰当的文法，可以直接根据每个语法变量的产生式设计相应的程序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EB53B3D-6EB0-41D5-A3F0-E271C4503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620688"/>
            <a:ext cx="573325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defRPr/>
            </a:pP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递归下降的预测分析</a:t>
            </a:r>
            <a:endParaRPr lang="zh-CN" altLang="en-US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240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914400"/>
            <a:ext cx="7772400" cy="762000"/>
          </a:xfrm>
          <a:noFill/>
        </p:spPr>
        <p:txBody>
          <a:bodyPr lIns="92075" tIns="46037" rIns="92075" bIns="46037" anchor="ctr"/>
          <a:lstStyle/>
          <a:p>
            <a:pPr eaLnBrk="1" hangingPunct="1"/>
            <a:r>
              <a:rPr lang="zh-CN" altLang="en-US" b="1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优缺点分析</a:t>
            </a:r>
            <a:endParaRPr lang="zh-CN" altLang="en-US" sz="3200" b="1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000" y="1981200"/>
            <a:ext cx="7750175" cy="4572000"/>
          </a:xfrm>
          <a:noFill/>
        </p:spPr>
        <p:txBody>
          <a:bodyPr lIns="92075" tIns="46037" rIns="92075" bIns="46037"/>
          <a:lstStyle/>
          <a:p>
            <a:pPr eaLnBrk="1" hangingPunct="1">
              <a:lnSpc>
                <a:spcPct val="90000"/>
              </a:lnSpc>
            </a:pP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优点：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）直观、简单、可读性好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）便于扩充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缺点：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1) </a:t>
            </a: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递归算法的实现效率低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2) </a:t>
            </a: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处理能力相对有限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3) </a:t>
            </a: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通用性差，难以自动生成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从递归子程序法及</a:t>
            </a:r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FIRST</a:t>
            </a: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与</a:t>
            </a:r>
            <a:r>
              <a:rPr lang="en-US" altLang="zh-CN" b="1">
                <a:latin typeface="Times New Roman" panose="02020603050405020304" pitchFamily="18" charset="0"/>
                <a:ea typeface="华文新魏" panose="02010800040101010101" pitchFamily="2" charset="-122"/>
              </a:rPr>
              <a:t>FOLLOW</a:t>
            </a:r>
            <a:r>
              <a:rPr lang="zh-CN" altLang="en-US" b="1">
                <a:latin typeface="Times New Roman" panose="02020603050405020304" pitchFamily="18" charset="0"/>
                <a:ea typeface="华文新魏" panose="02010800040101010101" pitchFamily="2" charset="-122"/>
              </a:rPr>
              <a:t>集看如何进一步用好当前的输入符号？</a:t>
            </a:r>
          </a:p>
        </p:txBody>
      </p:sp>
    </p:spTree>
    <p:extLst>
      <p:ext uri="{BB962C8B-B14F-4D97-AF65-F5344CB8AC3E}">
        <p14:creationId xmlns:p14="http://schemas.microsoft.com/office/powerpoint/2010/main" val="317907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914400"/>
            <a:ext cx="8001000" cy="685800"/>
          </a:xfrm>
          <a:noFill/>
        </p:spPr>
        <p:txBody>
          <a:bodyPr lIns="92075" tIns="46037" rIns="92075" bIns="46037" anchor="ctr"/>
          <a:lstStyle/>
          <a:p>
            <a:pPr eaLnBrk="1" hangingPunct="1"/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例</a:t>
            </a:r>
            <a:r>
              <a:rPr lang="en-US" altLang="zh-CN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:</a:t>
            </a:r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简单算术表达式的递归下降分析器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2044824"/>
            <a:ext cx="8228012" cy="4552528"/>
          </a:xfrm>
          <a:noFill/>
        </p:spPr>
        <p:txBody>
          <a:bodyPr lIns="92075" tIns="46037" rIns="92075" bIns="46037"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expression的子程序:   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expression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→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term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{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+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term}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void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expression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()</a:t>
            </a:r>
            <a:endParaRPr lang="en-US" altLang="zh-CN" sz="24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{   if(!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legal_lookhead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(NUM_OR_ID,LP,0))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return;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//当前扫描的符号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若不是term的first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，则返回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term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();        //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term的过程调用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while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(match(PLUS))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//当前符号等于＋时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{   advance()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	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//读下一个单词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term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()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;   	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//term的过程调用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 }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		    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} </a:t>
            </a:r>
          </a:p>
        </p:txBody>
      </p:sp>
    </p:spTree>
    <p:extLst>
      <p:ext uri="{BB962C8B-B14F-4D97-AF65-F5344CB8AC3E}">
        <p14:creationId xmlns:p14="http://schemas.microsoft.com/office/powerpoint/2010/main" val="318593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75"/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75"/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2368" y="1916113"/>
            <a:ext cx="8208144" cy="4249737"/>
          </a:xfrm>
          <a:noFill/>
        </p:spPr>
        <p:txBody>
          <a:bodyPr lIns="92075" tIns="46037" rIns="92075" bIns="46037"/>
          <a:lstStyle/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term的子程序: 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term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→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factor {*factor}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void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term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()</a:t>
            </a:r>
            <a:endParaRPr lang="en-US" altLang="zh-CN" sz="24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{   if(!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legal_lookhead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(NUM_OR_ID,LP,0))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return;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//当前扫描的符号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若不是factor的First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，则返回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factor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();        //factor的过程调用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while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(match(TIMES))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//当前符号等于*时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{   advance()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	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//读下一个单词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factor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()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;   	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//factor的过程调用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 }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		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}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BBA6FAA-050C-4D5D-804D-51006791A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914400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例</a:t>
            </a:r>
            <a:r>
              <a:rPr lang="en-US" altLang="zh-CN" sz="3600" b="1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:</a:t>
            </a:r>
            <a:r>
              <a:rPr lang="zh-CN" altLang="en-US" sz="3600" b="1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简单算术表达式的递归下降分析器</a:t>
            </a:r>
            <a:endParaRPr lang="zh-CN" altLang="en-US" sz="3600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38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75"/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75"/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108520" y="1772816"/>
            <a:ext cx="9361040" cy="4953000"/>
          </a:xfrm>
          <a:noFill/>
        </p:spPr>
        <p:txBody>
          <a:bodyPr lIns="92075" tIns="46037" rIns="92075" bIns="46037"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factor的子程序:   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factor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→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num_or_id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Arial" panose="020B0604020202020204" pitchFamily="34" charset="0"/>
              </a:rPr>
              <a:t>|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Arial" panose="020B0604020202020204" pitchFamily="34" charset="0"/>
              </a:rPr>
              <a:t>(expression)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void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factor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()</a:t>
            </a:r>
            <a:endParaRPr lang="en-US" altLang="zh-CN" sz="24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{ if(!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legal_lookhead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(NUM_OR_ID,LP,0))     return;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//当前扫描的符号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若不是factor的first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，则返回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if(match(NUM_OR_ID))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advance();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else if(match(LP))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{   advance();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	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//读下一个单词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expression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()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;   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//expression的过程调用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if(match(RP))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advance();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else 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fprintf(stderr, 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“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%d:Mismatched parenthesis\n”,yylineno)；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}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	  </a:t>
            </a: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else fprintf(stderr,"%d:Number or identifier expected\n",yylineno)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}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117CBC-D62D-4027-8D9F-5087A2D17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914400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例</a:t>
            </a:r>
            <a:r>
              <a:rPr lang="en-US" altLang="zh-CN" sz="3600" b="1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:</a:t>
            </a:r>
            <a:r>
              <a:rPr lang="zh-CN" altLang="en-US" sz="3600" b="1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简单算术表达式的递归下降分析器</a:t>
            </a:r>
            <a:endParaRPr lang="zh-CN" altLang="en-US" sz="3600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86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75"/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75"/>
                                        <p:tgtEl>
                                          <p:spTgt spid="8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75"/>
                                        <p:tgtEl>
                                          <p:spTgt spid="86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75"/>
                                        <p:tgtEl>
                                          <p:spTgt spid="86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620713"/>
            <a:ext cx="7705725" cy="977900"/>
          </a:xfrm>
          <a:noFill/>
        </p:spPr>
        <p:txBody>
          <a:bodyPr lIns="92075" tIns="46037" rIns="92075" bIns="46037" anchor="ctr"/>
          <a:lstStyle/>
          <a:p>
            <a:pPr algn="ctr" eaLnBrk="1" hangingPunct="1"/>
            <a:r>
              <a:rPr lang="en-US" altLang="zh-CN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3.3.6  </a:t>
            </a:r>
            <a:r>
              <a:rPr lang="zh-CN" altLang="en-US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预测分析的错误恢复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2181200"/>
            <a:ext cx="8655496" cy="4344144"/>
          </a:xfrm>
          <a:noFill/>
        </p:spPr>
        <p:txBody>
          <a:bodyPr lIns="92075" tIns="46037" rIns="92075" bIns="46037"/>
          <a:lstStyle/>
          <a:p>
            <a:pPr eaLnBrk="1" hangingPunct="1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编译器的错误处理的概述</a:t>
            </a:r>
          </a:p>
          <a:p>
            <a:pPr marL="542925" indent="-277813" eaLnBrk="1" hangingPunct="1">
              <a:spcBef>
                <a:spcPts val="0"/>
              </a:spcBef>
              <a:buClr>
                <a:srgbClr val="C00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词法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错误：如标识符、关键字或算符的拼写错</a:t>
            </a:r>
          </a:p>
          <a:p>
            <a:pPr marL="542925" indent="-277813" eaLnBrk="1" hangingPunct="1">
              <a:spcBef>
                <a:spcPts val="0"/>
              </a:spcBef>
              <a:buClr>
                <a:srgbClr val="C00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语法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错误：如算术表达式的括号不配对</a:t>
            </a:r>
          </a:p>
          <a:p>
            <a:pPr marL="542925" indent="-277813" eaLnBrk="1" hangingPunct="1">
              <a:spcBef>
                <a:spcPts val="0"/>
              </a:spcBef>
              <a:buClr>
                <a:srgbClr val="C00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语义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错误，如算符作用于不相容的运算对象</a:t>
            </a:r>
          </a:p>
          <a:p>
            <a:pPr marL="542925" indent="-277813" eaLnBrk="1" hangingPunct="1">
              <a:spcBef>
                <a:spcPts val="0"/>
              </a:spcBef>
              <a:buClr>
                <a:srgbClr val="C00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逻辑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错误，如无穷的递归调用</a:t>
            </a:r>
            <a:endParaRPr lang="en-US" altLang="zh-CN" sz="28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分析器对错误处理的基本目标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542925" indent="-277813" eaLnBrk="1" hangingPunct="1">
              <a:spcBef>
                <a:spcPts val="0"/>
              </a:spcBef>
              <a:buClr>
                <a:srgbClr val="C00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清楚而准确地报告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错误出现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，并尽量少出现伪错误</a:t>
            </a:r>
          </a:p>
          <a:p>
            <a:pPr marL="542925" indent="-277813" eaLnBrk="1" hangingPunct="1">
              <a:spcBef>
                <a:spcPts val="0"/>
              </a:spcBef>
              <a:buClr>
                <a:srgbClr val="C00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迅速地从每个错误中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恢复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过来，以便诊断后面错误</a:t>
            </a:r>
          </a:p>
          <a:p>
            <a:pPr marL="542925" indent="-277813" eaLnBrk="1" hangingPunct="1">
              <a:spcBef>
                <a:spcPts val="0"/>
              </a:spcBef>
              <a:buClr>
                <a:srgbClr val="C00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它不应该使正确程序的处理速度降低太多</a:t>
            </a:r>
          </a:p>
          <a:p>
            <a:pPr eaLnBrk="1" hangingPunct="1">
              <a:buClr>
                <a:srgbClr val="C00000"/>
              </a:buClr>
              <a:buSzPct val="50000"/>
              <a:buFont typeface="Wingdings" panose="05000000000000000000" pitchFamily="2" charset="2"/>
              <a:buChar char="l"/>
            </a:pPr>
            <a:endParaRPr lang="zh-CN" altLang="en-US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195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4"/>
          <p:cNvSpPr>
            <a:spLocks noChangeArrowheads="1"/>
          </p:cNvSpPr>
          <p:nvPr/>
        </p:nvSpPr>
        <p:spPr bwMode="auto">
          <a:xfrm>
            <a:off x="1828800" y="2139950"/>
            <a:ext cx="6630988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7" rIns="92075" bIns="46037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36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bb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$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  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输入缓冲区</a:t>
            </a:r>
          </a:p>
        </p:txBody>
      </p:sp>
      <p:sp>
        <p:nvSpPr>
          <p:cNvPr id="59396" name="Rectangle 5"/>
          <p:cNvSpPr>
            <a:spLocks noChangeArrowheads="1"/>
          </p:cNvSpPr>
          <p:nvPr/>
        </p:nvSpPr>
        <p:spPr bwMode="auto">
          <a:xfrm>
            <a:off x="685800" y="2984500"/>
            <a:ext cx="755650" cy="3346450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7" rIns="92075" bIns="46037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a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A’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b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S’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$</a:t>
            </a:r>
          </a:p>
        </p:txBody>
      </p:sp>
      <p:sp>
        <p:nvSpPr>
          <p:cNvPr id="59397" name="Rectangle 6"/>
          <p:cNvSpPr>
            <a:spLocks noChangeArrowheads="1"/>
          </p:cNvSpPr>
          <p:nvPr/>
        </p:nvSpPr>
        <p:spPr bwMode="auto">
          <a:xfrm>
            <a:off x="2595563" y="3517900"/>
            <a:ext cx="2890837" cy="1289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7" rIns="92075" bIns="46037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预测分析程序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398" name="Rectangle 7"/>
          <p:cNvSpPr>
            <a:spLocks noChangeArrowheads="1"/>
          </p:cNvSpPr>
          <p:nvPr/>
        </p:nvSpPr>
        <p:spPr bwMode="auto">
          <a:xfrm>
            <a:off x="2590800" y="5568950"/>
            <a:ext cx="2889250" cy="831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7" rIns="92075" bIns="46037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预测分析表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M</a:t>
            </a:r>
          </a:p>
        </p:txBody>
      </p:sp>
      <p:sp>
        <p:nvSpPr>
          <p:cNvPr id="59399" name="Line 8"/>
          <p:cNvSpPr>
            <a:spLocks noChangeShapeType="1"/>
          </p:cNvSpPr>
          <p:nvPr/>
        </p:nvSpPr>
        <p:spPr bwMode="auto">
          <a:xfrm flipV="1">
            <a:off x="3708400" y="2749550"/>
            <a:ext cx="0" cy="762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400" name="Line 10"/>
          <p:cNvSpPr>
            <a:spLocks noChangeShapeType="1"/>
          </p:cNvSpPr>
          <p:nvPr/>
        </p:nvSpPr>
        <p:spPr bwMode="auto">
          <a:xfrm flipV="1">
            <a:off x="3962400" y="4806950"/>
            <a:ext cx="0" cy="762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401" name="Line 11"/>
          <p:cNvSpPr>
            <a:spLocks noChangeShapeType="1"/>
          </p:cNvSpPr>
          <p:nvPr/>
        </p:nvSpPr>
        <p:spPr bwMode="auto">
          <a:xfrm>
            <a:off x="5486400" y="4044950"/>
            <a:ext cx="13716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402" name="Rectangle 12"/>
          <p:cNvSpPr>
            <a:spLocks noChangeArrowheads="1"/>
          </p:cNvSpPr>
          <p:nvPr/>
        </p:nvSpPr>
        <p:spPr bwMode="auto">
          <a:xfrm>
            <a:off x="6681788" y="3525838"/>
            <a:ext cx="21574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输出的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产生式序列</a:t>
            </a:r>
          </a:p>
        </p:txBody>
      </p:sp>
      <p:grpSp>
        <p:nvGrpSpPr>
          <p:cNvPr id="59403" name="Group 18"/>
          <p:cNvGrpSpPr>
            <a:grpSpLocks/>
          </p:cNvGrpSpPr>
          <p:nvPr/>
        </p:nvGrpSpPr>
        <p:grpSpPr bwMode="auto">
          <a:xfrm>
            <a:off x="1403350" y="4292600"/>
            <a:ext cx="1152525" cy="360363"/>
            <a:chOff x="0" y="0"/>
            <a:chExt cx="726" cy="681"/>
          </a:xfrm>
        </p:grpSpPr>
        <p:sp>
          <p:nvSpPr>
            <p:cNvPr id="44044" name="Line 14"/>
            <p:cNvSpPr>
              <a:spLocks noChangeShapeType="1"/>
            </p:cNvSpPr>
            <p:nvPr/>
          </p:nvSpPr>
          <p:spPr bwMode="auto">
            <a:xfrm>
              <a:off x="0" y="681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045" name="Line 15"/>
            <p:cNvSpPr>
              <a:spLocks noChangeShapeType="1"/>
            </p:cNvSpPr>
            <p:nvPr/>
          </p:nvSpPr>
          <p:spPr bwMode="auto">
            <a:xfrm flipV="1">
              <a:off x="227" y="0"/>
              <a:ext cx="0" cy="6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046" name="Line 16"/>
            <p:cNvSpPr>
              <a:spLocks noChangeShapeType="1"/>
            </p:cNvSpPr>
            <p:nvPr/>
          </p:nvSpPr>
          <p:spPr bwMode="auto">
            <a:xfrm>
              <a:off x="227" y="0"/>
              <a:ext cx="4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" name="Rectangle 2">
            <a:extLst>
              <a:ext uri="{FF2B5EF4-FFF2-40B4-BE49-F238E27FC236}">
                <a16:creationId xmlns:a16="http://schemas.microsoft.com/office/drawing/2014/main" id="{0A3C4BEF-2EDA-4E1B-8ACD-A59E9D632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67805"/>
            <a:ext cx="6264696" cy="59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3.3.6  </a:t>
            </a:r>
            <a:r>
              <a:rPr lang="zh-CN" altLang="en-US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预测分析的错误恢复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D5A83D94-2A25-4508-A128-2A3DFF7A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704" y="822004"/>
            <a:ext cx="8655496" cy="1094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非递归预测分析在什么场合下发现错误</a:t>
            </a:r>
          </a:p>
          <a:p>
            <a:pPr marL="265112" indent="0" eaLnBrk="1" hangingPunct="1">
              <a:spcBef>
                <a:spcPts val="0"/>
              </a:spcBef>
              <a:buClr>
                <a:srgbClr val="C00000"/>
              </a:buClr>
              <a:buSzPct val="50000"/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）栈顶的终结符和下一个输入符号不匹配</a:t>
            </a:r>
          </a:p>
          <a:p>
            <a:pPr marL="542925" indent="-277813" eaLnBrk="1" hangingPunct="1">
              <a:spcBef>
                <a:spcPts val="0"/>
              </a:spcBef>
              <a:buClr>
                <a:srgbClr val="C00000"/>
              </a:buClr>
              <a:buSzPct val="50000"/>
              <a:buFont typeface="Wingdings" panose="05000000000000000000" pitchFamily="2" charset="2"/>
              <a:buChar char="l"/>
            </a:pPr>
            <a:endParaRPr lang="zh-CN" altLang="en-US" sz="28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7DA2FBED-780A-4CE2-8395-16CFE04AD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12332"/>
            <a:ext cx="755650" cy="864096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7" rIns="92075" bIns="46037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栈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090BD96-9D26-4BAB-8A8D-91159BEAD927}"/>
              </a:ext>
            </a:extLst>
          </p:cNvPr>
          <p:cNvSpPr txBox="1"/>
          <p:nvPr/>
        </p:nvSpPr>
        <p:spPr>
          <a:xfrm>
            <a:off x="4211960" y="2850722"/>
            <a:ext cx="4514377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lvl="0"/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栈顶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与下一个输入</a:t>
            </a:r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不匹配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22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4"/>
          <p:cNvSpPr>
            <a:spLocks noChangeArrowheads="1"/>
          </p:cNvSpPr>
          <p:nvPr/>
        </p:nvSpPr>
        <p:spPr bwMode="auto">
          <a:xfrm>
            <a:off x="1828800" y="2139950"/>
            <a:ext cx="6630988" cy="59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7" rIns="92075" bIns="46037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id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$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33CC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  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输入缓冲区</a:t>
            </a:r>
          </a:p>
        </p:txBody>
      </p:sp>
      <p:sp>
        <p:nvSpPr>
          <p:cNvPr id="59396" name="Rectangle 5"/>
          <p:cNvSpPr>
            <a:spLocks noChangeArrowheads="1"/>
          </p:cNvSpPr>
          <p:nvPr/>
        </p:nvSpPr>
        <p:spPr bwMode="auto">
          <a:xfrm>
            <a:off x="685800" y="2984500"/>
            <a:ext cx="755650" cy="3346450"/>
          </a:xfrm>
          <a:prstGeom prst="rect">
            <a:avLst/>
          </a:prstGeom>
          <a:noFill/>
          <a:ln w="12700" cmpd="sng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7" rIns="92075" bIns="46037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T’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E’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)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anose="0201060903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T’</a:t>
            </a: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E</a:t>
            </a:r>
            <a:r>
              <a:rPr lang="en-US" altLang="zh-CN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’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anose="0201060903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$</a:t>
            </a:r>
          </a:p>
        </p:txBody>
      </p:sp>
      <p:sp>
        <p:nvSpPr>
          <p:cNvPr id="59397" name="Rectangle 6"/>
          <p:cNvSpPr>
            <a:spLocks noChangeArrowheads="1"/>
          </p:cNvSpPr>
          <p:nvPr/>
        </p:nvSpPr>
        <p:spPr bwMode="auto">
          <a:xfrm>
            <a:off x="2595563" y="3517900"/>
            <a:ext cx="2890837" cy="1289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7" rIns="92075" bIns="46037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预测分析程序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398" name="Rectangle 7"/>
          <p:cNvSpPr>
            <a:spLocks noChangeArrowheads="1"/>
          </p:cNvSpPr>
          <p:nvPr/>
        </p:nvSpPr>
        <p:spPr bwMode="auto">
          <a:xfrm>
            <a:off x="2590800" y="5568950"/>
            <a:ext cx="2889250" cy="831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7" rIns="92075" bIns="46037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预测分析表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anose="02010609030101010101" pitchFamily="49" charset="-122"/>
                <a:ea typeface="楷体_GB2312" panose="02010609030101010101" pitchFamily="49" charset="-122"/>
                <a:cs typeface="+mn-cs"/>
              </a:rPr>
              <a:t>M</a:t>
            </a:r>
          </a:p>
        </p:txBody>
      </p:sp>
      <p:sp>
        <p:nvSpPr>
          <p:cNvPr id="59399" name="Line 8"/>
          <p:cNvSpPr>
            <a:spLocks noChangeShapeType="1"/>
          </p:cNvSpPr>
          <p:nvPr/>
        </p:nvSpPr>
        <p:spPr bwMode="auto">
          <a:xfrm flipV="1">
            <a:off x="3708400" y="2749550"/>
            <a:ext cx="0" cy="762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400" name="Line 10"/>
          <p:cNvSpPr>
            <a:spLocks noChangeShapeType="1"/>
          </p:cNvSpPr>
          <p:nvPr/>
        </p:nvSpPr>
        <p:spPr bwMode="auto">
          <a:xfrm flipV="1">
            <a:off x="3962400" y="4806950"/>
            <a:ext cx="0" cy="762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401" name="Line 11"/>
          <p:cNvSpPr>
            <a:spLocks noChangeShapeType="1"/>
          </p:cNvSpPr>
          <p:nvPr/>
        </p:nvSpPr>
        <p:spPr bwMode="auto">
          <a:xfrm>
            <a:off x="5486400" y="4044950"/>
            <a:ext cx="13716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402" name="Rectangle 12"/>
          <p:cNvSpPr>
            <a:spLocks noChangeArrowheads="1"/>
          </p:cNvSpPr>
          <p:nvPr/>
        </p:nvSpPr>
        <p:spPr bwMode="auto">
          <a:xfrm>
            <a:off x="6681788" y="3525838"/>
            <a:ext cx="21574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输出的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产生式序列</a:t>
            </a:r>
          </a:p>
        </p:txBody>
      </p:sp>
      <p:grpSp>
        <p:nvGrpSpPr>
          <p:cNvPr id="59403" name="Group 18"/>
          <p:cNvGrpSpPr>
            <a:grpSpLocks/>
          </p:cNvGrpSpPr>
          <p:nvPr/>
        </p:nvGrpSpPr>
        <p:grpSpPr bwMode="auto">
          <a:xfrm>
            <a:off x="1403350" y="4292600"/>
            <a:ext cx="1152525" cy="360363"/>
            <a:chOff x="0" y="0"/>
            <a:chExt cx="726" cy="681"/>
          </a:xfrm>
        </p:grpSpPr>
        <p:sp>
          <p:nvSpPr>
            <p:cNvPr id="44044" name="Line 14"/>
            <p:cNvSpPr>
              <a:spLocks noChangeShapeType="1"/>
            </p:cNvSpPr>
            <p:nvPr/>
          </p:nvSpPr>
          <p:spPr bwMode="auto">
            <a:xfrm>
              <a:off x="0" y="681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045" name="Line 15"/>
            <p:cNvSpPr>
              <a:spLocks noChangeShapeType="1"/>
            </p:cNvSpPr>
            <p:nvPr/>
          </p:nvSpPr>
          <p:spPr bwMode="auto">
            <a:xfrm flipV="1">
              <a:off x="227" y="0"/>
              <a:ext cx="0" cy="6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046" name="Line 16"/>
            <p:cNvSpPr>
              <a:spLocks noChangeShapeType="1"/>
            </p:cNvSpPr>
            <p:nvPr/>
          </p:nvSpPr>
          <p:spPr bwMode="auto">
            <a:xfrm>
              <a:off x="227" y="0"/>
              <a:ext cx="49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" name="Rectangle 2">
            <a:extLst>
              <a:ext uri="{FF2B5EF4-FFF2-40B4-BE49-F238E27FC236}">
                <a16:creationId xmlns:a16="http://schemas.microsoft.com/office/drawing/2014/main" id="{0A3C4BEF-2EDA-4E1B-8ACD-A59E9D632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67805"/>
            <a:ext cx="6264696" cy="59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j-cs"/>
              </a:rPr>
              <a:t>3.3.6  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j-cs"/>
              </a:rPr>
              <a:t>预测分析的错误恢复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D5A83D94-2A25-4508-A128-2A3DFF7AD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703" y="822003"/>
            <a:ext cx="8852787" cy="123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非递归预测分析在什么场合下发现错误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）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栈顶是非终结符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A，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输入符号是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a，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而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M[A , a]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空白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7DA2FBED-780A-4CE2-8395-16CFE04AD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12332"/>
            <a:ext cx="755650" cy="864096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7" rIns="92075" bIns="46037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6751FDD-01B1-4914-B754-FE77FB80AB88}"/>
              </a:ext>
            </a:extLst>
          </p:cNvPr>
          <p:cNvSpPr txBox="1"/>
          <p:nvPr/>
        </p:nvSpPr>
        <p:spPr>
          <a:xfrm>
            <a:off x="6300192" y="4949091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输入符号串：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 id + id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*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id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D918EE0-D461-492B-B962-5D1B20BEBB68}"/>
              </a:ext>
            </a:extLst>
          </p:cNvPr>
          <p:cNvSpPr txBox="1"/>
          <p:nvPr/>
        </p:nvSpPr>
        <p:spPr>
          <a:xfrm>
            <a:off x="5314009" y="2850722"/>
            <a:ext cx="2735557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lvl="0"/>
            <a:r>
              <a:rPr lang="en-US" altLang="zh-CN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M[ T’ , ( ]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为空白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35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59632" y="858644"/>
            <a:ext cx="3528392" cy="554132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(id*</a:t>
            </a:r>
            <a:r>
              <a:rPr lang="en-US" altLang="zh-CN" b="1" dirty="0" err="1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id+id</a:t>
            </a:r>
            <a:r>
              <a:rPr lang="en-US" altLang="zh-CN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)</a:t>
            </a:r>
            <a:r>
              <a:rPr lang="zh-CN" altLang="en-US" b="1" dirty="0">
                <a:solidFill>
                  <a:schemeClr val="folHlink"/>
                </a:solidFill>
                <a:latin typeface="Times New Roman" pitchFamily="18" charset="0"/>
                <a:ea typeface="华文新魏" pitchFamily="2" charset="-122"/>
              </a:rPr>
              <a:t>的语法树</a:t>
            </a:r>
            <a:endParaRPr lang="en-US" altLang="zh-CN" b="1" dirty="0">
              <a:solidFill>
                <a:schemeClr val="folHlink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-215370" y="2614559"/>
            <a:ext cx="4033838" cy="31415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E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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T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          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产生式：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E T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  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F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           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产生式：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T F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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(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E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)         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产生式：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F (E)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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(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E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+T)     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产生式：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E E+T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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(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T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+T)      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产生式：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E T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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(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T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*F+T)  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产生式：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T T*F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 (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F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*F+T)  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产生式：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T F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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(id*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F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+T) 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产生式：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F id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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(id*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id+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T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)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产生式：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F id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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(id*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id+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F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)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产生式：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T F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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(id*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id+id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)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产生式：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F id</a:t>
            </a:r>
          </a:p>
        </p:txBody>
      </p:sp>
      <p:sp>
        <p:nvSpPr>
          <p:cNvPr id="81" name="Rectangle 5"/>
          <p:cNvSpPr>
            <a:spLocks noChangeArrowheads="1"/>
          </p:cNvSpPr>
          <p:nvPr/>
        </p:nvSpPr>
        <p:spPr bwMode="auto">
          <a:xfrm>
            <a:off x="5364088" y="2552106"/>
            <a:ext cx="4033838" cy="31415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E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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T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          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产生式：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E T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  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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F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           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产生式：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T F 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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(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E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)         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产生式：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F (E)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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(E+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T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)     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产生式：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E E+T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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(E+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F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)      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产生式：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T F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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(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E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+id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)     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产生式：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F id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(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T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+id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)    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产生式：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E T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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(T*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F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+id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) 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产生式：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T T*F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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(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T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*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id+id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)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产生式：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 F id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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(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F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*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id+id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)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产生式：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T F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宋体" pitchFamily="2" charset="-122"/>
                <a:cs typeface="+mn-cs"/>
                <a:sym typeface="Symbol" pitchFamily="18" charset="2"/>
              </a:rPr>
              <a:t>   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(id*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id+id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)  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产生式：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  <a:sym typeface="Symbol" pitchFamily="18" charset="2"/>
              </a:rPr>
              <a:t>F id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12811" y="2065131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rPr>
              <a:t>最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rPr>
              <a:t>左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rPr>
              <a:t>推导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808489" y="1989006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rPr>
              <a:t>最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rPr>
              <a:t>右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rPr>
              <a:t>推导</a:t>
            </a:r>
          </a:p>
        </p:txBody>
      </p:sp>
      <p:grpSp>
        <p:nvGrpSpPr>
          <p:cNvPr id="100353" name="组合 1"/>
          <p:cNvGrpSpPr>
            <a:grpSpLocks/>
          </p:cNvGrpSpPr>
          <p:nvPr/>
        </p:nvGrpSpPr>
        <p:grpSpPr bwMode="auto">
          <a:xfrm>
            <a:off x="3428992" y="1785926"/>
            <a:ext cx="2282925" cy="4837212"/>
            <a:chOff x="4752" y="377"/>
            <a:chExt cx="22829" cy="48365"/>
          </a:xfrm>
        </p:grpSpPr>
        <p:grpSp>
          <p:nvGrpSpPr>
            <p:cNvPr id="2" name="组合 222"/>
            <p:cNvGrpSpPr>
              <a:grpSpLocks/>
            </p:cNvGrpSpPr>
            <p:nvPr/>
          </p:nvGrpSpPr>
          <p:grpSpPr bwMode="auto">
            <a:xfrm>
              <a:off x="17087" y="377"/>
              <a:ext cx="3709" cy="3708"/>
              <a:chOff x="3396" y="132"/>
              <a:chExt cx="584" cy="584"/>
            </a:xfrm>
          </p:grpSpPr>
          <p:sp>
            <p:nvSpPr>
              <p:cNvPr id="87" name="椭圆 220"/>
              <p:cNvSpPr>
                <a:spLocks noChangeArrowheads="1"/>
              </p:cNvSpPr>
              <p:nvPr/>
            </p:nvSpPr>
            <p:spPr bwMode="auto">
              <a:xfrm>
                <a:off x="3396" y="132"/>
                <a:ext cx="585" cy="58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88" name="文本框 221"/>
              <p:cNvSpPr txBox="1">
                <a:spLocks noChangeArrowheads="1"/>
              </p:cNvSpPr>
              <p:nvPr/>
            </p:nvSpPr>
            <p:spPr bwMode="auto">
              <a:xfrm>
                <a:off x="3486" y="180"/>
                <a:ext cx="480" cy="479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E</a:t>
                </a:r>
                <a:endParaRPr kumimoji="0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grpSp>
          <p:nvGrpSpPr>
            <p:cNvPr id="5" name="组合 223"/>
            <p:cNvGrpSpPr>
              <a:grpSpLocks/>
            </p:cNvGrpSpPr>
            <p:nvPr/>
          </p:nvGrpSpPr>
          <p:grpSpPr bwMode="auto">
            <a:xfrm>
              <a:off x="17024" y="6072"/>
              <a:ext cx="3683" cy="3684"/>
              <a:chOff x="3396" y="132"/>
              <a:chExt cx="584" cy="584"/>
            </a:xfrm>
          </p:grpSpPr>
          <p:sp>
            <p:nvSpPr>
              <p:cNvPr id="85" name="椭圆 224"/>
              <p:cNvSpPr>
                <a:spLocks noChangeArrowheads="1"/>
              </p:cNvSpPr>
              <p:nvPr/>
            </p:nvSpPr>
            <p:spPr bwMode="auto">
              <a:xfrm>
                <a:off x="3396" y="132"/>
                <a:ext cx="585" cy="58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86" name="文本框 225"/>
              <p:cNvSpPr txBox="1">
                <a:spLocks noChangeArrowheads="1"/>
              </p:cNvSpPr>
              <p:nvPr/>
            </p:nvSpPr>
            <p:spPr bwMode="auto">
              <a:xfrm>
                <a:off x="3486" y="180"/>
                <a:ext cx="480" cy="479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T</a:t>
                </a:r>
                <a:endParaRPr kumimoji="0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grpSp>
          <p:nvGrpSpPr>
            <p:cNvPr id="6" name="组合 226"/>
            <p:cNvGrpSpPr>
              <a:grpSpLocks/>
            </p:cNvGrpSpPr>
            <p:nvPr/>
          </p:nvGrpSpPr>
          <p:grpSpPr bwMode="auto">
            <a:xfrm>
              <a:off x="5225" y="38959"/>
              <a:ext cx="3683" cy="3683"/>
              <a:chOff x="3396" y="132"/>
              <a:chExt cx="584" cy="584"/>
            </a:xfrm>
          </p:grpSpPr>
          <p:sp>
            <p:nvSpPr>
              <p:cNvPr id="83" name="椭圆 227"/>
              <p:cNvSpPr>
                <a:spLocks noChangeArrowheads="1"/>
              </p:cNvSpPr>
              <p:nvPr/>
            </p:nvSpPr>
            <p:spPr bwMode="auto">
              <a:xfrm>
                <a:off x="3396" y="132"/>
                <a:ext cx="585" cy="58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84" name="文本框 228"/>
              <p:cNvSpPr txBox="1">
                <a:spLocks noChangeArrowheads="1"/>
              </p:cNvSpPr>
              <p:nvPr/>
            </p:nvSpPr>
            <p:spPr bwMode="auto">
              <a:xfrm>
                <a:off x="3486" y="180"/>
                <a:ext cx="480" cy="479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F</a:t>
                </a:r>
                <a:endParaRPr kumimoji="0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sp>
          <p:nvSpPr>
            <p:cNvPr id="100352" name="直接连接符 5"/>
            <p:cNvSpPr>
              <a:spLocks noChangeShapeType="1"/>
            </p:cNvSpPr>
            <p:nvPr/>
          </p:nvSpPr>
          <p:spPr bwMode="auto">
            <a:xfrm>
              <a:off x="18944" y="4092"/>
              <a:ext cx="10" cy="22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  <p:grpSp>
          <p:nvGrpSpPr>
            <p:cNvPr id="100354" name="组合 6"/>
            <p:cNvGrpSpPr>
              <a:grpSpLocks/>
            </p:cNvGrpSpPr>
            <p:nvPr/>
          </p:nvGrpSpPr>
          <p:grpSpPr bwMode="auto">
            <a:xfrm>
              <a:off x="17024" y="11531"/>
              <a:ext cx="3689" cy="3689"/>
              <a:chOff x="0" y="0"/>
              <a:chExt cx="585" cy="585"/>
            </a:xfrm>
          </p:grpSpPr>
          <p:sp>
            <p:nvSpPr>
              <p:cNvPr id="50207" name="椭圆 6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5" cy="58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82" name="文本框 228"/>
              <p:cNvSpPr txBox="1">
                <a:spLocks noChangeArrowheads="1"/>
              </p:cNvSpPr>
              <p:nvPr/>
            </p:nvSpPr>
            <p:spPr bwMode="auto">
              <a:xfrm>
                <a:off x="90" y="48"/>
                <a:ext cx="480" cy="479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F</a:t>
                </a:r>
                <a:endParaRPr kumimoji="0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sp>
          <p:nvSpPr>
            <p:cNvPr id="100355" name="直接连接符 7"/>
            <p:cNvSpPr>
              <a:spLocks noChangeShapeType="1"/>
            </p:cNvSpPr>
            <p:nvPr/>
          </p:nvSpPr>
          <p:spPr bwMode="auto">
            <a:xfrm>
              <a:off x="18869" y="9762"/>
              <a:ext cx="0" cy="176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  <p:grpSp>
          <p:nvGrpSpPr>
            <p:cNvPr id="100356" name="组合 8"/>
            <p:cNvGrpSpPr>
              <a:grpSpLocks/>
            </p:cNvGrpSpPr>
            <p:nvPr/>
          </p:nvGrpSpPr>
          <p:grpSpPr bwMode="auto">
            <a:xfrm>
              <a:off x="10182" y="16620"/>
              <a:ext cx="3689" cy="3689"/>
              <a:chOff x="0" y="0"/>
              <a:chExt cx="585" cy="585"/>
            </a:xfrm>
          </p:grpSpPr>
          <p:sp>
            <p:nvSpPr>
              <p:cNvPr id="50205" name="椭圆 6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5" cy="58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50206" name="文本框 228"/>
              <p:cNvSpPr txBox="1">
                <a:spLocks noChangeArrowheads="1"/>
              </p:cNvSpPr>
              <p:nvPr/>
            </p:nvSpPr>
            <p:spPr bwMode="auto">
              <a:xfrm>
                <a:off x="90" y="48"/>
                <a:ext cx="480" cy="479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(</a:t>
                </a:r>
                <a:endParaRPr kumimoji="0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grpSp>
          <p:nvGrpSpPr>
            <p:cNvPr id="100357" name="组合 9"/>
            <p:cNvGrpSpPr>
              <a:grpSpLocks/>
            </p:cNvGrpSpPr>
            <p:nvPr/>
          </p:nvGrpSpPr>
          <p:grpSpPr bwMode="auto">
            <a:xfrm>
              <a:off x="16773" y="17246"/>
              <a:ext cx="3715" cy="3708"/>
              <a:chOff x="0" y="0"/>
              <a:chExt cx="585" cy="585"/>
            </a:xfrm>
          </p:grpSpPr>
          <p:sp>
            <p:nvSpPr>
              <p:cNvPr id="50203" name="椭圆 6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5" cy="58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50204" name="文本框 221"/>
              <p:cNvSpPr txBox="1">
                <a:spLocks noChangeArrowheads="1"/>
              </p:cNvSpPr>
              <p:nvPr/>
            </p:nvSpPr>
            <p:spPr bwMode="auto">
              <a:xfrm>
                <a:off x="90" y="48"/>
                <a:ext cx="480" cy="479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E</a:t>
                </a:r>
                <a:endParaRPr kumimoji="0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grpSp>
          <p:nvGrpSpPr>
            <p:cNvPr id="100358" name="组合 10"/>
            <p:cNvGrpSpPr>
              <a:grpSpLocks/>
            </p:cNvGrpSpPr>
            <p:nvPr/>
          </p:nvGrpSpPr>
          <p:grpSpPr bwMode="auto">
            <a:xfrm>
              <a:off x="23898" y="17074"/>
              <a:ext cx="3683" cy="3683"/>
              <a:chOff x="0" y="0"/>
              <a:chExt cx="585" cy="585"/>
            </a:xfrm>
          </p:grpSpPr>
          <p:sp>
            <p:nvSpPr>
              <p:cNvPr id="50201" name="椭圆 5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5" cy="58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50202" name="文本框 228"/>
              <p:cNvSpPr txBox="1">
                <a:spLocks noChangeArrowheads="1"/>
              </p:cNvSpPr>
              <p:nvPr/>
            </p:nvSpPr>
            <p:spPr bwMode="auto">
              <a:xfrm>
                <a:off x="90" y="48"/>
                <a:ext cx="480" cy="479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)</a:t>
                </a:r>
                <a:endParaRPr kumimoji="0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sp>
          <p:nvSpPr>
            <p:cNvPr id="100359" name="直接连接符 11"/>
            <p:cNvSpPr>
              <a:spLocks noChangeShapeType="1"/>
            </p:cNvSpPr>
            <p:nvPr/>
          </p:nvSpPr>
          <p:spPr bwMode="auto">
            <a:xfrm flipH="1">
              <a:off x="13525" y="14680"/>
              <a:ext cx="4039" cy="224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  <p:sp>
          <p:nvSpPr>
            <p:cNvPr id="100360" name="直接连接符 12"/>
            <p:cNvSpPr>
              <a:spLocks noChangeShapeType="1"/>
            </p:cNvSpPr>
            <p:nvPr/>
          </p:nvSpPr>
          <p:spPr bwMode="auto">
            <a:xfrm flipH="1">
              <a:off x="18631" y="15220"/>
              <a:ext cx="238" cy="202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  <p:sp>
          <p:nvSpPr>
            <p:cNvPr id="100361" name="直接连接符 13"/>
            <p:cNvSpPr>
              <a:spLocks noChangeShapeType="1"/>
            </p:cNvSpPr>
            <p:nvPr/>
          </p:nvSpPr>
          <p:spPr bwMode="auto">
            <a:xfrm>
              <a:off x="20097" y="15065"/>
              <a:ext cx="5642" cy="20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  <p:grpSp>
          <p:nvGrpSpPr>
            <p:cNvPr id="100362" name="组合 14"/>
            <p:cNvGrpSpPr>
              <a:grpSpLocks/>
            </p:cNvGrpSpPr>
            <p:nvPr/>
          </p:nvGrpSpPr>
          <p:grpSpPr bwMode="auto">
            <a:xfrm>
              <a:off x="11610" y="22394"/>
              <a:ext cx="3715" cy="3708"/>
              <a:chOff x="0" y="0"/>
              <a:chExt cx="585" cy="585"/>
            </a:xfrm>
          </p:grpSpPr>
          <p:sp>
            <p:nvSpPr>
              <p:cNvPr id="50199" name="椭圆 5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5" cy="58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50200" name="文本框 221"/>
              <p:cNvSpPr txBox="1">
                <a:spLocks noChangeArrowheads="1"/>
              </p:cNvSpPr>
              <p:nvPr/>
            </p:nvSpPr>
            <p:spPr bwMode="auto">
              <a:xfrm>
                <a:off x="90" y="48"/>
                <a:ext cx="480" cy="479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E</a:t>
                </a:r>
                <a:endParaRPr kumimoji="0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grpSp>
          <p:nvGrpSpPr>
            <p:cNvPr id="100363" name="组合 15"/>
            <p:cNvGrpSpPr>
              <a:grpSpLocks/>
            </p:cNvGrpSpPr>
            <p:nvPr/>
          </p:nvGrpSpPr>
          <p:grpSpPr bwMode="auto">
            <a:xfrm>
              <a:off x="22390" y="22979"/>
              <a:ext cx="3683" cy="3683"/>
              <a:chOff x="0" y="0"/>
              <a:chExt cx="585" cy="585"/>
            </a:xfrm>
          </p:grpSpPr>
          <p:sp>
            <p:nvSpPr>
              <p:cNvPr id="50197" name="椭圆 5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5" cy="58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50198" name="文本框 225"/>
              <p:cNvSpPr txBox="1">
                <a:spLocks noChangeArrowheads="1"/>
              </p:cNvSpPr>
              <p:nvPr/>
            </p:nvSpPr>
            <p:spPr bwMode="auto">
              <a:xfrm>
                <a:off x="90" y="48"/>
                <a:ext cx="480" cy="479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T</a:t>
                </a:r>
                <a:endParaRPr kumimoji="0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grpSp>
          <p:nvGrpSpPr>
            <p:cNvPr id="100364" name="组合 16"/>
            <p:cNvGrpSpPr>
              <a:grpSpLocks/>
            </p:cNvGrpSpPr>
            <p:nvPr/>
          </p:nvGrpSpPr>
          <p:grpSpPr bwMode="auto">
            <a:xfrm>
              <a:off x="16563" y="22507"/>
              <a:ext cx="3683" cy="3683"/>
              <a:chOff x="0" y="0"/>
              <a:chExt cx="585" cy="585"/>
            </a:xfrm>
          </p:grpSpPr>
          <p:sp>
            <p:nvSpPr>
              <p:cNvPr id="50195" name="椭圆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5" cy="58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50196" name="文本框 225"/>
              <p:cNvSpPr txBox="1">
                <a:spLocks noChangeArrowheads="1"/>
              </p:cNvSpPr>
              <p:nvPr/>
            </p:nvSpPr>
            <p:spPr bwMode="auto">
              <a:xfrm>
                <a:off x="90" y="48"/>
                <a:ext cx="480" cy="479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+</a:t>
                </a:r>
                <a:endParaRPr kumimoji="0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sp>
          <p:nvSpPr>
            <p:cNvPr id="100365" name="直接连接符 17"/>
            <p:cNvSpPr>
              <a:spLocks noChangeShapeType="1"/>
            </p:cNvSpPr>
            <p:nvPr/>
          </p:nvSpPr>
          <p:spPr bwMode="auto">
            <a:xfrm>
              <a:off x="18631" y="21230"/>
              <a:ext cx="0" cy="10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  <p:sp>
          <p:nvSpPr>
            <p:cNvPr id="100366" name="直接连接符 18"/>
            <p:cNvSpPr>
              <a:spLocks noChangeShapeType="1"/>
            </p:cNvSpPr>
            <p:nvPr/>
          </p:nvSpPr>
          <p:spPr bwMode="auto">
            <a:xfrm flipH="1">
              <a:off x="14763" y="20409"/>
              <a:ext cx="2554" cy="18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  <p:sp>
          <p:nvSpPr>
            <p:cNvPr id="100367" name="直接连接符 19"/>
            <p:cNvSpPr>
              <a:spLocks noChangeShapeType="1"/>
            </p:cNvSpPr>
            <p:nvPr/>
          </p:nvSpPr>
          <p:spPr bwMode="auto">
            <a:xfrm>
              <a:off x="19944" y="20409"/>
              <a:ext cx="4288" cy="256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  <p:grpSp>
          <p:nvGrpSpPr>
            <p:cNvPr id="100368" name="组合 20"/>
            <p:cNvGrpSpPr>
              <a:grpSpLocks/>
            </p:cNvGrpSpPr>
            <p:nvPr/>
          </p:nvGrpSpPr>
          <p:grpSpPr bwMode="auto">
            <a:xfrm>
              <a:off x="11420" y="28390"/>
              <a:ext cx="3683" cy="3683"/>
              <a:chOff x="0" y="0"/>
              <a:chExt cx="585" cy="585"/>
            </a:xfrm>
          </p:grpSpPr>
          <p:sp>
            <p:nvSpPr>
              <p:cNvPr id="50193" name="椭圆 5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5" cy="58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50194" name="文本框 225"/>
              <p:cNvSpPr txBox="1">
                <a:spLocks noChangeArrowheads="1"/>
              </p:cNvSpPr>
              <p:nvPr/>
            </p:nvSpPr>
            <p:spPr bwMode="auto">
              <a:xfrm>
                <a:off x="90" y="48"/>
                <a:ext cx="480" cy="479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T</a:t>
                </a:r>
                <a:endParaRPr kumimoji="0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grpSp>
          <p:nvGrpSpPr>
            <p:cNvPr id="100369" name="组合 21"/>
            <p:cNvGrpSpPr>
              <a:grpSpLocks/>
            </p:cNvGrpSpPr>
            <p:nvPr/>
          </p:nvGrpSpPr>
          <p:grpSpPr bwMode="auto">
            <a:xfrm>
              <a:off x="5658" y="33234"/>
              <a:ext cx="3683" cy="3683"/>
              <a:chOff x="0" y="0"/>
              <a:chExt cx="585" cy="585"/>
            </a:xfrm>
          </p:grpSpPr>
          <p:sp>
            <p:nvSpPr>
              <p:cNvPr id="50191" name="椭圆 4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5" cy="58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50192" name="文本框 225"/>
              <p:cNvSpPr txBox="1">
                <a:spLocks noChangeArrowheads="1"/>
              </p:cNvSpPr>
              <p:nvPr/>
            </p:nvSpPr>
            <p:spPr bwMode="auto">
              <a:xfrm>
                <a:off x="90" y="48"/>
                <a:ext cx="480" cy="479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T</a:t>
                </a:r>
                <a:endParaRPr kumimoji="0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grpSp>
          <p:nvGrpSpPr>
            <p:cNvPr id="100370" name="组合 22"/>
            <p:cNvGrpSpPr>
              <a:grpSpLocks/>
            </p:cNvGrpSpPr>
            <p:nvPr/>
          </p:nvGrpSpPr>
          <p:grpSpPr bwMode="auto">
            <a:xfrm>
              <a:off x="16408" y="33737"/>
              <a:ext cx="3689" cy="3683"/>
              <a:chOff x="0" y="0"/>
              <a:chExt cx="585" cy="585"/>
            </a:xfrm>
          </p:grpSpPr>
          <p:sp>
            <p:nvSpPr>
              <p:cNvPr id="50189" name="椭圆 4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5" cy="58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50190" name="文本框 228"/>
              <p:cNvSpPr txBox="1">
                <a:spLocks noChangeArrowheads="1"/>
              </p:cNvSpPr>
              <p:nvPr/>
            </p:nvSpPr>
            <p:spPr bwMode="auto">
              <a:xfrm>
                <a:off x="90" y="48"/>
                <a:ext cx="480" cy="479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F</a:t>
                </a:r>
                <a:endParaRPr kumimoji="0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grpSp>
          <p:nvGrpSpPr>
            <p:cNvPr id="100371" name="组合 23"/>
            <p:cNvGrpSpPr>
              <a:grpSpLocks/>
            </p:cNvGrpSpPr>
            <p:nvPr/>
          </p:nvGrpSpPr>
          <p:grpSpPr bwMode="auto">
            <a:xfrm>
              <a:off x="11074" y="33416"/>
              <a:ext cx="3689" cy="3689"/>
              <a:chOff x="0" y="-1"/>
              <a:chExt cx="585" cy="586"/>
            </a:xfrm>
          </p:grpSpPr>
          <p:sp>
            <p:nvSpPr>
              <p:cNvPr id="50187" name="椭圆 4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5" cy="58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50188" name="文本框 231"/>
              <p:cNvSpPr txBox="1">
                <a:spLocks noChangeArrowheads="1"/>
              </p:cNvSpPr>
              <p:nvPr/>
            </p:nvSpPr>
            <p:spPr bwMode="auto">
              <a:xfrm>
                <a:off x="90" y="-1"/>
                <a:ext cx="480" cy="483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*</a:t>
                </a:r>
                <a:endParaRPr kumimoji="0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grpSp>
          <p:nvGrpSpPr>
            <p:cNvPr id="100372" name="组合 24"/>
            <p:cNvGrpSpPr>
              <a:grpSpLocks/>
            </p:cNvGrpSpPr>
            <p:nvPr/>
          </p:nvGrpSpPr>
          <p:grpSpPr bwMode="auto">
            <a:xfrm>
              <a:off x="22485" y="29057"/>
              <a:ext cx="3689" cy="3683"/>
              <a:chOff x="0" y="0"/>
              <a:chExt cx="585" cy="585"/>
            </a:xfrm>
          </p:grpSpPr>
          <p:sp>
            <p:nvSpPr>
              <p:cNvPr id="50185" name="椭圆 4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5" cy="58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50186" name="文本框 228"/>
              <p:cNvSpPr txBox="1">
                <a:spLocks noChangeArrowheads="1"/>
              </p:cNvSpPr>
              <p:nvPr/>
            </p:nvSpPr>
            <p:spPr bwMode="auto">
              <a:xfrm>
                <a:off x="90" y="48"/>
                <a:ext cx="480" cy="479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F</a:t>
                </a:r>
                <a:endParaRPr kumimoji="0" lang="zh-CN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grpSp>
          <p:nvGrpSpPr>
            <p:cNvPr id="100373" name="组合 25"/>
            <p:cNvGrpSpPr>
              <a:grpSpLocks/>
            </p:cNvGrpSpPr>
            <p:nvPr/>
          </p:nvGrpSpPr>
          <p:grpSpPr bwMode="auto">
            <a:xfrm>
              <a:off x="22384" y="34254"/>
              <a:ext cx="3891" cy="3985"/>
              <a:chOff x="0" y="0"/>
              <a:chExt cx="617" cy="633"/>
            </a:xfrm>
          </p:grpSpPr>
          <p:sp>
            <p:nvSpPr>
              <p:cNvPr id="50183" name="椭圆 4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5" cy="58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50184" name="文本框 231"/>
              <p:cNvSpPr txBox="1">
                <a:spLocks noChangeArrowheads="1"/>
              </p:cNvSpPr>
              <p:nvPr/>
            </p:nvSpPr>
            <p:spPr bwMode="auto">
              <a:xfrm>
                <a:off x="90" y="48"/>
                <a:ext cx="527" cy="585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id</a:t>
                </a:r>
                <a:endPara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grpSp>
          <p:nvGrpSpPr>
            <p:cNvPr id="100374" name="组合 26"/>
            <p:cNvGrpSpPr>
              <a:grpSpLocks/>
            </p:cNvGrpSpPr>
            <p:nvPr/>
          </p:nvGrpSpPr>
          <p:grpSpPr bwMode="auto">
            <a:xfrm>
              <a:off x="4752" y="45059"/>
              <a:ext cx="4258" cy="3683"/>
              <a:chOff x="0" y="0"/>
              <a:chExt cx="675" cy="585"/>
            </a:xfrm>
          </p:grpSpPr>
          <p:sp>
            <p:nvSpPr>
              <p:cNvPr id="50180" name="椭圆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5" cy="58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50182" name="文本框 231"/>
              <p:cNvSpPr txBox="1">
                <a:spLocks noChangeArrowheads="1"/>
              </p:cNvSpPr>
              <p:nvPr/>
            </p:nvSpPr>
            <p:spPr bwMode="auto">
              <a:xfrm>
                <a:off x="90" y="48"/>
                <a:ext cx="585" cy="36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id</a:t>
                </a:r>
                <a:endPara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grpSp>
          <p:nvGrpSpPr>
            <p:cNvPr id="100375" name="组合 27"/>
            <p:cNvGrpSpPr>
              <a:grpSpLocks/>
            </p:cNvGrpSpPr>
            <p:nvPr/>
          </p:nvGrpSpPr>
          <p:grpSpPr bwMode="auto">
            <a:xfrm>
              <a:off x="15992" y="39915"/>
              <a:ext cx="4402" cy="3683"/>
              <a:chOff x="0" y="0"/>
              <a:chExt cx="698" cy="585"/>
            </a:xfrm>
          </p:grpSpPr>
          <p:sp>
            <p:nvSpPr>
              <p:cNvPr id="50177" name="椭圆 3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5" cy="585"/>
              </a:xfrm>
              <a:prstGeom prst="ellipse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华文新魏" pitchFamily="2" charset="-122"/>
                  <a:cs typeface="+mn-cs"/>
                </a:endParaRPr>
              </a:p>
            </p:txBody>
          </p:sp>
          <p:sp>
            <p:nvSpPr>
              <p:cNvPr id="50178" name="文本框 231"/>
              <p:cNvSpPr txBox="1">
                <a:spLocks noChangeArrowheads="1"/>
              </p:cNvSpPr>
              <p:nvPr/>
            </p:nvSpPr>
            <p:spPr bwMode="auto">
              <a:xfrm>
                <a:off x="90" y="48"/>
                <a:ext cx="608" cy="408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5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id</a:t>
                </a:r>
                <a:endParaRPr kumimoji="0" lang="zh-CN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sp>
          <p:nvSpPr>
            <p:cNvPr id="100376" name="直接连接符 28"/>
            <p:cNvSpPr>
              <a:spLocks noChangeShapeType="1"/>
            </p:cNvSpPr>
            <p:nvPr/>
          </p:nvSpPr>
          <p:spPr bwMode="auto">
            <a:xfrm flipH="1">
              <a:off x="13259" y="26102"/>
              <a:ext cx="207" cy="2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  <p:sp>
          <p:nvSpPr>
            <p:cNvPr id="100377" name="直接连接符 29"/>
            <p:cNvSpPr>
              <a:spLocks noChangeShapeType="1"/>
            </p:cNvSpPr>
            <p:nvPr/>
          </p:nvSpPr>
          <p:spPr bwMode="auto">
            <a:xfrm>
              <a:off x="24229" y="26781"/>
              <a:ext cx="97" cy="22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  <p:sp>
          <p:nvSpPr>
            <p:cNvPr id="100378" name="直接连接符 30"/>
            <p:cNvSpPr>
              <a:spLocks noChangeShapeType="1"/>
            </p:cNvSpPr>
            <p:nvPr/>
          </p:nvSpPr>
          <p:spPr bwMode="auto">
            <a:xfrm flipH="1">
              <a:off x="7498" y="31534"/>
              <a:ext cx="4459" cy="17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  <p:sp>
          <p:nvSpPr>
            <p:cNvPr id="100379" name="直接连接符 31"/>
            <p:cNvSpPr>
              <a:spLocks noChangeShapeType="1"/>
            </p:cNvSpPr>
            <p:nvPr/>
          </p:nvSpPr>
          <p:spPr bwMode="auto">
            <a:xfrm>
              <a:off x="12954" y="32210"/>
              <a:ext cx="199" cy="120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  <p:sp>
          <p:nvSpPr>
            <p:cNvPr id="100380" name="直接连接符 32"/>
            <p:cNvSpPr>
              <a:spLocks noChangeShapeType="1"/>
            </p:cNvSpPr>
            <p:nvPr/>
          </p:nvSpPr>
          <p:spPr bwMode="auto">
            <a:xfrm>
              <a:off x="14561" y="31534"/>
              <a:ext cx="3689" cy="220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  <p:sp>
          <p:nvSpPr>
            <p:cNvPr id="100381" name="直接连接符 33"/>
            <p:cNvSpPr>
              <a:spLocks noChangeShapeType="1"/>
            </p:cNvSpPr>
            <p:nvPr/>
          </p:nvSpPr>
          <p:spPr bwMode="auto">
            <a:xfrm flipH="1">
              <a:off x="7069" y="36917"/>
              <a:ext cx="265" cy="20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  <p:sp>
          <p:nvSpPr>
            <p:cNvPr id="100382" name="直接连接符 34"/>
            <p:cNvSpPr>
              <a:spLocks noChangeShapeType="1"/>
            </p:cNvSpPr>
            <p:nvPr/>
          </p:nvSpPr>
          <p:spPr bwMode="auto">
            <a:xfrm flipH="1">
              <a:off x="6858" y="42783"/>
              <a:ext cx="95" cy="209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  <p:sp>
          <p:nvSpPr>
            <p:cNvPr id="100383" name="直接连接符 35"/>
            <p:cNvSpPr>
              <a:spLocks noChangeShapeType="1"/>
            </p:cNvSpPr>
            <p:nvPr/>
          </p:nvSpPr>
          <p:spPr bwMode="auto">
            <a:xfrm flipH="1">
              <a:off x="18247" y="37420"/>
              <a:ext cx="3" cy="23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  <p:sp>
          <p:nvSpPr>
            <p:cNvPr id="50176" name="直接连接符 36"/>
            <p:cNvSpPr>
              <a:spLocks noChangeShapeType="1"/>
            </p:cNvSpPr>
            <p:nvPr/>
          </p:nvSpPr>
          <p:spPr bwMode="auto">
            <a:xfrm flipH="1">
              <a:off x="24229" y="32740"/>
              <a:ext cx="101" cy="151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华文新魏" pitchFamily="2" charset="-122"/>
                <a:cs typeface="+mn-cs"/>
              </a:endParaRPr>
            </a:p>
          </p:txBody>
        </p:sp>
      </p:grpSp>
      <p:sp>
        <p:nvSpPr>
          <p:cNvPr id="79" name="Rectangle 6"/>
          <p:cNvSpPr>
            <a:spLocks noChangeArrowheads="1"/>
          </p:cNvSpPr>
          <p:nvPr/>
        </p:nvSpPr>
        <p:spPr bwMode="auto">
          <a:xfrm>
            <a:off x="6949504" y="260648"/>
            <a:ext cx="2159000" cy="13856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>
            <a:spAutoFit/>
          </a:bodyPr>
          <a:lstStyle/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Monotype Sorts" pitchFamily="2" charset="2"/>
              <a:buChar char="u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4 T→F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Monotype Sorts" pitchFamily="2" charset="2"/>
              <a:buChar char="u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5 F→(E) 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Monotype Sorts" pitchFamily="2" charset="2"/>
              <a:buChar char="u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6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F→id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 </a:t>
            </a:r>
          </a:p>
        </p:txBody>
      </p:sp>
      <p:sp>
        <p:nvSpPr>
          <p:cNvPr id="80" name="Rectangle 10"/>
          <p:cNvSpPr>
            <a:spLocks noChangeArrowheads="1"/>
          </p:cNvSpPr>
          <p:nvPr/>
        </p:nvSpPr>
        <p:spPr bwMode="auto">
          <a:xfrm>
            <a:off x="4789264" y="260648"/>
            <a:ext cx="2159000" cy="138563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7" rIns="92075" bIns="46037">
            <a:spAutoFit/>
          </a:bodyPr>
          <a:lstStyle/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Monotype Sorts" pitchFamily="2" charset="2"/>
              <a:buChar char="u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1 E→E+T     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Monotype Sorts" pitchFamily="2" charset="2"/>
              <a:buChar char="u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2 E→T      </a:t>
            </a:r>
          </a:p>
          <a:p>
            <a:pPr marL="1905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Monotype Sorts" pitchFamily="2" charset="2"/>
              <a:buChar char="u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3 T→T*F</a:t>
            </a:r>
          </a:p>
        </p:txBody>
      </p:sp>
      <p:sp>
        <p:nvSpPr>
          <p:cNvPr id="89" name="Rectangle 3"/>
          <p:cNvSpPr txBox="1">
            <a:spLocks noChangeArrowheads="1"/>
          </p:cNvSpPr>
          <p:nvPr/>
        </p:nvSpPr>
        <p:spPr bwMode="auto">
          <a:xfrm>
            <a:off x="5940152" y="5661248"/>
            <a:ext cx="2518048" cy="63335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华文新魏" pitchFamily="2" charset="-122"/>
                <a:cs typeface="+mn-cs"/>
              </a:rPr>
              <a:t>规范推导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itchFamily="18" charset="0"/>
              <a:ea typeface="华文新魏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636837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/>
      <p:bldP spid="81" grpId="0"/>
      <p:bldP spid="3" grpId="0"/>
      <p:bldP spid="4" grpId="0"/>
      <p:bldP spid="89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620713"/>
            <a:ext cx="7705725" cy="977900"/>
          </a:xfrm>
          <a:noFill/>
        </p:spPr>
        <p:txBody>
          <a:bodyPr lIns="92075" tIns="46037" rIns="92075" bIns="46037" anchor="ctr"/>
          <a:lstStyle/>
          <a:p>
            <a:pPr algn="ctr" eaLnBrk="1" hangingPunct="1"/>
            <a:r>
              <a:rPr lang="en-US" altLang="zh-CN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3.3.6  </a:t>
            </a:r>
            <a:r>
              <a:rPr lang="zh-CN" altLang="en-US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预测分析的错误恢复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2181200"/>
            <a:ext cx="8655496" cy="4344144"/>
          </a:xfrm>
          <a:noFill/>
        </p:spPr>
        <p:txBody>
          <a:bodyPr lIns="92075" tIns="46037" rIns="92075" bIns="46037"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非递归预测分析：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采用紧急方式的错误恢复</a:t>
            </a:r>
          </a:p>
          <a:p>
            <a:pPr marL="542925" indent="-277813" eaLnBrk="1" hangingPunct="1">
              <a:spcBef>
                <a:spcPts val="0"/>
              </a:spcBef>
              <a:buClr>
                <a:srgbClr val="C00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发现错误时，分析器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每次抛弃一个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输入记号，直到输入记号属于某个指定的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同步记号</a:t>
            </a: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集合为止</a:t>
            </a:r>
          </a:p>
          <a:p>
            <a:pPr eaLnBrk="1" hangingPunct="1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同步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542925" lvl="1" indent="-277813" eaLnBrk="1" hangingPunct="1">
              <a:spcBef>
                <a:spcPts val="0"/>
              </a:spcBef>
              <a:buClr>
                <a:srgbClr val="C00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词法分析器当前提供的记号流能够构成的语法构造，正是语法分析器所期望的</a:t>
            </a:r>
          </a:p>
          <a:p>
            <a:pPr marL="542925" lvl="1" indent="-277813" eaLnBrk="1" hangingPunct="1">
              <a:spcBef>
                <a:spcPts val="0"/>
              </a:spcBef>
              <a:buClr>
                <a:srgbClr val="C00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不同步的例子</a:t>
            </a:r>
          </a:p>
          <a:p>
            <a:pPr marL="1008062" lvl="2" indent="-342900" eaLnBrk="1" hangingPunct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语法分析器期望剩余的前缀构成过程调用语句，而实际剩余的前缀形成赋值语句</a:t>
            </a:r>
          </a:p>
          <a:p>
            <a:pPr marL="542925" indent="-277813" eaLnBrk="1" hangingPunct="1">
              <a:spcBef>
                <a:spcPts val="0"/>
              </a:spcBef>
              <a:buClr>
                <a:srgbClr val="C00000"/>
              </a:buClr>
              <a:buSzPct val="50000"/>
              <a:buFont typeface="Wingdings" panose="05000000000000000000" pitchFamily="2" charset="2"/>
              <a:buChar char="l"/>
            </a:pPr>
            <a:endParaRPr lang="zh-CN" altLang="en-US" sz="28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buClr>
                <a:srgbClr val="C00000"/>
              </a:buClr>
              <a:buSzPct val="50000"/>
              <a:buFont typeface="Wingdings" panose="05000000000000000000" pitchFamily="2" charset="2"/>
              <a:buChar char="l"/>
            </a:pPr>
            <a:endParaRPr lang="zh-CN" altLang="en-US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378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620713"/>
            <a:ext cx="7705725" cy="977900"/>
          </a:xfrm>
          <a:noFill/>
        </p:spPr>
        <p:txBody>
          <a:bodyPr lIns="92075" tIns="46037" rIns="92075" bIns="46037" anchor="ctr"/>
          <a:lstStyle/>
          <a:p>
            <a:pPr algn="ctr" eaLnBrk="1" hangingPunct="1"/>
            <a:r>
              <a:rPr lang="en-US" altLang="zh-CN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3.3.6  </a:t>
            </a:r>
            <a:r>
              <a:rPr lang="zh-CN" altLang="en-US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预测分析的错误恢复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2181200"/>
            <a:ext cx="9036496" cy="4344144"/>
          </a:xfrm>
          <a:noFill/>
        </p:spPr>
        <p:txBody>
          <a:bodyPr lIns="92075" tIns="46037" rIns="92075" bIns="46037"/>
          <a:lstStyle/>
          <a:p>
            <a:pPr eaLnBrk="1" hangingPunct="1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同步记号集合的选择</a:t>
            </a:r>
          </a:p>
          <a:p>
            <a:pPr marL="542925" lvl="1" indent="-277813" eaLnBrk="1" hangingPunct="1">
              <a:spcBef>
                <a:spcPts val="1200"/>
              </a:spcBef>
              <a:buClr>
                <a:srgbClr val="C00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把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FOLLOW(A)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的所有终结符放入非终结符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的同步记号集合</a:t>
            </a:r>
            <a:endParaRPr lang="en-US" altLang="zh-CN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zh-CN" altLang="en-US" sz="2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例：</a:t>
            </a:r>
            <a:r>
              <a:rPr lang="en-US" altLang="zh-CN" sz="2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if  </a:t>
            </a:r>
            <a:r>
              <a:rPr lang="en-US" altLang="zh-CN" sz="2600" b="1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expr   </a:t>
            </a:r>
            <a:r>
              <a:rPr lang="en-US" altLang="zh-CN" sz="2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then   </a:t>
            </a:r>
            <a:r>
              <a:rPr lang="en-US" altLang="zh-CN" sz="2600" b="1" i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stmt</a:t>
            </a:r>
            <a:endParaRPr lang="en-US" altLang="zh-CN" sz="2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		        （then</a:t>
            </a:r>
            <a:r>
              <a:rPr lang="zh-CN" altLang="en-US" sz="2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和分号等记号是</a:t>
            </a:r>
            <a:r>
              <a:rPr lang="en-US" altLang="zh-CN" sz="2600" b="1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expr</a:t>
            </a:r>
            <a:r>
              <a:rPr lang="zh-CN" altLang="en-US" sz="2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的同步记号）</a:t>
            </a:r>
          </a:p>
          <a:p>
            <a:pPr marL="542925" lvl="1" indent="-277813" eaLnBrk="1" hangingPunct="1">
              <a:spcBef>
                <a:spcPts val="1800"/>
              </a:spcBef>
              <a:buClr>
                <a:srgbClr val="C00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把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高层构造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的开始符号加到低层构造的同步记号集中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zh-CN" altLang="en-US" sz="2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例：</a:t>
            </a:r>
            <a:r>
              <a:rPr lang="en-US" altLang="zh-CN" sz="2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= expr;  if … 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（语句的开始符号作为表达式的同步记号，以免表达式出错又遗漏分号时忽略</a:t>
            </a:r>
            <a:r>
              <a:rPr lang="en-US" altLang="zh-CN" sz="2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if</a:t>
            </a:r>
            <a:r>
              <a:rPr lang="zh-CN" altLang="en-US" sz="2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语句等一大段程序）</a:t>
            </a:r>
            <a:endParaRPr lang="en-US" altLang="zh-CN" sz="2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42925" indent="-277813" eaLnBrk="1" hangingPunct="1">
              <a:spcBef>
                <a:spcPts val="0"/>
              </a:spcBef>
              <a:buClr>
                <a:srgbClr val="C00000"/>
              </a:buClr>
              <a:buSzPct val="50000"/>
              <a:buFont typeface="Wingdings" panose="05000000000000000000" pitchFamily="2" charset="2"/>
              <a:buChar char="l"/>
            </a:pPr>
            <a:endParaRPr lang="zh-CN" altLang="en-US" sz="28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buClr>
                <a:srgbClr val="C00000"/>
              </a:buClr>
              <a:buSzPct val="50000"/>
              <a:buFont typeface="Wingdings" panose="05000000000000000000" pitchFamily="2" charset="2"/>
              <a:buChar char="l"/>
            </a:pPr>
            <a:endParaRPr lang="zh-CN" altLang="en-US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199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620713"/>
            <a:ext cx="7705725" cy="977900"/>
          </a:xfrm>
          <a:noFill/>
        </p:spPr>
        <p:txBody>
          <a:bodyPr lIns="92075" tIns="46037" rIns="92075" bIns="46037" anchor="ctr"/>
          <a:lstStyle/>
          <a:p>
            <a:pPr algn="ctr" eaLnBrk="1" hangingPunct="1"/>
            <a:r>
              <a:rPr lang="en-US" altLang="zh-CN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3.3.6  </a:t>
            </a:r>
            <a:r>
              <a:rPr lang="zh-CN" altLang="en-US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预测分析的错误恢复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2181200"/>
            <a:ext cx="9036496" cy="4344144"/>
          </a:xfrm>
          <a:noFill/>
        </p:spPr>
        <p:txBody>
          <a:bodyPr lIns="92075" tIns="46037" rIns="92075" bIns="46037"/>
          <a:lstStyle/>
          <a:p>
            <a:pPr eaLnBrk="1" hangingPunct="1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同步记号集合的选择</a:t>
            </a:r>
          </a:p>
          <a:p>
            <a:pPr marL="542925" lvl="1" indent="-277813" eaLnBrk="1" hangingPunct="1">
              <a:spcBef>
                <a:spcPts val="1200"/>
              </a:spcBef>
              <a:buClr>
                <a:srgbClr val="C00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把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FIRST(A)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的终结符加入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的同步记号集合</a:t>
            </a:r>
          </a:p>
          <a:p>
            <a:pPr lvl="1">
              <a:spcBef>
                <a:spcPct val="0"/>
              </a:spcBef>
              <a:buNone/>
            </a:pPr>
            <a:r>
              <a:rPr lang="zh-CN" altLang="en-US" sz="2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例：</a:t>
            </a:r>
            <a:r>
              <a:rPr lang="en-US" altLang="zh-CN" sz="2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= expr;  ,  if …</a:t>
            </a:r>
          </a:p>
          <a:p>
            <a:pPr lvl="1">
              <a:spcBef>
                <a:spcPct val="0"/>
              </a:spcBef>
              <a:buNone/>
            </a:pPr>
            <a:r>
              <a:rPr lang="en-US" altLang="zh-CN" sz="2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zh-CN" altLang="en-US" sz="2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语句的开始符号作为语句的同步符号，以免多出一个逗号时会把</a:t>
            </a:r>
            <a:r>
              <a:rPr lang="en-US" altLang="zh-CN" sz="2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if</a:t>
            </a:r>
            <a:r>
              <a:rPr lang="zh-CN" altLang="en-US" sz="2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语句忽略了）</a:t>
            </a:r>
          </a:p>
          <a:p>
            <a:pPr marL="542925" lvl="1" indent="-277813" eaLnBrk="1" hangingPunct="1">
              <a:spcBef>
                <a:spcPts val="1800"/>
              </a:spcBef>
              <a:buClr>
                <a:srgbClr val="C00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如果终结符在栈顶而不能匹配，弹出此终结符 </a:t>
            </a:r>
          </a:p>
          <a:p>
            <a:pPr marL="542925" lvl="1" indent="-277813" eaLnBrk="1" hangingPunct="1">
              <a:spcBef>
                <a:spcPts val="1800"/>
              </a:spcBef>
              <a:buClr>
                <a:srgbClr val="C00000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如果非终结符可以产生空串，若出错时栈顶是这样的非终结符，则可以使用推出空串的产生式</a:t>
            </a:r>
          </a:p>
          <a:p>
            <a:pPr marL="542925" lvl="1" indent="-277813" eaLnBrk="1" hangingPunct="1">
              <a:spcBef>
                <a:spcPts val="1800"/>
              </a:spcBef>
              <a:buClr>
                <a:srgbClr val="C00000"/>
              </a:buClr>
              <a:buSzPct val="50000"/>
              <a:buFont typeface="Wingdings" panose="05000000000000000000" pitchFamily="2" charset="2"/>
              <a:buChar char="l"/>
            </a:pPr>
            <a:endParaRPr lang="zh-CN" altLang="en-US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zh-CN" altLang="en-US" sz="2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buClr>
                <a:srgbClr val="C00000"/>
              </a:buClr>
              <a:buSzPct val="50000"/>
              <a:buFont typeface="Wingdings" panose="05000000000000000000" pitchFamily="2" charset="2"/>
              <a:buChar char="l"/>
            </a:pPr>
            <a:endParaRPr lang="zh-CN" altLang="en-US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771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620713"/>
            <a:ext cx="7705725" cy="977900"/>
          </a:xfrm>
          <a:noFill/>
        </p:spPr>
        <p:txBody>
          <a:bodyPr lIns="92075" tIns="46037" rIns="92075" bIns="46037" anchor="ctr"/>
          <a:lstStyle/>
          <a:p>
            <a:pPr algn="ctr" eaLnBrk="1" hangingPunct="1"/>
            <a:r>
              <a:rPr lang="en-US" altLang="zh-CN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3.3.6  </a:t>
            </a:r>
            <a:r>
              <a:rPr lang="zh-CN" altLang="en-US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预测分析的错误恢复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1988840"/>
            <a:ext cx="9036496" cy="599728"/>
          </a:xfrm>
          <a:noFill/>
        </p:spPr>
        <p:txBody>
          <a:bodyPr lIns="92075" tIns="46037" rIns="92075" bIns="46037"/>
          <a:lstStyle/>
          <a:p>
            <a:pPr eaLnBrk="1" hangingPunct="1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例：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栈顶为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T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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，面临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id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时出错</a:t>
            </a:r>
            <a:endParaRPr lang="zh-CN" altLang="en-US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zh-CN" altLang="en-US" sz="2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buClr>
                <a:srgbClr val="C00000"/>
              </a:buClr>
              <a:buSzPct val="50000"/>
              <a:buFont typeface="Wingdings" panose="05000000000000000000" pitchFamily="2" charset="2"/>
              <a:buChar char="l"/>
            </a:pPr>
            <a:endParaRPr lang="zh-CN" altLang="en-US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1869143E-4F04-41B5-ADDC-B2B5F591D5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8136743"/>
              </p:ext>
            </p:extLst>
          </p:nvPr>
        </p:nvGraphicFramePr>
        <p:xfrm>
          <a:off x="611560" y="2661490"/>
          <a:ext cx="7993062" cy="4079878"/>
        </p:xfrm>
        <a:graphic>
          <a:graphicData uri="http://schemas.openxmlformats.org/drawingml/2006/table">
            <a:tbl>
              <a:tblPr/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0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9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4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88963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非终结符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终结符号（输入符号）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7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178">
            <a:extLst>
              <a:ext uri="{FF2B5EF4-FFF2-40B4-BE49-F238E27FC236}">
                <a16:creationId xmlns:a16="http://schemas.microsoft.com/office/drawing/2014/main" id="{0E6C9529-9B78-41B2-986E-A32ADEAEE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958779"/>
            <a:ext cx="11525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→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TE'</a:t>
            </a:r>
          </a:p>
        </p:txBody>
      </p:sp>
      <p:sp>
        <p:nvSpPr>
          <p:cNvPr id="6" name="Rectangle 179">
            <a:extLst>
              <a:ext uri="{FF2B5EF4-FFF2-40B4-BE49-F238E27FC236}">
                <a16:creationId xmlns:a16="http://schemas.microsoft.com/office/drawing/2014/main" id="{149B5CA3-BC7F-4297-8829-523608A05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3907904"/>
            <a:ext cx="11525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→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TE'</a:t>
            </a:r>
          </a:p>
        </p:txBody>
      </p:sp>
      <p:sp>
        <p:nvSpPr>
          <p:cNvPr id="7" name="Rectangle 180">
            <a:extLst>
              <a:ext uri="{FF2B5EF4-FFF2-40B4-BE49-F238E27FC236}">
                <a16:creationId xmlns:a16="http://schemas.microsoft.com/office/drawing/2014/main" id="{74BB77B9-9F62-426F-931A-1E69E7B55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4462016"/>
            <a:ext cx="12955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spcBef>
                <a:spcPct val="20000"/>
              </a:spcBef>
              <a:defRPr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E'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</a:rPr>
              <a:t>→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</a:rPr>
              <a:t>+TE'</a:t>
            </a:r>
          </a:p>
        </p:txBody>
      </p:sp>
      <p:sp>
        <p:nvSpPr>
          <p:cNvPr id="8" name="Rectangle 181">
            <a:extLst>
              <a:ext uri="{FF2B5EF4-FFF2-40B4-BE49-F238E27FC236}">
                <a16:creationId xmlns:a16="http://schemas.microsoft.com/office/drawing/2014/main" id="{A07781C5-8CA2-4587-AEA2-66C1EEDB9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216" y="4404866"/>
            <a:ext cx="85311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defRPr/>
            </a:pPr>
            <a:r>
              <a:rPr lang="en-US" altLang="zh-CN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E'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</a:rPr>
              <a:t>→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ε</a:t>
            </a:r>
          </a:p>
        </p:txBody>
      </p:sp>
      <p:sp>
        <p:nvSpPr>
          <p:cNvPr id="9" name="Rectangle 182">
            <a:extLst>
              <a:ext uri="{FF2B5EF4-FFF2-40B4-BE49-F238E27FC236}">
                <a16:creationId xmlns:a16="http://schemas.microsoft.com/office/drawing/2014/main" id="{6FC67849-75F4-44A8-ABDA-D69938F80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4390579"/>
            <a:ext cx="85311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defRPr/>
            </a:pPr>
            <a:r>
              <a:rPr lang="en-US" altLang="zh-CN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E'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</a:rPr>
              <a:t>→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ε</a:t>
            </a:r>
          </a:p>
        </p:txBody>
      </p:sp>
      <p:sp>
        <p:nvSpPr>
          <p:cNvPr id="10" name="Rectangle 183">
            <a:extLst>
              <a:ext uri="{FF2B5EF4-FFF2-40B4-BE49-F238E27FC236}">
                <a16:creationId xmlns:a16="http://schemas.microsoft.com/office/drawing/2014/main" id="{0EE7634E-B2AE-4F8D-94B5-B8509E38E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808" y="5590401"/>
            <a:ext cx="871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T</a:t>
            </a:r>
            <a:r>
              <a:rPr lang="en-US" altLang="zh-CN" sz="2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'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</a:rPr>
              <a:t>→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ε</a:t>
            </a:r>
          </a:p>
        </p:txBody>
      </p:sp>
      <p:sp>
        <p:nvSpPr>
          <p:cNvPr id="11" name="Rectangle 184">
            <a:extLst>
              <a:ext uri="{FF2B5EF4-FFF2-40B4-BE49-F238E27FC236}">
                <a16:creationId xmlns:a16="http://schemas.microsoft.com/office/drawing/2014/main" id="{B7200DBF-821E-45A3-9421-AEF093D41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216" y="5614541"/>
            <a:ext cx="85311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T</a:t>
            </a:r>
            <a:r>
              <a:rPr lang="en-US" altLang="zh-CN" sz="2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'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</a:rPr>
              <a:t>→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ε</a:t>
            </a:r>
          </a:p>
        </p:txBody>
      </p:sp>
      <p:sp>
        <p:nvSpPr>
          <p:cNvPr id="12" name="Rectangle 185">
            <a:extLst>
              <a:ext uri="{FF2B5EF4-FFF2-40B4-BE49-F238E27FC236}">
                <a16:creationId xmlns:a16="http://schemas.microsoft.com/office/drawing/2014/main" id="{02759F28-602C-4261-B3E0-8251893ED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5716" y="5614541"/>
            <a:ext cx="85311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T</a:t>
            </a:r>
            <a:r>
              <a:rPr lang="en-US" altLang="zh-CN" sz="2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'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</a:rPr>
              <a:t>→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ε</a:t>
            </a:r>
          </a:p>
        </p:txBody>
      </p:sp>
      <p:sp>
        <p:nvSpPr>
          <p:cNvPr id="13" name="Rectangle 186">
            <a:extLst>
              <a:ext uri="{FF2B5EF4-FFF2-40B4-BE49-F238E27FC236}">
                <a16:creationId xmlns:a16="http://schemas.microsoft.com/office/drawing/2014/main" id="{0EEBC20B-594E-44B7-A807-CEA5BC00E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5089079"/>
            <a:ext cx="109356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→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FT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'</a:t>
            </a:r>
          </a:p>
        </p:txBody>
      </p:sp>
      <p:sp>
        <p:nvSpPr>
          <p:cNvPr id="14" name="Rectangle 187">
            <a:extLst>
              <a:ext uri="{FF2B5EF4-FFF2-40B4-BE49-F238E27FC236}">
                <a16:creationId xmlns:a16="http://schemas.microsoft.com/office/drawing/2014/main" id="{BD05126D-BC80-4CB7-9649-BC78B0F01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5038279"/>
            <a:ext cx="109356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</a:rPr>
              <a:t>→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</a:rPr>
              <a:t>FT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'</a:t>
            </a:r>
          </a:p>
        </p:txBody>
      </p:sp>
      <p:sp>
        <p:nvSpPr>
          <p:cNvPr id="15" name="Rectangle 188">
            <a:extLst>
              <a:ext uri="{FF2B5EF4-FFF2-40B4-BE49-F238E27FC236}">
                <a16:creationId xmlns:a16="http://schemas.microsoft.com/office/drawing/2014/main" id="{9D9F518A-11B3-4505-830D-C87FB59C6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920" y="5614541"/>
            <a:ext cx="13131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200" b="1" dirty="0">
                <a:latin typeface="Times New Roman" panose="02020603050405020304" pitchFamily="18" charset="0"/>
              </a:rPr>
              <a:t>T</a:t>
            </a:r>
            <a:r>
              <a:rPr lang="en-US" altLang="zh-CN" sz="2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'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</a:rPr>
              <a:t>→*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</a:rPr>
              <a:t>FT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'</a:t>
            </a:r>
          </a:p>
        </p:txBody>
      </p:sp>
      <p:sp>
        <p:nvSpPr>
          <p:cNvPr id="16" name="Rectangle 189">
            <a:extLst>
              <a:ext uri="{FF2B5EF4-FFF2-40B4-BE49-F238E27FC236}">
                <a16:creationId xmlns:a16="http://schemas.microsoft.com/office/drawing/2014/main" id="{F6C26B0F-A142-43AA-A983-DDC0ECAD6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6190804"/>
            <a:ext cx="936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→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90">
            <a:extLst>
              <a:ext uri="{FF2B5EF4-FFF2-40B4-BE49-F238E27FC236}">
                <a16:creationId xmlns:a16="http://schemas.microsoft.com/office/drawing/2014/main" id="{2DB8FC4D-F1D0-49EF-B316-BCA8D176E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6190804"/>
            <a:ext cx="1090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→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(E)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186">
            <a:extLst>
              <a:ext uri="{FF2B5EF4-FFF2-40B4-BE49-F238E27FC236}">
                <a16:creationId xmlns:a16="http://schemas.microsoft.com/office/drawing/2014/main" id="{86955D50-3577-4164-B077-68E55D4DE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631" y="5662409"/>
            <a:ext cx="75212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出错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620713"/>
            <a:ext cx="7705725" cy="977900"/>
          </a:xfrm>
          <a:noFill/>
        </p:spPr>
        <p:txBody>
          <a:bodyPr lIns="92075" tIns="46037" rIns="92075" bIns="46037" anchor="ctr"/>
          <a:lstStyle/>
          <a:p>
            <a:pPr algn="ctr" eaLnBrk="1" hangingPunct="1"/>
            <a:r>
              <a:rPr lang="en-US" altLang="zh-CN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3.3.6  </a:t>
            </a:r>
            <a:r>
              <a:rPr lang="zh-CN" altLang="en-US" sz="40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预测分析的错误恢复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7602" y="1973358"/>
            <a:ext cx="8371111" cy="599728"/>
          </a:xfrm>
          <a:noFill/>
        </p:spPr>
        <p:txBody>
          <a:bodyPr lIns="92075" tIns="46037" rIns="92075" bIns="46037"/>
          <a:lstStyle/>
          <a:p>
            <a:pPr eaLnBrk="1" hangingPunct="1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例：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T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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可以产生空串，报错并用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T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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zh-CN" altLang="en-US" sz="2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eaLnBrk="1" hangingPunct="1">
              <a:buClr>
                <a:srgbClr val="C00000"/>
              </a:buClr>
              <a:buSzPct val="50000"/>
              <a:buFont typeface="Wingdings" panose="05000000000000000000" pitchFamily="2" charset="2"/>
              <a:buChar char="l"/>
            </a:pPr>
            <a:endParaRPr lang="zh-CN" altLang="en-US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1869143E-4F04-41B5-ADDC-B2B5F591D5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9455702"/>
              </p:ext>
            </p:extLst>
          </p:nvPr>
        </p:nvGraphicFramePr>
        <p:xfrm>
          <a:off x="611560" y="2661490"/>
          <a:ext cx="7993062" cy="4079878"/>
        </p:xfrm>
        <a:graphic>
          <a:graphicData uri="http://schemas.openxmlformats.org/drawingml/2006/table">
            <a:tbl>
              <a:tblPr/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0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9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4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88963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非终结符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华文新魏" panose="02010800040101010101" pitchFamily="2" charset="-122"/>
                        </a:rPr>
                        <a:t>终结符号（输入符号）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7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0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7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'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178">
            <a:extLst>
              <a:ext uri="{FF2B5EF4-FFF2-40B4-BE49-F238E27FC236}">
                <a16:creationId xmlns:a16="http://schemas.microsoft.com/office/drawing/2014/main" id="{0E6C9529-9B78-41B2-986E-A32ADEAEE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958779"/>
            <a:ext cx="11525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→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TE'</a:t>
            </a:r>
          </a:p>
        </p:txBody>
      </p:sp>
      <p:sp>
        <p:nvSpPr>
          <p:cNvPr id="6" name="Rectangle 179">
            <a:extLst>
              <a:ext uri="{FF2B5EF4-FFF2-40B4-BE49-F238E27FC236}">
                <a16:creationId xmlns:a16="http://schemas.microsoft.com/office/drawing/2014/main" id="{149B5CA3-BC7F-4297-8829-523608A05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3907904"/>
            <a:ext cx="11525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→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TE'</a:t>
            </a:r>
          </a:p>
        </p:txBody>
      </p:sp>
      <p:sp>
        <p:nvSpPr>
          <p:cNvPr id="7" name="Rectangle 180">
            <a:extLst>
              <a:ext uri="{FF2B5EF4-FFF2-40B4-BE49-F238E27FC236}">
                <a16:creationId xmlns:a16="http://schemas.microsoft.com/office/drawing/2014/main" id="{74BB77B9-9F62-426F-931A-1E69E7B55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4462016"/>
            <a:ext cx="12955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E'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→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+TE'</a:t>
            </a:r>
          </a:p>
        </p:txBody>
      </p:sp>
      <p:sp>
        <p:nvSpPr>
          <p:cNvPr id="8" name="Rectangle 181">
            <a:extLst>
              <a:ext uri="{FF2B5EF4-FFF2-40B4-BE49-F238E27FC236}">
                <a16:creationId xmlns:a16="http://schemas.microsoft.com/office/drawing/2014/main" id="{A07781C5-8CA2-4587-AEA2-66C1EEDB9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216" y="4404866"/>
            <a:ext cx="85311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E'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→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ε</a:t>
            </a:r>
          </a:p>
        </p:txBody>
      </p:sp>
      <p:sp>
        <p:nvSpPr>
          <p:cNvPr id="9" name="Rectangle 182">
            <a:extLst>
              <a:ext uri="{FF2B5EF4-FFF2-40B4-BE49-F238E27FC236}">
                <a16:creationId xmlns:a16="http://schemas.microsoft.com/office/drawing/2014/main" id="{6FC67849-75F4-44A8-ABDA-D69938F80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4390579"/>
            <a:ext cx="85311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E'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→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ε</a:t>
            </a:r>
          </a:p>
        </p:txBody>
      </p:sp>
      <p:sp>
        <p:nvSpPr>
          <p:cNvPr id="10" name="Rectangle 183">
            <a:extLst>
              <a:ext uri="{FF2B5EF4-FFF2-40B4-BE49-F238E27FC236}">
                <a16:creationId xmlns:a16="http://schemas.microsoft.com/office/drawing/2014/main" id="{0EE7634E-B2AE-4F8D-94B5-B8509E38E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808" y="5590401"/>
            <a:ext cx="8713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'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→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ε</a:t>
            </a:r>
          </a:p>
        </p:txBody>
      </p:sp>
      <p:sp>
        <p:nvSpPr>
          <p:cNvPr id="11" name="Rectangle 184">
            <a:extLst>
              <a:ext uri="{FF2B5EF4-FFF2-40B4-BE49-F238E27FC236}">
                <a16:creationId xmlns:a16="http://schemas.microsoft.com/office/drawing/2014/main" id="{B7200DBF-821E-45A3-9421-AEF093D41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216" y="5614541"/>
            <a:ext cx="85311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'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→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ε</a:t>
            </a:r>
          </a:p>
        </p:txBody>
      </p:sp>
      <p:sp>
        <p:nvSpPr>
          <p:cNvPr id="12" name="Rectangle 185">
            <a:extLst>
              <a:ext uri="{FF2B5EF4-FFF2-40B4-BE49-F238E27FC236}">
                <a16:creationId xmlns:a16="http://schemas.microsoft.com/office/drawing/2014/main" id="{02759F28-602C-4261-B3E0-8251893ED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5716" y="5614541"/>
            <a:ext cx="85311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'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→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ε</a:t>
            </a:r>
          </a:p>
        </p:txBody>
      </p:sp>
      <p:sp>
        <p:nvSpPr>
          <p:cNvPr id="13" name="Rectangle 186">
            <a:extLst>
              <a:ext uri="{FF2B5EF4-FFF2-40B4-BE49-F238E27FC236}">
                <a16:creationId xmlns:a16="http://schemas.microsoft.com/office/drawing/2014/main" id="{0EEBC20B-594E-44B7-A807-CEA5BC00E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5089079"/>
            <a:ext cx="109356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→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FT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'</a:t>
            </a:r>
          </a:p>
        </p:txBody>
      </p:sp>
      <p:sp>
        <p:nvSpPr>
          <p:cNvPr id="14" name="Rectangle 187">
            <a:extLst>
              <a:ext uri="{FF2B5EF4-FFF2-40B4-BE49-F238E27FC236}">
                <a16:creationId xmlns:a16="http://schemas.microsoft.com/office/drawing/2014/main" id="{BD05126D-BC80-4CB7-9649-BC78B0F01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5038279"/>
            <a:ext cx="109356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→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FT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'</a:t>
            </a:r>
          </a:p>
        </p:txBody>
      </p:sp>
      <p:sp>
        <p:nvSpPr>
          <p:cNvPr id="15" name="Rectangle 188">
            <a:extLst>
              <a:ext uri="{FF2B5EF4-FFF2-40B4-BE49-F238E27FC236}">
                <a16:creationId xmlns:a16="http://schemas.microsoft.com/office/drawing/2014/main" id="{9D9F518A-11B3-4505-830D-C87FB59C6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920" y="5614541"/>
            <a:ext cx="13131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'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→*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FT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'</a:t>
            </a:r>
          </a:p>
        </p:txBody>
      </p:sp>
      <p:sp>
        <p:nvSpPr>
          <p:cNvPr id="16" name="Rectangle 189">
            <a:extLst>
              <a:ext uri="{FF2B5EF4-FFF2-40B4-BE49-F238E27FC236}">
                <a16:creationId xmlns:a16="http://schemas.microsoft.com/office/drawing/2014/main" id="{F6C26B0F-A142-43AA-A983-DDC0ECAD6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6190804"/>
            <a:ext cx="936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→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190">
            <a:extLst>
              <a:ext uri="{FF2B5EF4-FFF2-40B4-BE49-F238E27FC236}">
                <a16:creationId xmlns:a16="http://schemas.microsoft.com/office/drawing/2014/main" id="{2DB8FC4D-F1D0-49EF-B316-BCA8D176E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6190804"/>
            <a:ext cx="10903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→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(E)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186">
            <a:extLst>
              <a:ext uri="{FF2B5EF4-FFF2-40B4-BE49-F238E27FC236}">
                <a16:creationId xmlns:a16="http://schemas.microsoft.com/office/drawing/2014/main" id="{86955D50-3577-4164-B077-68E55D4DE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426" y="5502063"/>
            <a:ext cx="10502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rPr>
              <a:t>出错，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用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'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→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ε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65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 idx="4294967295"/>
          </p:nvPr>
        </p:nvSpPr>
        <p:spPr>
          <a:xfrm>
            <a:off x="1476375" y="620713"/>
            <a:ext cx="8229600" cy="927100"/>
          </a:xfrm>
        </p:spPr>
        <p:txBody>
          <a:bodyPr anchor="ctr"/>
          <a:lstStyle/>
          <a:p>
            <a:r>
              <a:rPr lang="zh-CN" altLang="en-US" b="1" dirty="0">
                <a:ea typeface="华文新魏" panose="02010800040101010101" pitchFamily="2" charset="-122"/>
              </a:rPr>
              <a:t>自上而下语法分析</a:t>
            </a:r>
          </a:p>
        </p:txBody>
      </p:sp>
      <p:sp>
        <p:nvSpPr>
          <p:cNvPr id="67587" name="内容占位符 2"/>
          <p:cNvSpPr>
            <a:spLocks noGrp="1"/>
          </p:cNvSpPr>
          <p:nvPr>
            <p:ph idx="4294967295"/>
          </p:nvPr>
        </p:nvSpPr>
        <p:spPr>
          <a:xfrm>
            <a:off x="1044575" y="1989138"/>
            <a:ext cx="8177213" cy="42481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、自上而下分析法概述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、自上而下分析面临的问题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、消除左递归和回溯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4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LL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）文法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5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、非递归的预测分析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(LL(1)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分析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法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、递归下降的预测分析法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、非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LL(1)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文法的改造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、预测分析的错误恢复</a:t>
            </a:r>
          </a:p>
        </p:txBody>
      </p:sp>
    </p:spTree>
    <p:extLst>
      <p:ext uri="{BB962C8B-B14F-4D97-AF65-F5344CB8AC3E}">
        <p14:creationId xmlns:p14="http://schemas.microsoft.com/office/powerpoint/2010/main" val="139148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620713"/>
            <a:ext cx="7705725" cy="977900"/>
          </a:xfrm>
          <a:noFill/>
        </p:spPr>
        <p:txBody>
          <a:bodyPr lIns="92075" tIns="46037" rIns="92075" bIns="46037" anchor="ctr"/>
          <a:lstStyle/>
          <a:p>
            <a:pPr algn="ctr" eaLnBrk="1" hangingPunct="1"/>
            <a:r>
              <a:rPr lang="en-US" altLang="zh-CN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3.3.1  </a:t>
            </a:r>
            <a:r>
              <a:rPr lang="zh-CN" altLang="en-US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自上而下分析的一般方法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981200"/>
            <a:ext cx="8534400" cy="3048000"/>
          </a:xfrm>
          <a:noFill/>
        </p:spPr>
        <p:txBody>
          <a:bodyPr lIns="92075" tIns="46037" rIns="92075" bIns="46037"/>
          <a:lstStyle/>
          <a:p>
            <a:pPr eaLnBrk="1" hangingPunct="1"/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自上而下的语法分析法</a:t>
            </a:r>
          </a:p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从文法的</a:t>
            </a:r>
            <a:r>
              <a:rPr lang="zh-CN" altLang="en-US" b="1" dirty="0">
                <a:solidFill>
                  <a:srgbClr val="66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开始符号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出发，寻求所给的输入符号串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w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最左推导</a:t>
            </a:r>
          </a:p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从</a:t>
            </a:r>
            <a:r>
              <a:rPr lang="zh-CN" altLang="en-US" b="1" dirty="0">
                <a:solidFill>
                  <a:srgbClr val="66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树根</a:t>
            </a:r>
            <a:r>
              <a:rPr lang="en-US" altLang="zh-CN" b="1" dirty="0">
                <a:solidFill>
                  <a:srgbClr val="66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开始，构造所给输入符号串的语法树</a:t>
            </a:r>
          </a:p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例：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为：</a:t>
            </a:r>
            <a:r>
              <a:rPr lang="en-US" altLang="zh-CN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S→xAy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A→**|*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，输入串：</a:t>
            </a: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x**y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219200" y="5029200"/>
            <a:ext cx="29718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sz="28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S</a:t>
            </a:r>
            <a:r>
              <a:rPr lang="en-US" sz="32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32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sz="3200" b="1" dirty="0" err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en-US" sz="3200" b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y</a:t>
            </a:r>
            <a:endParaRPr lang="en-US" sz="3200" b="1" dirty="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219200" y="5486400"/>
            <a:ext cx="29718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 </a:t>
            </a:r>
            <a:r>
              <a:rPr lang="zh-CN" altLang="en-US" sz="32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32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x</a:t>
            </a:r>
            <a:r>
              <a:rPr lang="en-US" sz="3200" b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**</a:t>
            </a:r>
            <a:r>
              <a:rPr lang="en-US" sz="32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6324600" y="4725144"/>
            <a:ext cx="6096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sz="28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S</a:t>
            </a:r>
          </a:p>
        </p:txBody>
      </p:sp>
      <p:grpSp>
        <p:nvGrpSpPr>
          <p:cNvPr id="8199" name="Group 7"/>
          <p:cNvGrpSpPr>
            <a:grpSpLocks/>
          </p:cNvGrpSpPr>
          <p:nvPr/>
        </p:nvGrpSpPr>
        <p:grpSpPr bwMode="auto">
          <a:xfrm>
            <a:off x="5334000" y="5182344"/>
            <a:ext cx="2590800" cy="898526"/>
            <a:chOff x="0" y="0"/>
            <a:chExt cx="1632" cy="566"/>
          </a:xfrm>
        </p:grpSpPr>
        <p:sp>
          <p:nvSpPr>
            <p:cNvPr id="9231" name="Line 8"/>
            <p:cNvSpPr>
              <a:spLocks noChangeShapeType="1"/>
            </p:cNvSpPr>
            <p:nvPr/>
          </p:nvSpPr>
          <p:spPr bwMode="auto">
            <a:xfrm flipH="1">
              <a:off x="192" y="0"/>
              <a:ext cx="48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1" name="Text Box 9"/>
            <p:cNvSpPr txBox="1">
              <a:spLocks noChangeArrowheads="1"/>
            </p:cNvSpPr>
            <p:nvPr/>
          </p:nvSpPr>
          <p:spPr bwMode="auto">
            <a:xfrm>
              <a:off x="0" y="48"/>
              <a:ext cx="336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7" rIns="92075" bIns="46037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sz="28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x</a:t>
              </a:r>
            </a:p>
          </p:txBody>
        </p:sp>
        <p:sp>
          <p:nvSpPr>
            <p:cNvPr id="9233" name="Line 10"/>
            <p:cNvSpPr>
              <a:spLocks noChangeShapeType="1"/>
            </p:cNvSpPr>
            <p:nvPr/>
          </p:nvSpPr>
          <p:spPr bwMode="auto">
            <a:xfrm flipH="1">
              <a:off x="768" y="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3" name="Text Box 11"/>
            <p:cNvSpPr txBox="1">
              <a:spLocks noChangeArrowheads="1"/>
            </p:cNvSpPr>
            <p:nvPr/>
          </p:nvSpPr>
          <p:spPr bwMode="auto">
            <a:xfrm>
              <a:off x="681" y="212"/>
              <a:ext cx="336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7" rIns="92075" bIns="46037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sz="2800" b="1" dirty="0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9235" name="Line 12"/>
            <p:cNvSpPr>
              <a:spLocks noChangeShapeType="1"/>
            </p:cNvSpPr>
            <p:nvPr/>
          </p:nvSpPr>
          <p:spPr bwMode="auto">
            <a:xfrm>
              <a:off x="816" y="0"/>
              <a:ext cx="52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5" name="Text Box 13"/>
            <p:cNvSpPr txBox="1">
              <a:spLocks noChangeArrowheads="1"/>
            </p:cNvSpPr>
            <p:nvPr/>
          </p:nvSpPr>
          <p:spPr bwMode="auto">
            <a:xfrm>
              <a:off x="1296" y="0"/>
              <a:ext cx="336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7" rIns="92075" bIns="46037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en-US" sz="28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</a:rPr>
                <a:t>y</a:t>
              </a:r>
            </a:p>
          </p:txBody>
        </p:sp>
      </p:grpSp>
      <p:grpSp>
        <p:nvGrpSpPr>
          <p:cNvPr id="8206" name="Group 14"/>
          <p:cNvGrpSpPr>
            <a:grpSpLocks/>
          </p:cNvGrpSpPr>
          <p:nvPr/>
        </p:nvGrpSpPr>
        <p:grpSpPr bwMode="auto">
          <a:xfrm>
            <a:off x="5791200" y="5715744"/>
            <a:ext cx="1752600" cy="762000"/>
            <a:chOff x="0" y="0"/>
            <a:chExt cx="1104" cy="480"/>
          </a:xfrm>
        </p:grpSpPr>
        <p:grpSp>
          <p:nvGrpSpPr>
            <p:cNvPr id="9225" name="Group 15"/>
            <p:cNvGrpSpPr>
              <a:grpSpLocks/>
            </p:cNvGrpSpPr>
            <p:nvPr/>
          </p:nvGrpSpPr>
          <p:grpSpPr bwMode="auto">
            <a:xfrm rot="-3104475">
              <a:off x="639" y="-81"/>
              <a:ext cx="384" cy="546"/>
              <a:chOff x="0" y="0"/>
              <a:chExt cx="384" cy="546"/>
            </a:xfrm>
          </p:grpSpPr>
          <p:sp>
            <p:nvSpPr>
              <p:cNvPr id="9229" name="Line 16"/>
              <p:cNvSpPr>
                <a:spLocks noChangeShapeType="1"/>
              </p:cNvSpPr>
              <p:nvPr/>
            </p:nvSpPr>
            <p:spPr bwMode="auto">
              <a:xfrm flipH="1">
                <a:off x="144" y="0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09" name="Text Box 17"/>
              <p:cNvSpPr txBox="1">
                <a:spLocks noChangeArrowheads="1"/>
              </p:cNvSpPr>
              <p:nvPr/>
            </p:nvSpPr>
            <p:spPr bwMode="auto">
              <a:xfrm>
                <a:off x="0" y="189"/>
                <a:ext cx="384" cy="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7" rIns="92075" bIns="46037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spcBef>
                    <a:spcPct val="5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zh-CN" altLang="en-US" sz="2800" b="1" dirty="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</a:rPr>
                  <a:t>*</a:t>
                </a:r>
              </a:p>
            </p:txBody>
          </p:sp>
        </p:grpSp>
        <p:grpSp>
          <p:nvGrpSpPr>
            <p:cNvPr id="9226" name="Group 18"/>
            <p:cNvGrpSpPr>
              <a:grpSpLocks/>
            </p:cNvGrpSpPr>
            <p:nvPr/>
          </p:nvGrpSpPr>
          <p:grpSpPr bwMode="auto">
            <a:xfrm rot="2973774">
              <a:off x="81" y="15"/>
              <a:ext cx="384" cy="546"/>
              <a:chOff x="0" y="0"/>
              <a:chExt cx="384" cy="546"/>
            </a:xfrm>
          </p:grpSpPr>
          <p:sp>
            <p:nvSpPr>
              <p:cNvPr id="9227" name="Line 19"/>
              <p:cNvSpPr>
                <a:spLocks noChangeShapeType="1"/>
              </p:cNvSpPr>
              <p:nvPr/>
            </p:nvSpPr>
            <p:spPr bwMode="auto">
              <a:xfrm flipH="1">
                <a:off x="144" y="0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2" name="Text Box 20"/>
              <p:cNvSpPr txBox="1">
                <a:spLocks noChangeArrowheads="1"/>
              </p:cNvSpPr>
              <p:nvPr/>
            </p:nvSpPr>
            <p:spPr bwMode="auto">
              <a:xfrm>
                <a:off x="-1" y="193"/>
                <a:ext cx="384" cy="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7" rIns="92075" bIns="46037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spcBef>
                    <a:spcPct val="500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zh-CN" altLang="en-US" sz="2800" b="1" dirty="0">
                    <a:solidFill>
                      <a:schemeClr val="folHlin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</a:rPr>
                  <a:t>*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7" grpId="0"/>
      <p:bldP spid="81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7088" y="1989138"/>
            <a:ext cx="6840537" cy="46799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代表性文法</a:t>
            </a:r>
            <a:endParaRPr lang="en-US" altLang="zh-CN" sz="28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1">
              <a:lnSpc>
                <a:spcPct val="90000"/>
              </a:lnSpc>
              <a:buNone/>
              <a:defRPr/>
            </a:pPr>
            <a:r>
              <a:rPr lang="zh-CN" altLang="en-US" b="1" dirty="0">
                <a:latin typeface="Times New Roman" pitchFamily="18" charset="0"/>
                <a:ea typeface="华文新魏" pitchFamily="2" charset="-122"/>
              </a:rPr>
              <a:t>文法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:     E→T | E + T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              T→F | T * F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Times New Roman" pitchFamily="18" charset="0"/>
                <a:ea typeface="华文新魏" pitchFamily="2" charset="-122"/>
              </a:rPr>
              <a:t>              F→( E ) |  id</a:t>
            </a:r>
          </a:p>
          <a:p>
            <a:pPr marL="342900" lvl="1" indent="-342900" eaLnBrk="1" hangingPunct="1">
              <a:lnSpc>
                <a:spcPct val="9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建立符号串</a:t>
            </a:r>
            <a:r>
              <a:rPr lang="en-US" altLang="zh-CN" b="1" dirty="0">
                <a:solidFill>
                  <a:srgbClr val="66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w=</a:t>
            </a:r>
            <a:r>
              <a:rPr lang="en-US" altLang="zh-CN" b="1" dirty="0" err="1">
                <a:solidFill>
                  <a:srgbClr val="66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id+id</a:t>
            </a:r>
            <a:r>
              <a:rPr lang="en-US" altLang="zh-CN" b="1" dirty="0">
                <a:solidFill>
                  <a:srgbClr val="66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*id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的</a:t>
            </a:r>
            <a:r>
              <a:rPr lang="zh-CN" altLang="en-US" b="1" dirty="0">
                <a:solidFill>
                  <a:srgbClr val="66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最左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推导</a:t>
            </a:r>
            <a:endParaRPr lang="en-US" altLang="zh-CN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342900" lvl="1" indent="-342900" eaLnBrk="1" hangingPunct="1">
              <a:lnSpc>
                <a:spcPct val="9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自上而下分析中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存在的问题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742950" lvl="2" indent="-342900" eaLnBrk="1" hangingPunct="1">
              <a:lnSpc>
                <a:spcPct val="90000"/>
              </a:lnSpc>
              <a:buSzPct val="60000"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(1)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左递归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742950" lvl="2" indent="-342900" eaLnBrk="1" hangingPunct="1">
              <a:lnSpc>
                <a:spcPct val="90000"/>
              </a:lnSpc>
              <a:buSzPct val="60000"/>
              <a:defRPr/>
            </a:pPr>
            <a:r>
              <a:rPr lang="en-US" altLang="zh-CN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(2)</a:t>
            </a:r>
            <a:r>
              <a: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存在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回溯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2DD0D4D-CB3B-432E-857F-7C592866E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620713"/>
            <a:ext cx="7705725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3.3.1  </a:t>
            </a:r>
            <a:r>
              <a:rPr lang="zh-CN" altLang="en-US" sz="3600" b="1">
                <a:solidFill>
                  <a:schemeClr val="folHlink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自上而下分析的一般方法</a:t>
            </a:r>
            <a:endParaRPr lang="zh-CN" altLang="en-US" sz="3600" b="1" dirty="0">
              <a:solidFill>
                <a:schemeClr val="folHlink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ends">
  <a:themeElements>
    <a:clrScheme name="1_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1835</TotalTime>
  <Pages>0</Pages>
  <Words>7350</Words>
  <Characters>0</Characters>
  <Application>Microsoft Office PowerPoint</Application>
  <DocSecurity>0</DocSecurity>
  <PresentationFormat>全屏显示(4:3)</PresentationFormat>
  <Lines>0</Lines>
  <Paragraphs>993</Paragraphs>
  <Slides>75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75</vt:i4>
      </vt:variant>
    </vt:vector>
  </HeadingPairs>
  <TitlesOfParts>
    <vt:vector size="94" baseType="lpstr">
      <vt:lpstr>Monotype Sorts</vt:lpstr>
      <vt:lpstr>华文新魏</vt:lpstr>
      <vt:lpstr>楷体</vt:lpstr>
      <vt:lpstr>楷体_GB2312</vt:lpstr>
      <vt:lpstr>宋体</vt:lpstr>
      <vt:lpstr>Arial</vt:lpstr>
      <vt:lpstr>Calibri</vt:lpstr>
      <vt:lpstr>Calibri Light</vt:lpstr>
      <vt:lpstr>Symbol</vt:lpstr>
      <vt:lpstr>Tahoma</vt:lpstr>
      <vt:lpstr>Times New Roman</vt:lpstr>
      <vt:lpstr>Wingdings</vt:lpstr>
      <vt:lpstr>Blends</vt:lpstr>
      <vt:lpstr>1_Blends</vt:lpstr>
      <vt:lpstr>Office 主题</vt:lpstr>
      <vt:lpstr>4_Blends</vt:lpstr>
      <vt:lpstr>5_Blends</vt:lpstr>
      <vt:lpstr>Equation</vt:lpstr>
      <vt:lpstr>公式</vt:lpstr>
      <vt:lpstr>第3章 语法分析  3.3  自上而下分析</vt:lpstr>
      <vt:lpstr>  语法分析的任务</vt:lpstr>
      <vt:lpstr>语法分析的任务</vt:lpstr>
      <vt:lpstr>语法分析方法</vt:lpstr>
      <vt:lpstr>重要概念回顾</vt:lpstr>
      <vt:lpstr>id+id*id的不同推导</vt:lpstr>
      <vt:lpstr>PowerPoint 演示文稿</vt:lpstr>
      <vt:lpstr>3.3.1  自上而下分析的一般方法</vt:lpstr>
      <vt:lpstr>PowerPoint 演示文稿</vt:lpstr>
      <vt:lpstr>PowerPoint 演示文稿</vt:lpstr>
      <vt:lpstr>PowerPoint 演示文稿</vt:lpstr>
      <vt:lpstr>     </vt:lpstr>
      <vt:lpstr>消除文法的左递归</vt:lpstr>
      <vt:lpstr>    消除文法的左递归</vt:lpstr>
      <vt:lpstr>     消除文法的左递归</vt:lpstr>
      <vt:lpstr>      消除文法的左递归</vt:lpstr>
      <vt:lpstr>消除文法的左递归</vt:lpstr>
      <vt:lpstr>     消除文法的左递归</vt:lpstr>
      <vt:lpstr>          候选式的确定与回溯(Backtracking)</vt:lpstr>
      <vt:lpstr>          候选式的确定与回溯</vt:lpstr>
      <vt:lpstr>       候选式的确定与回溯</vt:lpstr>
      <vt:lpstr>      候选式的确定与回溯</vt:lpstr>
      <vt:lpstr>      候选式的确定与回溯</vt:lpstr>
      <vt:lpstr>     候选式的确定与回溯</vt:lpstr>
      <vt:lpstr>     3.3.2  LL(1)文法 FIRST 和 FOLLOW 集</vt:lpstr>
      <vt:lpstr>      FIRST 和 FOLLOW 集</vt:lpstr>
      <vt:lpstr>PowerPoint 演示文稿</vt:lpstr>
      <vt:lpstr>例:表达式文法的语法符号的 FIRST 集</vt:lpstr>
      <vt:lpstr>PowerPoint 演示文稿</vt:lpstr>
      <vt:lpstr>       FIRST 和 FOLLOW 集</vt:lpstr>
      <vt:lpstr>PowerPoint 演示文稿</vt:lpstr>
      <vt:lpstr>例 表达式文法的语法变量的 FOLLOW集</vt:lpstr>
      <vt:lpstr>PowerPoint 演示文稿</vt:lpstr>
      <vt:lpstr>表达式文法是 LL(1) 文法</vt:lpstr>
      <vt:lpstr>PowerPoint 演示文稿</vt:lpstr>
      <vt:lpstr>某些非LL（1）文法的改造</vt:lpstr>
      <vt:lpstr>提取左因子</vt:lpstr>
      <vt:lpstr>PowerPoint 演示文稿</vt:lpstr>
      <vt:lpstr>PowerPoint 演示文稿</vt:lpstr>
      <vt:lpstr>PowerPoint 演示文稿</vt:lpstr>
      <vt:lpstr>常用文法与分析方法</vt:lpstr>
      <vt:lpstr>非递归预测分析器（ LL(1)分析器 ）</vt:lpstr>
      <vt:lpstr>非递归预测分析器（ LL(1)分析器 ）</vt:lpstr>
      <vt:lpstr>PowerPoint 演示文稿</vt:lpstr>
      <vt:lpstr>表达式文法的预测分析表</vt:lpstr>
      <vt:lpstr>LL(1)分析器通用预测分析程序</vt:lpstr>
      <vt:lpstr>2、非递归预测分析器举例 分析 id+id*id （在黑板上同时画出语法树）</vt:lpstr>
      <vt:lpstr>PowerPoint 演示文稿</vt:lpstr>
      <vt:lpstr>3、预测分析表（LL(1)分析表）构造</vt:lpstr>
      <vt:lpstr> </vt:lpstr>
      <vt:lpstr>表达式文法的预测分析表</vt:lpstr>
      <vt:lpstr>PowerPoint 演示文稿</vt:lpstr>
      <vt:lpstr>PowerPoint 演示文稿</vt:lpstr>
      <vt:lpstr>课堂举例</vt:lpstr>
      <vt:lpstr>课堂举例</vt:lpstr>
      <vt:lpstr>PowerPoint 演示文稿</vt:lpstr>
      <vt:lpstr>PowerPoint 演示文稿</vt:lpstr>
      <vt:lpstr>PowerPoint 演示文稿</vt:lpstr>
      <vt:lpstr>递归下降的预测分析                ——（递归子程序法）</vt:lpstr>
      <vt:lpstr>递归下降的预测分析</vt:lpstr>
      <vt:lpstr>PowerPoint 演示文稿</vt:lpstr>
      <vt:lpstr>PowerPoint 演示文稿</vt:lpstr>
      <vt:lpstr>优缺点分析</vt:lpstr>
      <vt:lpstr>例: 简单算术表达式的递归下降分析器</vt:lpstr>
      <vt:lpstr>PowerPoint 演示文稿</vt:lpstr>
      <vt:lpstr>PowerPoint 演示文稿</vt:lpstr>
      <vt:lpstr>3.3.6  预测分析的错误恢复</vt:lpstr>
      <vt:lpstr>PowerPoint 演示文稿</vt:lpstr>
      <vt:lpstr>PowerPoint 演示文稿</vt:lpstr>
      <vt:lpstr>3.3.6  预测分析的错误恢复</vt:lpstr>
      <vt:lpstr>3.3.6  预测分析的错误恢复</vt:lpstr>
      <vt:lpstr>3.3.6  预测分析的错误恢复</vt:lpstr>
      <vt:lpstr>3.3.6  预测分析的错误恢复</vt:lpstr>
      <vt:lpstr>3.3.6  预测分析的错误恢复</vt:lpstr>
      <vt:lpstr>自上而下语法分析</vt:lpstr>
    </vt:vector>
  </TitlesOfParts>
  <Manager/>
  <Company>HIT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</dc:title>
  <dc:subject/>
  <dc:creator>whj</dc:creator>
  <cp:keywords/>
  <dc:description/>
  <cp:lastModifiedBy>meng yu</cp:lastModifiedBy>
  <cp:revision>276</cp:revision>
  <dcterms:created xsi:type="dcterms:W3CDTF">2003-07-09T14:46:46Z</dcterms:created>
  <dcterms:modified xsi:type="dcterms:W3CDTF">2020-03-18T13:59:22Z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5</vt:r8>
  </property>
  <property fmtid="{D5CDD505-2E9C-101B-9397-08002B2CF9AE}" pid="3" name="KSOProductBuildVer">
    <vt:lpwstr>2052-9.1.0.5087</vt:lpwstr>
  </property>
</Properties>
</file>