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8"/>
  </p:notesMasterIdLst>
  <p:handoutMasterIdLst>
    <p:handoutMasterId r:id="rId79"/>
  </p:handoutMasterIdLst>
  <p:sldIdLst>
    <p:sldId id="506" r:id="rId3"/>
    <p:sldId id="507" r:id="rId4"/>
    <p:sldId id="508" r:id="rId5"/>
    <p:sldId id="509" r:id="rId6"/>
    <p:sldId id="747" r:id="rId7"/>
    <p:sldId id="511" r:id="rId8"/>
    <p:sldId id="512" r:id="rId9"/>
    <p:sldId id="513" r:id="rId10"/>
    <p:sldId id="520" r:id="rId11"/>
    <p:sldId id="521" r:id="rId12"/>
    <p:sldId id="522" r:id="rId13"/>
    <p:sldId id="556" r:id="rId14"/>
    <p:sldId id="523" r:id="rId15"/>
    <p:sldId id="525" r:id="rId16"/>
    <p:sldId id="526" r:id="rId17"/>
    <p:sldId id="551" r:id="rId18"/>
    <p:sldId id="527" r:id="rId19"/>
    <p:sldId id="529" r:id="rId20"/>
    <p:sldId id="528" r:id="rId21"/>
    <p:sldId id="530" r:id="rId22"/>
    <p:sldId id="532" r:id="rId23"/>
    <p:sldId id="531" r:id="rId24"/>
    <p:sldId id="533" r:id="rId25"/>
    <p:sldId id="534" r:id="rId26"/>
    <p:sldId id="535" r:id="rId27"/>
    <p:sldId id="536" r:id="rId28"/>
    <p:sldId id="392" r:id="rId29"/>
    <p:sldId id="318" r:id="rId30"/>
    <p:sldId id="326" r:id="rId31"/>
    <p:sldId id="327" r:id="rId32"/>
    <p:sldId id="397" r:id="rId33"/>
    <p:sldId id="398" r:id="rId34"/>
    <p:sldId id="413" r:id="rId35"/>
    <p:sldId id="505" r:id="rId36"/>
    <p:sldId id="401" r:id="rId37"/>
    <p:sldId id="402" r:id="rId38"/>
    <p:sldId id="404" r:id="rId39"/>
    <p:sldId id="407" r:id="rId40"/>
    <p:sldId id="493" r:id="rId41"/>
    <p:sldId id="408" r:id="rId42"/>
    <p:sldId id="537" r:id="rId43"/>
    <p:sldId id="538" r:id="rId44"/>
    <p:sldId id="539" r:id="rId45"/>
    <p:sldId id="540" r:id="rId46"/>
    <p:sldId id="541" r:id="rId47"/>
    <p:sldId id="542" r:id="rId48"/>
    <p:sldId id="543" r:id="rId49"/>
    <p:sldId id="544" r:id="rId50"/>
    <p:sldId id="546" r:id="rId51"/>
    <p:sldId id="547" r:id="rId52"/>
    <p:sldId id="749" r:id="rId53"/>
    <p:sldId id="752" r:id="rId54"/>
    <p:sldId id="560" r:id="rId55"/>
    <p:sldId id="750" r:id="rId56"/>
    <p:sldId id="751" r:id="rId57"/>
    <p:sldId id="801" r:id="rId58"/>
    <p:sldId id="800" r:id="rId59"/>
    <p:sldId id="360" r:id="rId60"/>
    <p:sldId id="383" r:id="rId61"/>
    <p:sldId id="803" r:id="rId62"/>
    <p:sldId id="447" r:id="rId63"/>
    <p:sldId id="434" r:id="rId64"/>
    <p:sldId id="435" r:id="rId65"/>
    <p:sldId id="436" r:id="rId66"/>
    <p:sldId id="490" r:id="rId67"/>
    <p:sldId id="437" r:id="rId68"/>
    <p:sldId id="491" r:id="rId69"/>
    <p:sldId id="438" r:id="rId70"/>
    <p:sldId id="492" r:id="rId71"/>
    <p:sldId id="441" r:id="rId72"/>
    <p:sldId id="442" r:id="rId73"/>
    <p:sldId id="443" r:id="rId74"/>
    <p:sldId id="444" r:id="rId75"/>
    <p:sldId id="445" r:id="rId76"/>
    <p:sldId id="446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CC"/>
    <a:srgbClr val="6C0000"/>
    <a:srgbClr val="000099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00" autoAdjust="0"/>
    <p:restoredTop sz="93826" autoAdjust="0"/>
  </p:normalViewPr>
  <p:slideViewPr>
    <p:cSldViewPr>
      <p:cViewPr varScale="1">
        <p:scale>
          <a:sx n="60" d="100"/>
          <a:sy n="60" d="100"/>
        </p:scale>
        <p:origin x="9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microsoft.com/office/2016/11/relationships/changesInfo" Target="changesInfos/changesInfo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 yu" userId="0c972f0548c2abfb" providerId="LiveId" clId="{3FF8AEB6-3DB3-48EA-92FA-AC49A7B3476A}"/>
    <pc:docChg chg="undo redo custSel addSld delSld modSld sldOrd delMainMaster">
      <pc:chgData name="meng yu" userId="0c972f0548c2abfb" providerId="LiveId" clId="{3FF8AEB6-3DB3-48EA-92FA-AC49A7B3476A}" dt="2020-03-12T05:55:07.593" v="3578" actId="1037"/>
      <pc:docMkLst>
        <pc:docMk/>
      </pc:docMkLst>
      <pc:sldChg chg="modSp del">
        <pc:chgData name="meng yu" userId="0c972f0548c2abfb" providerId="LiveId" clId="{3FF8AEB6-3DB3-48EA-92FA-AC49A7B3476A}" dt="2020-03-01T13:10:06.278" v="2182" actId="2696"/>
        <pc:sldMkLst>
          <pc:docMk/>
          <pc:sldMk cId="237681139" sldId="318"/>
        </pc:sldMkLst>
        <pc:spChg chg="mod">
          <ac:chgData name="meng yu" userId="0c972f0548c2abfb" providerId="LiveId" clId="{3FF8AEB6-3DB3-48EA-92FA-AC49A7B3476A}" dt="2020-03-01T12:24:04.969" v="1672"/>
          <ac:spMkLst>
            <pc:docMk/>
            <pc:sldMk cId="237681139" sldId="318"/>
            <ac:spMk id="295939" creationId="{00000000-0000-0000-0000-000000000000}"/>
          </ac:spMkLst>
        </pc:spChg>
      </pc:sldChg>
      <pc:sldChg chg="modSp del">
        <pc:chgData name="meng yu" userId="0c972f0548c2abfb" providerId="LiveId" clId="{3FF8AEB6-3DB3-48EA-92FA-AC49A7B3476A}" dt="2020-03-01T13:10:06.278" v="2182" actId="2696"/>
        <pc:sldMkLst>
          <pc:docMk/>
          <pc:sldMk cId="3072224985" sldId="326"/>
        </pc:sldMkLst>
        <pc:spChg chg="mod">
          <ac:chgData name="meng yu" userId="0c972f0548c2abfb" providerId="LiveId" clId="{3FF8AEB6-3DB3-48EA-92FA-AC49A7B3476A}" dt="2020-03-01T12:24:32.084" v="1680" actId="207"/>
          <ac:spMkLst>
            <pc:docMk/>
            <pc:sldMk cId="3072224985" sldId="326"/>
            <ac:spMk id="12" creationId="{00000000-0000-0000-0000-000000000000}"/>
          </ac:spMkLst>
        </pc:spChg>
        <pc:spChg chg="mod">
          <ac:chgData name="meng yu" userId="0c972f0548c2abfb" providerId="LiveId" clId="{3FF8AEB6-3DB3-48EA-92FA-AC49A7B3476A}" dt="2020-03-01T12:24:32.084" v="1680" actId="207"/>
          <ac:spMkLst>
            <pc:docMk/>
            <pc:sldMk cId="3072224985" sldId="326"/>
            <ac:spMk id="13" creationId="{00000000-0000-0000-0000-000000000000}"/>
          </ac:spMkLst>
        </pc:spChg>
        <pc:spChg chg="mod">
          <ac:chgData name="meng yu" userId="0c972f0548c2abfb" providerId="LiveId" clId="{3FF8AEB6-3DB3-48EA-92FA-AC49A7B3476A}" dt="2020-03-01T12:24:21.865" v="1679" actId="1076"/>
          <ac:spMkLst>
            <pc:docMk/>
            <pc:sldMk cId="3072224985" sldId="326"/>
            <ac:spMk id="304130" creationId="{00000000-0000-0000-0000-000000000000}"/>
          </ac:spMkLst>
        </pc:spChg>
        <pc:spChg chg="mod">
          <ac:chgData name="meng yu" userId="0c972f0548c2abfb" providerId="LiveId" clId="{3FF8AEB6-3DB3-48EA-92FA-AC49A7B3476A}" dt="2020-03-01T12:24:53.775" v="1693" actId="20577"/>
          <ac:spMkLst>
            <pc:docMk/>
            <pc:sldMk cId="3072224985" sldId="326"/>
            <ac:spMk id="304131" creationId="{00000000-0000-0000-0000-000000000000}"/>
          </ac:spMkLst>
        </pc:spChg>
        <pc:spChg chg="mod">
          <ac:chgData name="meng yu" userId="0c972f0548c2abfb" providerId="LiveId" clId="{3FF8AEB6-3DB3-48EA-92FA-AC49A7B3476A}" dt="2020-03-01T12:25:13.851" v="1704" actId="20577"/>
          <ac:spMkLst>
            <pc:docMk/>
            <pc:sldMk cId="3072224985" sldId="326"/>
            <ac:spMk id="304132" creationId="{00000000-0000-0000-0000-000000000000}"/>
          </ac:spMkLst>
        </pc:spChg>
        <pc:spChg chg="mod">
          <ac:chgData name="meng yu" userId="0c972f0548c2abfb" providerId="LiveId" clId="{3FF8AEB6-3DB3-48EA-92FA-AC49A7B3476A}" dt="2020-03-01T12:24:44.918" v="1686" actId="20577"/>
          <ac:spMkLst>
            <pc:docMk/>
            <pc:sldMk cId="3072224985" sldId="326"/>
            <ac:spMk id="304133" creationId="{00000000-0000-0000-0000-000000000000}"/>
          </ac:spMkLst>
        </pc:spChg>
      </pc:sldChg>
      <pc:sldChg chg="modSp del modAnim">
        <pc:chgData name="meng yu" userId="0c972f0548c2abfb" providerId="LiveId" clId="{3FF8AEB6-3DB3-48EA-92FA-AC49A7B3476A}" dt="2020-03-01T13:10:06.278" v="2182" actId="2696"/>
        <pc:sldMkLst>
          <pc:docMk/>
          <pc:sldMk cId="3592189826" sldId="327"/>
        </pc:sldMkLst>
        <pc:spChg chg="mod">
          <ac:chgData name="meng yu" userId="0c972f0548c2abfb" providerId="LiveId" clId="{3FF8AEB6-3DB3-48EA-92FA-AC49A7B3476A}" dt="2020-03-01T12:26:02.957" v="1723" actId="1076"/>
          <ac:spMkLst>
            <pc:docMk/>
            <pc:sldMk cId="3592189826" sldId="327"/>
            <ac:spMk id="305154" creationId="{00000000-0000-0000-0000-000000000000}"/>
          </ac:spMkLst>
        </pc:spChg>
        <pc:spChg chg="mod">
          <ac:chgData name="meng yu" userId="0c972f0548c2abfb" providerId="LiveId" clId="{3FF8AEB6-3DB3-48EA-92FA-AC49A7B3476A}" dt="2020-03-01T12:44:29.468" v="1840" actId="20577"/>
          <ac:spMkLst>
            <pc:docMk/>
            <pc:sldMk cId="3592189826" sldId="327"/>
            <ac:spMk id="305155" creationId="{00000000-0000-0000-0000-000000000000}"/>
          </ac:spMkLst>
        </pc:spChg>
      </pc:sldChg>
      <pc:sldChg chg="del">
        <pc:chgData name="meng yu" userId="0c972f0548c2abfb" providerId="LiveId" clId="{3FF8AEB6-3DB3-48EA-92FA-AC49A7B3476A}" dt="2020-03-01T13:06:57.155" v="2176" actId="47"/>
        <pc:sldMkLst>
          <pc:docMk/>
          <pc:sldMk cId="0" sldId="329"/>
        </pc:sldMkLst>
      </pc:sldChg>
      <pc:sldChg chg="del">
        <pc:chgData name="meng yu" userId="0c972f0548c2abfb" providerId="LiveId" clId="{3FF8AEB6-3DB3-48EA-92FA-AC49A7B3476A}" dt="2020-03-01T13:06:58.425" v="2178" actId="47"/>
        <pc:sldMkLst>
          <pc:docMk/>
          <pc:sldMk cId="0" sldId="330"/>
        </pc:sldMkLst>
      </pc:sldChg>
      <pc:sldChg chg="addSp delSp modSp add">
        <pc:chgData name="meng yu" userId="0c972f0548c2abfb" providerId="LiveId" clId="{3FF8AEB6-3DB3-48EA-92FA-AC49A7B3476A}" dt="2020-03-06T08:24:11.882" v="3036" actId="1035"/>
        <pc:sldMkLst>
          <pc:docMk/>
          <pc:sldMk cId="0" sldId="360"/>
        </pc:sldMkLst>
        <pc:spChg chg="add del mod">
          <ac:chgData name="meng yu" userId="0c972f0548c2abfb" providerId="LiveId" clId="{3FF8AEB6-3DB3-48EA-92FA-AC49A7B3476A}" dt="2020-03-06T08:17:19.804" v="2788" actId="478"/>
          <ac:spMkLst>
            <pc:docMk/>
            <pc:sldMk cId="0" sldId="360"/>
            <ac:spMk id="3" creationId="{F25451BF-762D-42AE-A2F5-262515D4FEFA}"/>
          </ac:spMkLst>
        </pc:spChg>
        <pc:spChg chg="add">
          <ac:chgData name="meng yu" userId="0c972f0548c2abfb" providerId="LiveId" clId="{3FF8AEB6-3DB3-48EA-92FA-AC49A7B3476A}" dt="2020-03-06T08:17:20.217" v="2789"/>
          <ac:spMkLst>
            <pc:docMk/>
            <pc:sldMk cId="0" sldId="360"/>
            <ac:spMk id="60" creationId="{7AE3A99B-52BC-422C-B5A5-4C3F82EC1FB2}"/>
          </ac:spMkLst>
        </pc:spChg>
        <pc:spChg chg="del">
          <ac:chgData name="meng yu" userId="0c972f0548c2abfb" providerId="LiveId" clId="{3FF8AEB6-3DB3-48EA-92FA-AC49A7B3476A}" dt="2020-03-06T08:17:18.463" v="2786" actId="478"/>
          <ac:spMkLst>
            <pc:docMk/>
            <pc:sldMk cId="0" sldId="360"/>
            <ac:spMk id="21506" creationId="{F2173FAE-BB3A-4160-805A-CE52FF81465C}"/>
          </ac:spMkLst>
        </pc:spChg>
        <pc:spChg chg="mod">
          <ac:chgData name="meng yu" userId="0c972f0548c2abfb" providerId="LiveId" clId="{3FF8AEB6-3DB3-48EA-92FA-AC49A7B3476A}" dt="2020-03-06T08:18:12.129" v="2818" actId="207"/>
          <ac:spMkLst>
            <pc:docMk/>
            <pc:sldMk cId="0" sldId="360"/>
            <ac:spMk id="21507" creationId="{021CED12-E5CC-437D-AFD2-E7BDB31BE6A4}"/>
          </ac:spMkLst>
        </pc:spChg>
        <pc:spChg chg="mod">
          <ac:chgData name="meng yu" userId="0c972f0548c2abfb" providerId="LiveId" clId="{3FF8AEB6-3DB3-48EA-92FA-AC49A7B3476A}" dt="2020-03-06T08:21:52.563" v="2931" actId="1036"/>
          <ac:spMkLst>
            <pc:docMk/>
            <pc:sldMk cId="0" sldId="360"/>
            <ac:spMk id="21512" creationId="{A3C7203D-BF3C-467E-86FD-94E329208368}"/>
          </ac:spMkLst>
        </pc:spChg>
        <pc:spChg chg="mod">
          <ac:chgData name="meng yu" userId="0c972f0548c2abfb" providerId="LiveId" clId="{3FF8AEB6-3DB3-48EA-92FA-AC49A7B3476A}" dt="2020-03-06T08:22:18.781" v="2947" actId="1038"/>
          <ac:spMkLst>
            <pc:docMk/>
            <pc:sldMk cId="0" sldId="360"/>
            <ac:spMk id="21516" creationId="{F8CC179A-2E28-4659-AF0E-0DD7E9E7ADB2}"/>
          </ac:spMkLst>
        </pc:spChg>
        <pc:spChg chg="mod">
          <ac:chgData name="meng yu" userId="0c972f0548c2abfb" providerId="LiveId" clId="{3FF8AEB6-3DB3-48EA-92FA-AC49A7B3476A}" dt="2020-03-06T08:22:52.964" v="2972" actId="1038"/>
          <ac:spMkLst>
            <pc:docMk/>
            <pc:sldMk cId="0" sldId="360"/>
            <ac:spMk id="21519" creationId="{32F005FE-9807-492C-9BB2-50B9F9EEECBB}"/>
          </ac:spMkLst>
        </pc:spChg>
        <pc:spChg chg="mod">
          <ac:chgData name="meng yu" userId="0c972f0548c2abfb" providerId="LiveId" clId="{3FF8AEB6-3DB3-48EA-92FA-AC49A7B3476A}" dt="2020-03-06T08:24:03.602" v="3035" actId="1038"/>
          <ac:spMkLst>
            <pc:docMk/>
            <pc:sldMk cId="0" sldId="360"/>
            <ac:spMk id="21522" creationId="{3DBAC0F1-690B-4DBA-A58A-BA5D224B002E}"/>
          </ac:spMkLst>
        </pc:spChg>
        <pc:spChg chg="mod">
          <ac:chgData name="meng yu" userId="0c972f0548c2abfb" providerId="LiveId" clId="{3FF8AEB6-3DB3-48EA-92FA-AC49A7B3476A}" dt="2020-03-06T08:22:46.999" v="2971" actId="1038"/>
          <ac:spMkLst>
            <pc:docMk/>
            <pc:sldMk cId="0" sldId="360"/>
            <ac:spMk id="21523" creationId="{AE4504A3-17A0-46F8-868C-3B34DB14E08A}"/>
          </ac:spMkLst>
        </pc:spChg>
        <pc:spChg chg="mod">
          <ac:chgData name="meng yu" userId="0c972f0548c2abfb" providerId="LiveId" clId="{3FF8AEB6-3DB3-48EA-92FA-AC49A7B3476A}" dt="2020-03-06T08:24:11.882" v="3036" actId="1035"/>
          <ac:spMkLst>
            <pc:docMk/>
            <pc:sldMk cId="0" sldId="360"/>
            <ac:spMk id="21528" creationId="{5F5D88EA-1FD8-4705-83EE-B0C9BEB88C49}"/>
          </ac:spMkLst>
        </pc:spChg>
        <pc:spChg chg="mod">
          <ac:chgData name="meng yu" userId="0c972f0548c2abfb" providerId="LiveId" clId="{3FF8AEB6-3DB3-48EA-92FA-AC49A7B3476A}" dt="2020-03-06T08:22:33.906" v="2958" actId="1035"/>
          <ac:spMkLst>
            <pc:docMk/>
            <pc:sldMk cId="0" sldId="360"/>
            <ac:spMk id="21530" creationId="{50083ECD-AABA-42AA-8897-541F26137B7F}"/>
          </ac:spMkLst>
        </pc:spChg>
        <pc:spChg chg="mod">
          <ac:chgData name="meng yu" userId="0c972f0548c2abfb" providerId="LiveId" clId="{3FF8AEB6-3DB3-48EA-92FA-AC49A7B3476A}" dt="2020-03-06T08:23:09.795" v="2986" actId="1036"/>
          <ac:spMkLst>
            <pc:docMk/>
            <pc:sldMk cId="0" sldId="360"/>
            <ac:spMk id="21532" creationId="{AA01082D-CB24-4009-9D70-8137B84EC6CA}"/>
          </ac:spMkLst>
        </pc:spChg>
        <pc:spChg chg="mod">
          <ac:chgData name="meng yu" userId="0c972f0548c2abfb" providerId="LiveId" clId="{3FF8AEB6-3DB3-48EA-92FA-AC49A7B3476A}" dt="2020-03-06T08:23:53.960" v="3022" actId="1038"/>
          <ac:spMkLst>
            <pc:docMk/>
            <pc:sldMk cId="0" sldId="360"/>
            <ac:spMk id="21533" creationId="{41DE07DA-C4FE-4937-B32E-E16737C7AE58}"/>
          </ac:spMkLst>
        </pc:spChg>
        <pc:spChg chg="mod">
          <ac:chgData name="meng yu" userId="0c972f0548c2abfb" providerId="LiveId" clId="{3FF8AEB6-3DB3-48EA-92FA-AC49A7B3476A}" dt="2020-03-06T08:23:24.653" v="3003" actId="1036"/>
          <ac:spMkLst>
            <pc:docMk/>
            <pc:sldMk cId="0" sldId="360"/>
            <ac:spMk id="21534" creationId="{B49AF18F-E32E-4FD8-A580-1BF694C6ACDB}"/>
          </ac:spMkLst>
        </pc:spChg>
        <pc:spChg chg="mod">
          <ac:chgData name="meng yu" userId="0c972f0548c2abfb" providerId="LiveId" clId="{3FF8AEB6-3DB3-48EA-92FA-AC49A7B3476A}" dt="2020-03-06T08:23:46.640" v="3016" actId="1036"/>
          <ac:spMkLst>
            <pc:docMk/>
            <pc:sldMk cId="0" sldId="360"/>
            <ac:spMk id="21537" creationId="{68110C76-9D02-46A4-A448-6A506DB52B9A}"/>
          </ac:spMkLst>
        </pc:spChg>
        <pc:spChg chg="mod">
          <ac:chgData name="meng yu" userId="0c972f0548c2abfb" providerId="LiveId" clId="{3FF8AEB6-3DB3-48EA-92FA-AC49A7B3476A}" dt="2020-03-06T08:19:22.465" v="2845" actId="1037"/>
          <ac:spMkLst>
            <pc:docMk/>
            <pc:sldMk cId="0" sldId="360"/>
            <ac:spMk id="21538" creationId="{C09212C2-94AA-4C19-A166-85DCD5F7BBA9}"/>
          </ac:spMkLst>
        </pc:spChg>
        <pc:spChg chg="mod">
          <ac:chgData name="meng yu" userId="0c972f0548c2abfb" providerId="LiveId" clId="{3FF8AEB6-3DB3-48EA-92FA-AC49A7B3476A}" dt="2020-03-06T08:19:17.628" v="2842" actId="1038"/>
          <ac:spMkLst>
            <pc:docMk/>
            <pc:sldMk cId="0" sldId="360"/>
            <ac:spMk id="21544" creationId="{0AE6F329-A054-438E-B33E-953E70322C71}"/>
          </ac:spMkLst>
        </pc:spChg>
        <pc:spChg chg="mod">
          <ac:chgData name="meng yu" userId="0c972f0548c2abfb" providerId="LiveId" clId="{3FF8AEB6-3DB3-48EA-92FA-AC49A7B3476A}" dt="2020-03-06T08:20:05.546" v="2870" actId="1036"/>
          <ac:spMkLst>
            <pc:docMk/>
            <pc:sldMk cId="0" sldId="360"/>
            <ac:spMk id="21545" creationId="{C953DA2F-42ED-4A60-BF1F-978A3261AA1B}"/>
          </ac:spMkLst>
        </pc:spChg>
        <pc:spChg chg="mod">
          <ac:chgData name="meng yu" userId="0c972f0548c2abfb" providerId="LiveId" clId="{3FF8AEB6-3DB3-48EA-92FA-AC49A7B3476A}" dt="2020-03-06T08:19:47.492" v="2854" actId="1035"/>
          <ac:spMkLst>
            <pc:docMk/>
            <pc:sldMk cId="0" sldId="360"/>
            <ac:spMk id="21553" creationId="{80F95C5A-BD78-4C0E-8775-4CE683F02A8F}"/>
          </ac:spMkLst>
        </pc:spChg>
        <pc:spChg chg="mod">
          <ac:chgData name="meng yu" userId="0c972f0548c2abfb" providerId="LiveId" clId="{3FF8AEB6-3DB3-48EA-92FA-AC49A7B3476A}" dt="2020-03-06T08:20:41.806" v="2887" actId="1036"/>
          <ac:spMkLst>
            <pc:docMk/>
            <pc:sldMk cId="0" sldId="360"/>
            <ac:spMk id="21555" creationId="{5860A4C9-655A-41DA-ACD0-5EA239BCF7C7}"/>
          </ac:spMkLst>
        </pc:spChg>
        <pc:spChg chg="mod">
          <ac:chgData name="meng yu" userId="0c972f0548c2abfb" providerId="LiveId" clId="{3FF8AEB6-3DB3-48EA-92FA-AC49A7B3476A}" dt="2020-03-06T08:21:12.526" v="2917" actId="1036"/>
          <ac:spMkLst>
            <pc:docMk/>
            <pc:sldMk cId="0" sldId="360"/>
            <ac:spMk id="21556" creationId="{BEC00464-22BE-4B3D-ABAB-DABDFD43E620}"/>
          </ac:spMkLst>
        </pc:spChg>
        <pc:spChg chg="mod">
          <ac:chgData name="meng yu" userId="0c972f0548c2abfb" providerId="LiveId" clId="{3FF8AEB6-3DB3-48EA-92FA-AC49A7B3476A}" dt="2020-03-06T08:20:59.183" v="2903" actId="1038"/>
          <ac:spMkLst>
            <pc:docMk/>
            <pc:sldMk cId="0" sldId="360"/>
            <ac:spMk id="21557" creationId="{498EEFE4-C46D-42E7-8394-91797D0804C1}"/>
          </ac:spMkLst>
        </pc:spChg>
        <pc:spChg chg="mod">
          <ac:chgData name="meng yu" userId="0c972f0548c2abfb" providerId="LiveId" clId="{3FF8AEB6-3DB3-48EA-92FA-AC49A7B3476A}" dt="2020-03-06T08:17:33.772" v="2791" actId="207"/>
          <ac:spMkLst>
            <pc:docMk/>
            <pc:sldMk cId="0" sldId="360"/>
            <ac:spMk id="357440" creationId="{53D25A14-C672-4093-AA41-2CD26CF19E84}"/>
          </ac:spMkLst>
        </pc:spChg>
        <pc:spChg chg="mod">
          <ac:chgData name="meng yu" userId="0c972f0548c2abfb" providerId="LiveId" clId="{3FF8AEB6-3DB3-48EA-92FA-AC49A7B3476A}" dt="2020-03-06T08:21:25.886" v="2923" actId="1076"/>
          <ac:spMkLst>
            <pc:docMk/>
            <pc:sldMk cId="0" sldId="360"/>
            <ac:spMk id="357441" creationId="{5F9DC24A-BF5D-489B-81B2-0DC374487BE2}"/>
          </ac:spMkLst>
        </pc:spChg>
        <pc:grpChg chg="mod">
          <ac:chgData name="meng yu" userId="0c972f0548c2abfb" providerId="LiveId" clId="{3FF8AEB6-3DB3-48EA-92FA-AC49A7B3476A}" dt="2020-03-06T08:21:21.418" v="2922" actId="1035"/>
          <ac:grpSpMkLst>
            <pc:docMk/>
            <pc:sldMk cId="0" sldId="360"/>
            <ac:grpSpMk id="357436" creationId="{476A680D-9537-4AEC-B867-153671AB9FBE}"/>
          </ac:grpSpMkLst>
        </pc:grpChg>
        <pc:grpChg chg="mod">
          <ac:chgData name="meng yu" userId="0c972f0548c2abfb" providerId="LiveId" clId="{3FF8AEB6-3DB3-48EA-92FA-AC49A7B3476A}" dt="2020-03-06T08:24:11.882" v="3036" actId="1035"/>
          <ac:grpSpMkLst>
            <pc:docMk/>
            <pc:sldMk cId="0" sldId="360"/>
            <ac:grpSpMk id="357438" creationId="{5AB4B2CC-1B0E-41D8-874D-7896729493CF}"/>
          </ac:grpSpMkLst>
        </pc:grpChg>
      </pc:sldChg>
      <pc:sldChg chg="add del">
        <pc:chgData name="meng yu" userId="0c972f0548c2abfb" providerId="LiveId" clId="{3FF8AEB6-3DB3-48EA-92FA-AC49A7B3476A}" dt="2020-03-06T08:50:45.589" v="3509" actId="47"/>
        <pc:sldMkLst>
          <pc:docMk/>
          <pc:sldMk cId="0" sldId="362"/>
        </pc:sldMkLst>
      </pc:sldChg>
      <pc:sldChg chg="add del">
        <pc:chgData name="meng yu" userId="0c972f0548c2abfb" providerId="LiveId" clId="{3FF8AEB6-3DB3-48EA-92FA-AC49A7B3476A}" dt="2020-03-06T08:52:51.155" v="3511" actId="47"/>
        <pc:sldMkLst>
          <pc:docMk/>
          <pc:sldMk cId="0" sldId="372"/>
        </pc:sldMkLst>
      </pc:sldChg>
      <pc:sldChg chg="add del">
        <pc:chgData name="meng yu" userId="0c972f0548c2abfb" providerId="LiveId" clId="{3FF8AEB6-3DB3-48EA-92FA-AC49A7B3476A}" dt="2020-03-06T08:52:52.600" v="3512" actId="47"/>
        <pc:sldMkLst>
          <pc:docMk/>
          <pc:sldMk cId="0" sldId="373"/>
        </pc:sldMkLst>
      </pc:sldChg>
      <pc:sldChg chg="add del">
        <pc:chgData name="meng yu" userId="0c972f0548c2abfb" providerId="LiveId" clId="{3FF8AEB6-3DB3-48EA-92FA-AC49A7B3476A}" dt="2020-03-06T08:52:53.492" v="3513" actId="47"/>
        <pc:sldMkLst>
          <pc:docMk/>
          <pc:sldMk cId="0" sldId="374"/>
        </pc:sldMkLst>
      </pc:sldChg>
      <pc:sldChg chg="add del">
        <pc:chgData name="meng yu" userId="0c972f0548c2abfb" providerId="LiveId" clId="{3FF8AEB6-3DB3-48EA-92FA-AC49A7B3476A}" dt="2020-03-06T08:52:54.408" v="3514" actId="47"/>
        <pc:sldMkLst>
          <pc:docMk/>
          <pc:sldMk cId="0" sldId="376"/>
        </pc:sldMkLst>
      </pc:sldChg>
      <pc:sldChg chg="add del">
        <pc:chgData name="meng yu" userId="0c972f0548c2abfb" providerId="LiveId" clId="{3FF8AEB6-3DB3-48EA-92FA-AC49A7B3476A}" dt="2020-03-06T08:53:10.349" v="3517" actId="47"/>
        <pc:sldMkLst>
          <pc:docMk/>
          <pc:sldMk cId="0" sldId="377"/>
        </pc:sldMkLst>
      </pc:sldChg>
      <pc:sldChg chg="addSp delSp modSp add modAnim">
        <pc:chgData name="meng yu" userId="0c972f0548c2abfb" providerId="LiveId" clId="{3FF8AEB6-3DB3-48EA-92FA-AC49A7B3476A}" dt="2020-03-06T08:40:01.842" v="3302" actId="20577"/>
        <pc:sldMkLst>
          <pc:docMk/>
          <pc:sldMk cId="0" sldId="383"/>
        </pc:sldMkLst>
        <pc:spChg chg="add del mod">
          <ac:chgData name="meng yu" userId="0c972f0548c2abfb" providerId="LiveId" clId="{3FF8AEB6-3DB3-48EA-92FA-AC49A7B3476A}" dt="2020-03-06T08:31:02.185" v="3056" actId="478"/>
          <ac:spMkLst>
            <pc:docMk/>
            <pc:sldMk cId="0" sldId="383"/>
            <ac:spMk id="3" creationId="{97E912E3-EDC4-4F5F-A10F-7881ED2F5E90}"/>
          </ac:spMkLst>
        </pc:spChg>
        <pc:spChg chg="add mod">
          <ac:chgData name="meng yu" userId="0c972f0548c2abfb" providerId="LiveId" clId="{3FF8AEB6-3DB3-48EA-92FA-AC49A7B3476A}" dt="2020-03-06T08:31:14.693" v="3066" actId="6549"/>
          <ac:spMkLst>
            <pc:docMk/>
            <pc:sldMk cId="0" sldId="383"/>
            <ac:spMk id="6" creationId="{1F6D367C-81F8-4335-BAFA-A5A3602DB165}"/>
          </ac:spMkLst>
        </pc:spChg>
        <pc:spChg chg="del">
          <ac:chgData name="meng yu" userId="0c972f0548c2abfb" providerId="LiveId" clId="{3FF8AEB6-3DB3-48EA-92FA-AC49A7B3476A}" dt="2020-03-06T08:30:57.703" v="3055" actId="478"/>
          <ac:spMkLst>
            <pc:docMk/>
            <pc:sldMk cId="0" sldId="383"/>
            <ac:spMk id="22530" creationId="{F4BE7354-1955-4004-B55B-AC07D5944DB8}"/>
          </ac:spMkLst>
        </pc:spChg>
        <pc:spChg chg="mod">
          <ac:chgData name="meng yu" userId="0c972f0548c2abfb" providerId="LiveId" clId="{3FF8AEB6-3DB3-48EA-92FA-AC49A7B3476A}" dt="2020-03-06T08:40:01.842" v="3302" actId="20577"/>
          <ac:spMkLst>
            <pc:docMk/>
            <pc:sldMk cId="0" sldId="383"/>
            <ac:spMk id="406531" creationId="{1D823F21-8932-410C-8583-04F4222EDBC5}"/>
          </ac:spMkLst>
        </pc:spChg>
      </pc:sldChg>
      <pc:sldChg chg="addSp delSp modSp del">
        <pc:chgData name="meng yu" userId="0c972f0548c2abfb" providerId="LiveId" clId="{3FF8AEB6-3DB3-48EA-92FA-AC49A7B3476A}" dt="2020-03-01T13:10:06.278" v="2182" actId="2696"/>
        <pc:sldMkLst>
          <pc:docMk/>
          <pc:sldMk cId="134674141" sldId="392"/>
        </pc:sldMkLst>
        <pc:spChg chg="add del mod">
          <ac:chgData name="meng yu" userId="0c972f0548c2abfb" providerId="LiveId" clId="{3FF8AEB6-3DB3-48EA-92FA-AC49A7B3476A}" dt="2020-03-01T12:16:45.828" v="1637" actId="478"/>
          <ac:spMkLst>
            <pc:docMk/>
            <pc:sldMk cId="134674141" sldId="392"/>
            <ac:spMk id="3" creationId="{1C6B39F1-DD96-4671-A45F-C070911331CC}"/>
          </ac:spMkLst>
        </pc:spChg>
        <pc:spChg chg="add mod">
          <ac:chgData name="meng yu" userId="0c972f0548c2abfb" providerId="LiveId" clId="{3FF8AEB6-3DB3-48EA-92FA-AC49A7B3476A}" dt="2020-03-01T12:16:49.202" v="1639" actId="1036"/>
          <ac:spMkLst>
            <pc:docMk/>
            <pc:sldMk cId="134674141" sldId="392"/>
            <ac:spMk id="4" creationId="{6D54B71A-8E2A-484D-B225-117AFA6E45E4}"/>
          </ac:spMkLst>
        </pc:spChg>
        <pc:spChg chg="del mod">
          <ac:chgData name="meng yu" userId="0c972f0548c2abfb" providerId="LiveId" clId="{3FF8AEB6-3DB3-48EA-92FA-AC49A7B3476A}" dt="2020-03-01T12:16:43.044" v="1636" actId="478"/>
          <ac:spMkLst>
            <pc:docMk/>
            <pc:sldMk cId="134674141" sldId="392"/>
            <ac:spMk id="8" creationId="{00000000-0000-0000-0000-000000000000}"/>
          </ac:spMkLst>
        </pc:spChg>
        <pc:spChg chg="mod">
          <ac:chgData name="meng yu" userId="0c972f0548c2abfb" providerId="LiveId" clId="{3FF8AEB6-3DB3-48EA-92FA-AC49A7B3476A}" dt="2020-03-01T12:18:37.781" v="1670" actId="207"/>
          <ac:spMkLst>
            <pc:docMk/>
            <pc:sldMk cId="134674141" sldId="392"/>
            <ac:spMk id="2051" creationId="{00000000-0000-0000-0000-000000000000}"/>
          </ac:spMkLst>
        </pc:spChg>
      </pc:sldChg>
      <pc:sldChg chg="modSp del">
        <pc:chgData name="meng yu" userId="0c972f0548c2abfb" providerId="LiveId" clId="{3FF8AEB6-3DB3-48EA-92FA-AC49A7B3476A}" dt="2020-03-01T12:45:29.982" v="1841" actId="47"/>
        <pc:sldMkLst>
          <pc:docMk/>
          <pc:sldMk cId="0" sldId="393"/>
        </pc:sldMkLst>
        <pc:spChg chg="mod">
          <ac:chgData name="meng yu" userId="0c972f0548c2abfb" providerId="LiveId" clId="{3FF8AEB6-3DB3-48EA-92FA-AC49A7B3476A}" dt="2020-03-01T12:37:47.008" v="1744" actId="14100"/>
          <ac:spMkLst>
            <pc:docMk/>
            <pc:sldMk cId="0" sldId="393"/>
            <ac:spMk id="2" creationId="{00000000-0000-0000-0000-000000000000}"/>
          </ac:spMkLst>
        </pc:spChg>
      </pc:sldChg>
      <pc:sldChg chg="del">
        <pc:chgData name="meng yu" userId="0c972f0548c2abfb" providerId="LiveId" clId="{3FF8AEB6-3DB3-48EA-92FA-AC49A7B3476A}" dt="2020-03-01T12:45:32.991" v="1842" actId="47"/>
        <pc:sldMkLst>
          <pc:docMk/>
          <pc:sldMk cId="0" sldId="394"/>
        </pc:sldMkLst>
      </pc:sldChg>
      <pc:sldChg chg="del">
        <pc:chgData name="meng yu" userId="0c972f0548c2abfb" providerId="LiveId" clId="{3FF8AEB6-3DB3-48EA-92FA-AC49A7B3476A}" dt="2020-03-01T12:45:34.916" v="1844" actId="47"/>
        <pc:sldMkLst>
          <pc:docMk/>
          <pc:sldMk cId="0" sldId="395"/>
        </pc:sldMkLst>
      </pc:sldChg>
      <pc:sldChg chg="modSp del">
        <pc:chgData name="meng yu" userId="0c972f0548c2abfb" providerId="LiveId" clId="{3FF8AEB6-3DB3-48EA-92FA-AC49A7B3476A}" dt="2020-03-01T13:10:06.278" v="2182" actId="2696"/>
        <pc:sldMkLst>
          <pc:docMk/>
          <pc:sldMk cId="1027301091" sldId="397"/>
        </pc:sldMkLst>
        <pc:spChg chg="mod">
          <ac:chgData name="meng yu" userId="0c972f0548c2abfb" providerId="LiveId" clId="{3FF8AEB6-3DB3-48EA-92FA-AC49A7B3476A}" dt="2020-03-01T12:46:03.520" v="1869" actId="14100"/>
          <ac:spMkLst>
            <pc:docMk/>
            <pc:sldMk cId="1027301091" sldId="397"/>
            <ac:spMk id="322562" creationId="{00000000-0000-0000-0000-000000000000}"/>
          </ac:spMkLst>
        </pc:spChg>
        <pc:spChg chg="mod">
          <ac:chgData name="meng yu" userId="0c972f0548c2abfb" providerId="LiveId" clId="{3FF8AEB6-3DB3-48EA-92FA-AC49A7B3476A}" dt="2020-03-01T12:46:24.823" v="1877" actId="207"/>
          <ac:spMkLst>
            <pc:docMk/>
            <pc:sldMk cId="1027301091" sldId="397"/>
            <ac:spMk id="322563" creationId="{00000000-0000-0000-0000-000000000000}"/>
          </ac:spMkLst>
        </pc:spChg>
      </pc:sldChg>
      <pc:sldChg chg="modSp del">
        <pc:chgData name="meng yu" userId="0c972f0548c2abfb" providerId="LiveId" clId="{3FF8AEB6-3DB3-48EA-92FA-AC49A7B3476A}" dt="2020-03-01T13:10:06.278" v="2182" actId="2696"/>
        <pc:sldMkLst>
          <pc:docMk/>
          <pc:sldMk cId="641587904" sldId="398"/>
        </pc:sldMkLst>
        <pc:spChg chg="mod">
          <ac:chgData name="meng yu" userId="0c972f0548c2abfb" providerId="LiveId" clId="{3FF8AEB6-3DB3-48EA-92FA-AC49A7B3476A}" dt="2020-03-01T12:49:55.961" v="1923" actId="14100"/>
          <ac:spMkLst>
            <pc:docMk/>
            <pc:sldMk cId="641587904" sldId="398"/>
            <ac:spMk id="323586" creationId="{00000000-0000-0000-0000-000000000000}"/>
          </ac:spMkLst>
        </pc:spChg>
        <pc:spChg chg="mod">
          <ac:chgData name="meng yu" userId="0c972f0548c2abfb" providerId="LiveId" clId="{3FF8AEB6-3DB3-48EA-92FA-AC49A7B3476A}" dt="2020-03-01T12:48:00.562" v="1880"/>
          <ac:spMkLst>
            <pc:docMk/>
            <pc:sldMk cId="641587904" sldId="398"/>
            <ac:spMk id="323597" creationId="{00000000-0000-0000-0000-000000000000}"/>
          </ac:spMkLst>
        </pc:spChg>
        <pc:spChg chg="mod">
          <ac:chgData name="meng yu" userId="0c972f0548c2abfb" providerId="LiveId" clId="{3FF8AEB6-3DB3-48EA-92FA-AC49A7B3476A}" dt="2020-03-01T12:47:53.339" v="1878" actId="14100"/>
          <ac:spMkLst>
            <pc:docMk/>
            <pc:sldMk cId="641587904" sldId="398"/>
            <ac:spMk id="323604" creationId="{00000000-0000-0000-0000-000000000000}"/>
          </ac:spMkLst>
        </pc:spChg>
        <pc:spChg chg="mod">
          <ac:chgData name="meng yu" userId="0c972f0548c2abfb" providerId="LiveId" clId="{3FF8AEB6-3DB3-48EA-92FA-AC49A7B3476A}" dt="2020-03-01T12:48:03.041" v="1881" actId="20577"/>
          <ac:spMkLst>
            <pc:docMk/>
            <pc:sldMk cId="641587904" sldId="398"/>
            <ac:spMk id="323609" creationId="{00000000-0000-0000-0000-000000000000}"/>
          </ac:spMkLst>
        </pc:spChg>
        <pc:spChg chg="mod">
          <ac:chgData name="meng yu" userId="0c972f0548c2abfb" providerId="LiveId" clId="{3FF8AEB6-3DB3-48EA-92FA-AC49A7B3476A}" dt="2020-03-01T12:48:04.560" v="1882" actId="20577"/>
          <ac:spMkLst>
            <pc:docMk/>
            <pc:sldMk cId="641587904" sldId="398"/>
            <ac:spMk id="323613" creationId="{00000000-0000-0000-0000-000000000000}"/>
          </ac:spMkLst>
        </pc:spChg>
      </pc:sldChg>
      <pc:sldChg chg="modSp del">
        <pc:chgData name="meng yu" userId="0c972f0548c2abfb" providerId="LiveId" clId="{3FF8AEB6-3DB3-48EA-92FA-AC49A7B3476A}" dt="2020-03-01T13:10:06.278" v="2182" actId="2696"/>
        <pc:sldMkLst>
          <pc:docMk/>
          <pc:sldMk cId="906842999" sldId="401"/>
        </pc:sldMkLst>
        <pc:spChg chg="mod">
          <ac:chgData name="meng yu" userId="0c972f0548c2abfb" providerId="LiveId" clId="{3FF8AEB6-3DB3-48EA-92FA-AC49A7B3476A}" dt="2020-03-01T12:55:52.921" v="2006"/>
          <ac:spMkLst>
            <pc:docMk/>
            <pc:sldMk cId="906842999" sldId="401"/>
            <ac:spMk id="4" creationId="{00000000-0000-0000-0000-000000000000}"/>
          </ac:spMkLst>
        </pc:spChg>
        <pc:spChg chg="mod">
          <ac:chgData name="meng yu" userId="0c972f0548c2abfb" providerId="LiveId" clId="{3FF8AEB6-3DB3-48EA-92FA-AC49A7B3476A}" dt="2020-03-01T12:55:05.546" v="1997" actId="20577"/>
          <ac:spMkLst>
            <pc:docMk/>
            <pc:sldMk cId="906842999" sldId="401"/>
            <ac:spMk id="343043" creationId="{00000000-0000-0000-0000-000000000000}"/>
          </ac:spMkLst>
        </pc:spChg>
      </pc:sldChg>
      <pc:sldChg chg="modSp del">
        <pc:chgData name="meng yu" userId="0c972f0548c2abfb" providerId="LiveId" clId="{3FF8AEB6-3DB3-48EA-92FA-AC49A7B3476A}" dt="2020-03-06T08:06:05.257" v="2605" actId="20577"/>
        <pc:sldMkLst>
          <pc:docMk/>
          <pc:sldMk cId="836664407" sldId="402"/>
        </pc:sldMkLst>
        <pc:spChg chg="mod">
          <ac:chgData name="meng yu" userId="0c972f0548c2abfb" providerId="LiveId" clId="{3FF8AEB6-3DB3-48EA-92FA-AC49A7B3476A}" dt="2020-03-01T12:56:17.292" v="2008"/>
          <ac:spMkLst>
            <pc:docMk/>
            <pc:sldMk cId="836664407" sldId="402"/>
            <ac:spMk id="48" creationId="{00000000-0000-0000-0000-000000000000}"/>
          </ac:spMkLst>
        </pc:spChg>
        <pc:spChg chg="mod">
          <ac:chgData name="meng yu" userId="0c972f0548c2abfb" providerId="LiveId" clId="{3FF8AEB6-3DB3-48EA-92FA-AC49A7B3476A}" dt="2020-03-01T12:56:33.743" v="2015" actId="20577"/>
          <ac:spMkLst>
            <pc:docMk/>
            <pc:sldMk cId="836664407" sldId="402"/>
            <ac:spMk id="324618" creationId="{00000000-0000-0000-0000-000000000000}"/>
          </ac:spMkLst>
        </pc:spChg>
        <pc:spChg chg="mod">
          <ac:chgData name="meng yu" userId="0c972f0548c2abfb" providerId="LiveId" clId="{3FF8AEB6-3DB3-48EA-92FA-AC49A7B3476A}" dt="2020-03-01T12:56:32.496" v="2014" actId="20577"/>
          <ac:spMkLst>
            <pc:docMk/>
            <pc:sldMk cId="836664407" sldId="402"/>
            <ac:spMk id="324622" creationId="{00000000-0000-0000-0000-000000000000}"/>
          </ac:spMkLst>
        </pc:spChg>
        <pc:spChg chg="mod">
          <ac:chgData name="meng yu" userId="0c972f0548c2abfb" providerId="LiveId" clId="{3FF8AEB6-3DB3-48EA-92FA-AC49A7B3476A}" dt="2020-03-01T12:56:31.055" v="2013" actId="20577"/>
          <ac:spMkLst>
            <pc:docMk/>
            <pc:sldMk cId="836664407" sldId="402"/>
            <ac:spMk id="324623" creationId="{00000000-0000-0000-0000-000000000000}"/>
          </ac:spMkLst>
        </pc:spChg>
        <pc:spChg chg="mod">
          <ac:chgData name="meng yu" userId="0c972f0548c2abfb" providerId="LiveId" clId="{3FF8AEB6-3DB3-48EA-92FA-AC49A7B3476A}" dt="2020-03-01T12:56:22.069" v="2010"/>
          <ac:spMkLst>
            <pc:docMk/>
            <pc:sldMk cId="836664407" sldId="402"/>
            <ac:spMk id="324652" creationId="{00000000-0000-0000-0000-000000000000}"/>
          </ac:spMkLst>
        </pc:spChg>
        <pc:spChg chg="mod">
          <ac:chgData name="meng yu" userId="0c972f0548c2abfb" providerId="LiveId" clId="{3FF8AEB6-3DB3-48EA-92FA-AC49A7B3476A}" dt="2020-03-01T12:56:28.447" v="2012" actId="20577"/>
          <ac:spMkLst>
            <pc:docMk/>
            <pc:sldMk cId="836664407" sldId="402"/>
            <ac:spMk id="324654" creationId="{00000000-0000-0000-0000-000000000000}"/>
          </ac:spMkLst>
        </pc:spChg>
        <pc:spChg chg="mod">
          <ac:chgData name="meng yu" userId="0c972f0548c2abfb" providerId="LiveId" clId="{3FF8AEB6-3DB3-48EA-92FA-AC49A7B3476A}" dt="2020-03-01T12:56:26.602" v="2011" actId="20577"/>
          <ac:spMkLst>
            <pc:docMk/>
            <pc:sldMk cId="836664407" sldId="402"/>
            <ac:spMk id="324655" creationId="{00000000-0000-0000-0000-000000000000}"/>
          </ac:spMkLst>
        </pc:spChg>
        <pc:spChg chg="mod">
          <ac:chgData name="meng yu" userId="0c972f0548c2abfb" providerId="LiveId" clId="{3FF8AEB6-3DB3-48EA-92FA-AC49A7B3476A}" dt="2020-03-06T08:06:05.257" v="2605" actId="20577"/>
          <ac:spMkLst>
            <pc:docMk/>
            <pc:sldMk cId="836664407" sldId="402"/>
            <ac:spMk id="324656" creationId="{00000000-0000-0000-0000-000000000000}"/>
          </ac:spMkLst>
        </pc:spChg>
      </pc:sldChg>
      <pc:sldChg chg="modSp del">
        <pc:chgData name="meng yu" userId="0c972f0548c2abfb" providerId="LiveId" clId="{3FF8AEB6-3DB3-48EA-92FA-AC49A7B3476A}" dt="2020-03-01T13:10:06.278" v="2182" actId="2696"/>
        <pc:sldMkLst>
          <pc:docMk/>
          <pc:sldMk cId="1387156916" sldId="404"/>
        </pc:sldMkLst>
        <pc:spChg chg="mod">
          <ac:chgData name="meng yu" userId="0c972f0548c2abfb" providerId="LiveId" clId="{3FF8AEB6-3DB3-48EA-92FA-AC49A7B3476A}" dt="2020-03-01T12:58:40.959" v="2061" actId="20577"/>
          <ac:spMkLst>
            <pc:docMk/>
            <pc:sldMk cId="1387156916" sldId="404"/>
            <ac:spMk id="53" creationId="{00000000-0000-0000-0000-000000000000}"/>
          </ac:spMkLst>
        </pc:spChg>
        <pc:spChg chg="mod">
          <ac:chgData name="meng yu" userId="0c972f0548c2abfb" providerId="LiveId" clId="{3FF8AEB6-3DB3-48EA-92FA-AC49A7B3476A}" dt="2020-03-01T12:57:28.913" v="2044" actId="20577"/>
          <ac:spMkLst>
            <pc:docMk/>
            <pc:sldMk cId="1387156916" sldId="404"/>
            <ac:spMk id="54" creationId="{00000000-0000-0000-0000-000000000000}"/>
          </ac:spMkLst>
        </pc:spChg>
        <pc:spChg chg="mod">
          <ac:chgData name="meng yu" userId="0c972f0548c2abfb" providerId="LiveId" clId="{3FF8AEB6-3DB3-48EA-92FA-AC49A7B3476A}" dt="2020-03-01T12:57:46.420" v="2054" actId="20577"/>
          <ac:spMkLst>
            <pc:docMk/>
            <pc:sldMk cId="1387156916" sldId="404"/>
            <ac:spMk id="345091" creationId="{00000000-0000-0000-0000-000000000000}"/>
          </ac:spMkLst>
        </pc:spChg>
        <pc:spChg chg="mod">
          <ac:chgData name="meng yu" userId="0c972f0548c2abfb" providerId="LiveId" clId="{3FF8AEB6-3DB3-48EA-92FA-AC49A7B3476A}" dt="2020-03-01T12:57:57.478" v="2055" actId="20577"/>
          <ac:spMkLst>
            <pc:docMk/>
            <pc:sldMk cId="1387156916" sldId="404"/>
            <ac:spMk id="345099" creationId="{00000000-0000-0000-0000-000000000000}"/>
          </ac:spMkLst>
        </pc:spChg>
        <pc:spChg chg="mod">
          <ac:chgData name="meng yu" userId="0c972f0548c2abfb" providerId="LiveId" clId="{3FF8AEB6-3DB3-48EA-92FA-AC49A7B3476A}" dt="2020-03-01T12:58:00.989" v="2056" actId="20577"/>
          <ac:spMkLst>
            <pc:docMk/>
            <pc:sldMk cId="1387156916" sldId="404"/>
            <ac:spMk id="345100" creationId="{00000000-0000-0000-0000-000000000000}"/>
          </ac:spMkLst>
        </pc:spChg>
        <pc:spChg chg="mod">
          <ac:chgData name="meng yu" userId="0c972f0548c2abfb" providerId="LiveId" clId="{3FF8AEB6-3DB3-48EA-92FA-AC49A7B3476A}" dt="2020-03-01T12:58:03.290" v="2057" actId="20577"/>
          <ac:spMkLst>
            <pc:docMk/>
            <pc:sldMk cId="1387156916" sldId="404"/>
            <ac:spMk id="345101" creationId="{00000000-0000-0000-0000-000000000000}"/>
          </ac:spMkLst>
        </pc:spChg>
        <pc:spChg chg="mod">
          <ac:chgData name="meng yu" userId="0c972f0548c2abfb" providerId="LiveId" clId="{3FF8AEB6-3DB3-48EA-92FA-AC49A7B3476A}" dt="2020-03-01T12:58:07.270" v="2059" actId="20577"/>
          <ac:spMkLst>
            <pc:docMk/>
            <pc:sldMk cId="1387156916" sldId="404"/>
            <ac:spMk id="345118" creationId="{00000000-0000-0000-0000-000000000000}"/>
          </ac:spMkLst>
        </pc:spChg>
        <pc:spChg chg="mod">
          <ac:chgData name="meng yu" userId="0c972f0548c2abfb" providerId="LiveId" clId="{3FF8AEB6-3DB3-48EA-92FA-AC49A7B3476A}" dt="2020-03-01T12:58:04.612" v="2058" actId="20577"/>
          <ac:spMkLst>
            <pc:docMk/>
            <pc:sldMk cId="1387156916" sldId="404"/>
            <ac:spMk id="345119" creationId="{00000000-0000-0000-0000-000000000000}"/>
          </ac:spMkLst>
        </pc:spChg>
        <pc:spChg chg="mod">
          <ac:chgData name="meng yu" userId="0c972f0548c2abfb" providerId="LiveId" clId="{3FF8AEB6-3DB3-48EA-92FA-AC49A7B3476A}" dt="2020-03-01T12:58:13.089" v="2060" actId="20577"/>
          <ac:spMkLst>
            <pc:docMk/>
            <pc:sldMk cId="1387156916" sldId="404"/>
            <ac:spMk id="345120" creationId="{00000000-0000-0000-0000-000000000000}"/>
          </ac:spMkLst>
        </pc:spChg>
        <pc:spChg chg="mod">
          <ac:chgData name="meng yu" userId="0c972f0548c2abfb" providerId="LiveId" clId="{3FF8AEB6-3DB3-48EA-92FA-AC49A7B3476A}" dt="2020-03-01T12:57:04.569" v="2032"/>
          <ac:spMkLst>
            <pc:docMk/>
            <pc:sldMk cId="1387156916" sldId="404"/>
            <ac:spMk id="345130" creationId="{00000000-0000-0000-0000-000000000000}"/>
          </ac:spMkLst>
        </pc:spChg>
        <pc:spChg chg="mod">
          <ac:chgData name="meng yu" userId="0c972f0548c2abfb" providerId="LiveId" clId="{3FF8AEB6-3DB3-48EA-92FA-AC49A7B3476A}" dt="2020-03-01T12:57:33.420" v="2046" actId="20577"/>
          <ac:spMkLst>
            <pc:docMk/>
            <pc:sldMk cId="1387156916" sldId="404"/>
            <ac:spMk id="345132" creationId="{00000000-0000-0000-0000-000000000000}"/>
          </ac:spMkLst>
        </pc:spChg>
      </pc:sldChg>
      <pc:sldChg chg="modSp del">
        <pc:chgData name="meng yu" userId="0c972f0548c2abfb" providerId="LiveId" clId="{3FF8AEB6-3DB3-48EA-92FA-AC49A7B3476A}" dt="2020-03-01T13:10:06.278" v="2182" actId="2696"/>
        <pc:sldMkLst>
          <pc:docMk/>
          <pc:sldMk cId="2765922685" sldId="407"/>
        </pc:sldMkLst>
        <pc:spChg chg="mod">
          <ac:chgData name="meng yu" userId="0c972f0548c2abfb" providerId="LiveId" clId="{3FF8AEB6-3DB3-48EA-92FA-AC49A7B3476A}" dt="2020-03-01T13:03:18.960" v="2136" actId="20577"/>
          <ac:spMkLst>
            <pc:docMk/>
            <pc:sldMk cId="2765922685" sldId="407"/>
            <ac:spMk id="372739" creationId="{00000000-0000-0000-0000-000000000000}"/>
          </ac:spMkLst>
        </pc:spChg>
      </pc:sldChg>
      <pc:sldChg chg="modSp del">
        <pc:chgData name="meng yu" userId="0c972f0548c2abfb" providerId="LiveId" clId="{3FF8AEB6-3DB3-48EA-92FA-AC49A7B3476A}" dt="2020-03-01T13:10:06.278" v="2182" actId="2696"/>
        <pc:sldMkLst>
          <pc:docMk/>
          <pc:sldMk cId="1425829098" sldId="408"/>
        </pc:sldMkLst>
        <pc:spChg chg="mod">
          <ac:chgData name="meng yu" userId="0c972f0548c2abfb" providerId="LiveId" clId="{3FF8AEB6-3DB3-48EA-92FA-AC49A7B3476A}" dt="2020-03-01T13:05:25.858" v="2171"/>
          <ac:spMkLst>
            <pc:docMk/>
            <pc:sldMk cId="1425829098" sldId="408"/>
            <ac:spMk id="371715" creationId="{00000000-0000-0000-0000-000000000000}"/>
          </ac:spMkLst>
        </pc:spChg>
      </pc:sldChg>
      <pc:sldChg chg="modSp del modAnim">
        <pc:chgData name="meng yu" userId="0c972f0548c2abfb" providerId="LiveId" clId="{3FF8AEB6-3DB3-48EA-92FA-AC49A7B3476A}" dt="2020-03-01T13:10:06.278" v="2182" actId="2696"/>
        <pc:sldMkLst>
          <pc:docMk/>
          <pc:sldMk cId="2546368375" sldId="413"/>
        </pc:sldMkLst>
        <pc:spChg chg="mod">
          <ac:chgData name="meng yu" userId="0c972f0548c2abfb" providerId="LiveId" clId="{3FF8AEB6-3DB3-48EA-92FA-AC49A7B3476A}" dt="2020-03-01T12:52:17.010" v="1941" actId="20577"/>
          <ac:spMkLst>
            <pc:docMk/>
            <pc:sldMk cId="2546368375" sldId="413"/>
            <ac:spMk id="79" creationId="{00000000-0000-0000-0000-000000000000}"/>
          </ac:spMkLst>
        </pc:spChg>
        <pc:spChg chg="mod">
          <ac:chgData name="meng yu" userId="0c972f0548c2abfb" providerId="LiveId" clId="{3FF8AEB6-3DB3-48EA-92FA-AC49A7B3476A}" dt="2020-03-01T12:51:08.545" v="1932" actId="1038"/>
          <ac:spMkLst>
            <pc:docMk/>
            <pc:sldMk cId="2546368375" sldId="413"/>
            <ac:spMk id="80" creationId="{00000000-0000-0000-0000-000000000000}"/>
          </ac:spMkLst>
        </pc:spChg>
        <pc:spChg chg="mod">
          <ac:chgData name="meng yu" userId="0c972f0548c2abfb" providerId="LiveId" clId="{3FF8AEB6-3DB3-48EA-92FA-AC49A7B3476A}" dt="2020-03-01T12:52:55.561" v="1962" actId="20577"/>
          <ac:spMkLst>
            <pc:docMk/>
            <pc:sldMk cId="2546368375" sldId="413"/>
            <ac:spMk id="81" creationId="{00000000-0000-0000-0000-000000000000}"/>
          </ac:spMkLst>
        </pc:spChg>
        <pc:spChg chg="mod">
          <ac:chgData name="meng yu" userId="0c972f0548c2abfb" providerId="LiveId" clId="{3FF8AEB6-3DB3-48EA-92FA-AC49A7B3476A}" dt="2020-03-01T12:53:09.570" v="1964" actId="14100"/>
          <ac:spMkLst>
            <pc:docMk/>
            <pc:sldMk cId="2546368375" sldId="413"/>
            <ac:spMk id="50178" creationId="{00000000-0000-0000-0000-000000000000}"/>
          </ac:spMkLst>
        </pc:spChg>
        <pc:spChg chg="mod">
          <ac:chgData name="meng yu" userId="0c972f0548c2abfb" providerId="LiveId" clId="{3FF8AEB6-3DB3-48EA-92FA-AC49A7B3476A}" dt="2020-03-01T12:51:02.846" v="1928" actId="14100"/>
          <ac:spMkLst>
            <pc:docMk/>
            <pc:sldMk cId="2546368375" sldId="413"/>
            <ac:spMk id="50179" creationId="{00000000-0000-0000-0000-000000000000}"/>
          </ac:spMkLst>
        </pc:spChg>
        <pc:spChg chg="mod">
          <ac:chgData name="meng yu" userId="0c972f0548c2abfb" providerId="LiveId" clId="{3FF8AEB6-3DB3-48EA-92FA-AC49A7B3476A}" dt="2020-03-01T12:52:31.099" v="1947" actId="20577"/>
          <ac:spMkLst>
            <pc:docMk/>
            <pc:sldMk cId="2546368375" sldId="413"/>
            <ac:spMk id="50181" creationId="{00000000-0000-0000-0000-000000000000}"/>
          </ac:spMkLst>
        </pc:spChg>
        <pc:spChg chg="mod">
          <ac:chgData name="meng yu" userId="0c972f0548c2abfb" providerId="LiveId" clId="{3FF8AEB6-3DB3-48EA-92FA-AC49A7B3476A}" dt="2020-03-01T12:53:13.277" v="1966" actId="14100"/>
          <ac:spMkLst>
            <pc:docMk/>
            <pc:sldMk cId="2546368375" sldId="413"/>
            <ac:spMk id="50182" creationId="{00000000-0000-0000-0000-000000000000}"/>
          </ac:spMkLst>
        </pc:spChg>
        <pc:spChg chg="mod">
          <ac:chgData name="meng yu" userId="0c972f0548c2abfb" providerId="LiveId" clId="{3FF8AEB6-3DB3-48EA-92FA-AC49A7B3476A}" dt="2020-03-01T12:53:16.655" v="1968" actId="14100"/>
          <ac:spMkLst>
            <pc:docMk/>
            <pc:sldMk cId="2546368375" sldId="413"/>
            <ac:spMk id="50184" creationId="{00000000-0000-0000-0000-000000000000}"/>
          </ac:spMkLst>
        </pc:spChg>
      </pc:sldChg>
      <pc:sldChg chg="del">
        <pc:chgData name="meng yu" userId="0c972f0548c2abfb" providerId="LiveId" clId="{3FF8AEB6-3DB3-48EA-92FA-AC49A7B3476A}" dt="2020-03-01T13:06:59.774" v="2180" actId="47"/>
        <pc:sldMkLst>
          <pc:docMk/>
          <pc:sldMk cId="0" sldId="414"/>
        </pc:sldMkLst>
      </pc:sldChg>
      <pc:sldChg chg="add del">
        <pc:chgData name="meng yu" userId="0c972f0548c2abfb" providerId="LiveId" clId="{3FF8AEB6-3DB3-48EA-92FA-AC49A7B3476A}" dt="2020-03-01T13:44:26.818" v="2361" actId="47"/>
        <pc:sldMkLst>
          <pc:docMk/>
          <pc:sldMk cId="0" sldId="415"/>
        </pc:sldMkLst>
      </pc:sldChg>
      <pc:sldChg chg="add del">
        <pc:chgData name="meng yu" userId="0c972f0548c2abfb" providerId="LiveId" clId="{3FF8AEB6-3DB3-48EA-92FA-AC49A7B3476A}" dt="2020-03-01T13:46:43.232" v="2389" actId="47"/>
        <pc:sldMkLst>
          <pc:docMk/>
          <pc:sldMk cId="0" sldId="417"/>
        </pc:sldMkLst>
      </pc:sldChg>
      <pc:sldChg chg="addSp delSp modSp add del">
        <pc:chgData name="meng yu" userId="0c972f0548c2abfb" providerId="LiveId" clId="{3FF8AEB6-3DB3-48EA-92FA-AC49A7B3476A}" dt="2020-03-06T08:12:35.215" v="2758" actId="47"/>
        <pc:sldMkLst>
          <pc:docMk/>
          <pc:sldMk cId="0" sldId="424"/>
        </pc:sldMkLst>
        <pc:spChg chg="add del mod">
          <ac:chgData name="meng yu" userId="0c972f0548c2abfb" providerId="LiveId" clId="{3FF8AEB6-3DB3-48EA-92FA-AC49A7B3476A}" dt="2020-03-06T08:12:29.852" v="2757" actId="478"/>
          <ac:spMkLst>
            <pc:docMk/>
            <pc:sldMk cId="0" sldId="424"/>
            <ac:spMk id="3" creationId="{13CC77FD-D5A4-4210-B417-AD7DD34FFFB4}"/>
          </ac:spMkLst>
        </pc:spChg>
        <pc:spChg chg="del">
          <ac:chgData name="meng yu" userId="0c972f0548c2abfb" providerId="LiveId" clId="{3FF8AEB6-3DB3-48EA-92FA-AC49A7B3476A}" dt="2020-03-06T08:12:27.573" v="2756" actId="478"/>
          <ac:spMkLst>
            <pc:docMk/>
            <pc:sldMk cId="0" sldId="424"/>
            <ac:spMk id="19458" creationId="{B5217541-4F4E-4469-A7D5-E6B8B3454E68}"/>
          </ac:spMkLst>
        </pc:spChg>
      </pc:sldChg>
      <pc:sldChg chg="addSp delSp modSp">
        <pc:chgData name="meng yu" userId="0c972f0548c2abfb" providerId="LiveId" clId="{3FF8AEB6-3DB3-48EA-92FA-AC49A7B3476A}" dt="2020-03-06T08:54:24.766" v="3538"/>
        <pc:sldMkLst>
          <pc:docMk/>
          <pc:sldMk cId="0" sldId="434"/>
        </pc:sldMkLst>
        <pc:spChg chg="add del mod">
          <ac:chgData name="meng yu" userId="0c972f0548c2abfb" providerId="LiveId" clId="{3FF8AEB6-3DB3-48EA-92FA-AC49A7B3476A}" dt="2020-03-06T08:54:18.626" v="3535" actId="478"/>
          <ac:spMkLst>
            <pc:docMk/>
            <pc:sldMk cId="0" sldId="434"/>
            <ac:spMk id="3" creationId="{A4BBF044-3060-410C-AFFD-0ADF1144EAD9}"/>
          </ac:spMkLst>
        </pc:spChg>
        <pc:spChg chg="add del mod">
          <ac:chgData name="meng yu" userId="0c972f0548c2abfb" providerId="LiveId" clId="{3FF8AEB6-3DB3-48EA-92FA-AC49A7B3476A}" dt="2020-03-06T08:54:24.111" v="3537" actId="478"/>
          <ac:spMkLst>
            <pc:docMk/>
            <pc:sldMk cId="0" sldId="434"/>
            <ac:spMk id="5" creationId="{6C7ADBAB-3327-40B9-86ED-96FF9CBAD78D}"/>
          </ac:spMkLst>
        </pc:spChg>
        <pc:spChg chg="add">
          <ac:chgData name="meng yu" userId="0c972f0548c2abfb" providerId="LiveId" clId="{3FF8AEB6-3DB3-48EA-92FA-AC49A7B3476A}" dt="2020-03-06T08:54:24.766" v="3538"/>
          <ac:spMkLst>
            <pc:docMk/>
            <pc:sldMk cId="0" sldId="434"/>
            <ac:spMk id="8" creationId="{F2AAE9EF-3883-46F5-9A11-6AA34EFF3538}"/>
          </ac:spMkLst>
        </pc:spChg>
        <pc:spChg chg="add del">
          <ac:chgData name="meng yu" userId="0c972f0548c2abfb" providerId="LiveId" clId="{3FF8AEB6-3DB3-48EA-92FA-AC49A7B3476A}" dt="2020-03-06T08:54:21.229" v="3536" actId="478"/>
          <ac:spMkLst>
            <pc:docMk/>
            <pc:sldMk cId="0" sldId="434"/>
            <ac:spMk id="375811" creationId="{00000000-0000-0000-0000-000000000000}"/>
          </ac:spMkLst>
        </pc:spChg>
      </pc:sldChg>
      <pc:sldChg chg="addSp delSp modSp">
        <pc:chgData name="meng yu" userId="0c972f0548c2abfb" providerId="LiveId" clId="{3FF8AEB6-3DB3-48EA-92FA-AC49A7B3476A}" dt="2020-03-06T08:54:36.578" v="3541"/>
        <pc:sldMkLst>
          <pc:docMk/>
          <pc:sldMk cId="0" sldId="435"/>
        </pc:sldMkLst>
        <pc:spChg chg="del">
          <ac:chgData name="meng yu" userId="0c972f0548c2abfb" providerId="LiveId" clId="{3FF8AEB6-3DB3-48EA-92FA-AC49A7B3476A}" dt="2020-03-06T08:54:33.318" v="3539" actId="478"/>
          <ac:spMkLst>
            <pc:docMk/>
            <pc:sldMk cId="0" sldId="435"/>
            <ac:spMk id="2" creationId="{00000000-0000-0000-0000-000000000000}"/>
          </ac:spMkLst>
        </pc:spChg>
        <pc:spChg chg="add del mod">
          <ac:chgData name="meng yu" userId="0c972f0548c2abfb" providerId="LiveId" clId="{3FF8AEB6-3DB3-48EA-92FA-AC49A7B3476A}" dt="2020-03-06T08:54:36.244" v="3540" actId="478"/>
          <ac:spMkLst>
            <pc:docMk/>
            <pc:sldMk cId="0" sldId="435"/>
            <ac:spMk id="6" creationId="{80A42E3A-320A-420F-A3FC-5299D0B279D2}"/>
          </ac:spMkLst>
        </pc:spChg>
        <pc:spChg chg="add">
          <ac:chgData name="meng yu" userId="0c972f0548c2abfb" providerId="LiveId" clId="{3FF8AEB6-3DB3-48EA-92FA-AC49A7B3476A}" dt="2020-03-06T08:54:36.578" v="3541"/>
          <ac:spMkLst>
            <pc:docMk/>
            <pc:sldMk cId="0" sldId="435"/>
            <ac:spMk id="7" creationId="{933FAE63-387C-4915-9BFD-8380023281D6}"/>
          </ac:spMkLst>
        </pc:spChg>
      </pc:sldChg>
      <pc:sldChg chg="addSp delSp modSp">
        <pc:chgData name="meng yu" userId="0c972f0548c2abfb" providerId="LiveId" clId="{3FF8AEB6-3DB3-48EA-92FA-AC49A7B3476A}" dt="2020-03-06T08:54:45.060" v="3544"/>
        <pc:sldMkLst>
          <pc:docMk/>
          <pc:sldMk cId="0" sldId="436"/>
        </pc:sldMkLst>
        <pc:spChg chg="del">
          <ac:chgData name="meng yu" userId="0c972f0548c2abfb" providerId="LiveId" clId="{3FF8AEB6-3DB3-48EA-92FA-AC49A7B3476A}" dt="2020-03-06T08:54:42.179" v="3542" actId="478"/>
          <ac:spMkLst>
            <pc:docMk/>
            <pc:sldMk cId="0" sldId="436"/>
            <ac:spMk id="2" creationId="{00000000-0000-0000-0000-000000000000}"/>
          </ac:spMkLst>
        </pc:spChg>
        <pc:spChg chg="add del mod">
          <ac:chgData name="meng yu" userId="0c972f0548c2abfb" providerId="LiveId" clId="{3FF8AEB6-3DB3-48EA-92FA-AC49A7B3476A}" dt="2020-03-06T08:54:44.677" v="3543" actId="478"/>
          <ac:spMkLst>
            <pc:docMk/>
            <pc:sldMk cId="0" sldId="436"/>
            <ac:spMk id="5" creationId="{07C49488-AFF3-406C-947C-3E737560E1EC}"/>
          </ac:spMkLst>
        </pc:spChg>
        <pc:spChg chg="add">
          <ac:chgData name="meng yu" userId="0c972f0548c2abfb" providerId="LiveId" clId="{3FF8AEB6-3DB3-48EA-92FA-AC49A7B3476A}" dt="2020-03-06T08:54:45.060" v="3544"/>
          <ac:spMkLst>
            <pc:docMk/>
            <pc:sldMk cId="0" sldId="436"/>
            <ac:spMk id="6" creationId="{7DA2139F-3874-41C3-B973-D914CBE90439}"/>
          </ac:spMkLst>
        </pc:spChg>
      </pc:sldChg>
      <pc:sldChg chg="addSp delSp modSp">
        <pc:chgData name="meng yu" userId="0c972f0548c2abfb" providerId="LiveId" clId="{3FF8AEB6-3DB3-48EA-92FA-AC49A7B3476A}" dt="2020-03-06T08:54:59.941" v="3550"/>
        <pc:sldMkLst>
          <pc:docMk/>
          <pc:sldMk cId="0" sldId="437"/>
        </pc:sldMkLst>
        <pc:spChg chg="del">
          <ac:chgData name="meng yu" userId="0c972f0548c2abfb" providerId="LiveId" clId="{3FF8AEB6-3DB3-48EA-92FA-AC49A7B3476A}" dt="2020-03-06T08:54:56.790" v="3548" actId="478"/>
          <ac:spMkLst>
            <pc:docMk/>
            <pc:sldMk cId="0" sldId="437"/>
            <ac:spMk id="2" creationId="{00000000-0000-0000-0000-000000000000}"/>
          </ac:spMkLst>
        </pc:spChg>
        <pc:spChg chg="add del mod">
          <ac:chgData name="meng yu" userId="0c972f0548c2abfb" providerId="LiveId" clId="{3FF8AEB6-3DB3-48EA-92FA-AC49A7B3476A}" dt="2020-03-06T08:54:58.998" v="3549" actId="478"/>
          <ac:spMkLst>
            <pc:docMk/>
            <pc:sldMk cId="0" sldId="437"/>
            <ac:spMk id="5" creationId="{7E5824E3-867C-4364-9D68-E2D278AA3BA9}"/>
          </ac:spMkLst>
        </pc:spChg>
        <pc:spChg chg="add">
          <ac:chgData name="meng yu" userId="0c972f0548c2abfb" providerId="LiveId" clId="{3FF8AEB6-3DB3-48EA-92FA-AC49A7B3476A}" dt="2020-03-06T08:54:59.941" v="3550"/>
          <ac:spMkLst>
            <pc:docMk/>
            <pc:sldMk cId="0" sldId="437"/>
            <ac:spMk id="6" creationId="{DA5AF345-165B-41E9-9384-2381200FC5E5}"/>
          </ac:spMkLst>
        </pc:spChg>
      </pc:sldChg>
      <pc:sldChg chg="addSp delSp modSp">
        <pc:chgData name="meng yu" userId="0c972f0548c2abfb" providerId="LiveId" clId="{3FF8AEB6-3DB3-48EA-92FA-AC49A7B3476A}" dt="2020-03-06T08:55:17.046" v="3556"/>
        <pc:sldMkLst>
          <pc:docMk/>
          <pc:sldMk cId="0" sldId="438"/>
        </pc:sldMkLst>
        <pc:spChg chg="add del mod">
          <ac:chgData name="meng yu" userId="0c972f0548c2abfb" providerId="LiveId" clId="{3FF8AEB6-3DB3-48EA-92FA-AC49A7B3476A}" dt="2020-03-06T08:55:16.324" v="3555" actId="478"/>
          <ac:spMkLst>
            <pc:docMk/>
            <pc:sldMk cId="0" sldId="438"/>
            <ac:spMk id="3" creationId="{5222EDA6-2200-47A9-A3F4-79CEA6B7D6EB}"/>
          </ac:spMkLst>
        </pc:spChg>
        <pc:spChg chg="add">
          <ac:chgData name="meng yu" userId="0c972f0548c2abfb" providerId="LiveId" clId="{3FF8AEB6-3DB3-48EA-92FA-AC49A7B3476A}" dt="2020-03-06T08:55:17.046" v="3556"/>
          <ac:spMkLst>
            <pc:docMk/>
            <pc:sldMk cId="0" sldId="438"/>
            <ac:spMk id="6" creationId="{4417B73E-DC6F-4DF7-991F-C7AA3620BD3C}"/>
          </ac:spMkLst>
        </pc:spChg>
        <pc:spChg chg="del">
          <ac:chgData name="meng yu" userId="0c972f0548c2abfb" providerId="LiveId" clId="{3FF8AEB6-3DB3-48EA-92FA-AC49A7B3476A}" dt="2020-03-06T08:55:13.722" v="3554" actId="478"/>
          <ac:spMkLst>
            <pc:docMk/>
            <pc:sldMk cId="0" sldId="438"/>
            <ac:spMk id="374787" creationId="{00000000-0000-0000-0000-000000000000}"/>
          </ac:spMkLst>
        </pc:spChg>
      </pc:sldChg>
      <pc:sldChg chg="modSp add del">
        <pc:chgData name="meng yu" userId="0c972f0548c2abfb" providerId="LiveId" clId="{3FF8AEB6-3DB3-48EA-92FA-AC49A7B3476A}" dt="2020-03-06T08:57:11.714" v="3564" actId="20577"/>
        <pc:sldMkLst>
          <pc:docMk/>
          <pc:sldMk cId="0" sldId="446"/>
        </pc:sldMkLst>
        <pc:spChg chg="mod">
          <ac:chgData name="meng yu" userId="0c972f0548c2abfb" providerId="LiveId" clId="{3FF8AEB6-3DB3-48EA-92FA-AC49A7B3476A}" dt="2020-03-06T08:57:06.632" v="3562" actId="114"/>
          <ac:spMkLst>
            <pc:docMk/>
            <pc:sldMk cId="0" sldId="446"/>
            <ac:spMk id="331778" creationId="{00000000-0000-0000-0000-000000000000}"/>
          </ac:spMkLst>
        </pc:spChg>
        <pc:spChg chg="mod">
          <ac:chgData name="meng yu" userId="0c972f0548c2abfb" providerId="LiveId" clId="{3FF8AEB6-3DB3-48EA-92FA-AC49A7B3476A}" dt="2020-03-06T08:57:11.714" v="3564" actId="20577"/>
          <ac:spMkLst>
            <pc:docMk/>
            <pc:sldMk cId="0" sldId="446"/>
            <ac:spMk id="331779" creationId="{00000000-0000-0000-0000-000000000000}"/>
          </ac:spMkLst>
        </pc:spChg>
      </pc:sldChg>
      <pc:sldChg chg="modSp">
        <pc:chgData name="meng yu" userId="0c972f0548c2abfb" providerId="LiveId" clId="{3FF8AEB6-3DB3-48EA-92FA-AC49A7B3476A}" dt="2020-03-06T08:53:37.535" v="3533" actId="1038"/>
        <pc:sldMkLst>
          <pc:docMk/>
          <pc:sldMk cId="0" sldId="447"/>
        </pc:sldMkLst>
        <pc:spChg chg="mod">
          <ac:chgData name="meng yu" userId="0c972f0548c2abfb" providerId="LiveId" clId="{3FF8AEB6-3DB3-48EA-92FA-AC49A7B3476A}" dt="2020-03-06T08:53:37.535" v="3533" actId="1038"/>
          <ac:spMkLst>
            <pc:docMk/>
            <pc:sldMk cId="0" sldId="447"/>
            <ac:spMk id="2" creationId="{00000000-0000-0000-0000-000000000000}"/>
          </ac:spMkLst>
        </pc:spChg>
      </pc:sldChg>
      <pc:sldChg chg="addSp delSp modSp">
        <pc:chgData name="meng yu" userId="0c972f0548c2abfb" providerId="LiveId" clId="{3FF8AEB6-3DB3-48EA-92FA-AC49A7B3476A}" dt="2020-03-06T08:54:52.144" v="3547" actId="478"/>
        <pc:sldMkLst>
          <pc:docMk/>
          <pc:sldMk cId="0" sldId="490"/>
        </pc:sldMkLst>
        <pc:spChg chg="del">
          <ac:chgData name="meng yu" userId="0c972f0548c2abfb" providerId="LiveId" clId="{3FF8AEB6-3DB3-48EA-92FA-AC49A7B3476A}" dt="2020-03-06T08:54:49.592" v="3545" actId="478"/>
          <ac:spMkLst>
            <pc:docMk/>
            <pc:sldMk cId="0" sldId="490"/>
            <ac:spMk id="2" creationId="{00000000-0000-0000-0000-000000000000}"/>
          </ac:spMkLst>
        </pc:spChg>
        <pc:spChg chg="add del mod">
          <ac:chgData name="meng yu" userId="0c972f0548c2abfb" providerId="LiveId" clId="{3FF8AEB6-3DB3-48EA-92FA-AC49A7B3476A}" dt="2020-03-06T08:54:52.144" v="3547" actId="478"/>
          <ac:spMkLst>
            <pc:docMk/>
            <pc:sldMk cId="0" sldId="490"/>
            <ac:spMk id="5" creationId="{A6EBDAB3-E863-420A-B265-CFF527DCE270}"/>
          </ac:spMkLst>
        </pc:spChg>
        <pc:spChg chg="add">
          <ac:chgData name="meng yu" userId="0c972f0548c2abfb" providerId="LiveId" clId="{3FF8AEB6-3DB3-48EA-92FA-AC49A7B3476A}" dt="2020-03-06T08:54:50.012" v="3546"/>
          <ac:spMkLst>
            <pc:docMk/>
            <pc:sldMk cId="0" sldId="490"/>
            <ac:spMk id="7" creationId="{DA392F18-A3F8-4326-95AE-1C1568FFBB42}"/>
          </ac:spMkLst>
        </pc:spChg>
      </pc:sldChg>
      <pc:sldChg chg="addSp delSp modSp">
        <pc:chgData name="meng yu" userId="0c972f0548c2abfb" providerId="LiveId" clId="{3FF8AEB6-3DB3-48EA-92FA-AC49A7B3476A}" dt="2020-03-06T08:55:08.561" v="3553"/>
        <pc:sldMkLst>
          <pc:docMk/>
          <pc:sldMk cId="0" sldId="491"/>
        </pc:sldMkLst>
        <pc:spChg chg="del">
          <ac:chgData name="meng yu" userId="0c972f0548c2abfb" providerId="LiveId" clId="{3FF8AEB6-3DB3-48EA-92FA-AC49A7B3476A}" dt="2020-03-06T08:55:04.927" v="3551" actId="478"/>
          <ac:spMkLst>
            <pc:docMk/>
            <pc:sldMk cId="0" sldId="491"/>
            <ac:spMk id="2" creationId="{00000000-0000-0000-0000-000000000000}"/>
          </ac:spMkLst>
        </pc:spChg>
        <pc:spChg chg="add del mod">
          <ac:chgData name="meng yu" userId="0c972f0548c2abfb" providerId="LiveId" clId="{3FF8AEB6-3DB3-48EA-92FA-AC49A7B3476A}" dt="2020-03-06T08:55:07.913" v="3552" actId="478"/>
          <ac:spMkLst>
            <pc:docMk/>
            <pc:sldMk cId="0" sldId="491"/>
            <ac:spMk id="5" creationId="{2A99B5B2-D815-4217-9207-F741693EB0EE}"/>
          </ac:spMkLst>
        </pc:spChg>
        <pc:spChg chg="add">
          <ac:chgData name="meng yu" userId="0c972f0548c2abfb" providerId="LiveId" clId="{3FF8AEB6-3DB3-48EA-92FA-AC49A7B3476A}" dt="2020-03-06T08:55:08.561" v="3553"/>
          <ac:spMkLst>
            <pc:docMk/>
            <pc:sldMk cId="0" sldId="491"/>
            <ac:spMk id="6" creationId="{AFC4060C-7B16-468A-9C81-F0CC0D64C8B8}"/>
          </ac:spMkLst>
        </pc:spChg>
      </pc:sldChg>
      <pc:sldChg chg="addSp delSp modSp">
        <pc:chgData name="meng yu" userId="0c972f0548c2abfb" providerId="LiveId" clId="{3FF8AEB6-3DB3-48EA-92FA-AC49A7B3476A}" dt="2020-03-06T08:55:28.733" v="3559"/>
        <pc:sldMkLst>
          <pc:docMk/>
          <pc:sldMk cId="0" sldId="492"/>
        </pc:sldMkLst>
        <pc:spChg chg="del">
          <ac:chgData name="meng yu" userId="0c972f0548c2abfb" providerId="LiveId" clId="{3FF8AEB6-3DB3-48EA-92FA-AC49A7B3476A}" dt="2020-03-06T08:55:25.805" v="3557" actId="478"/>
          <ac:spMkLst>
            <pc:docMk/>
            <pc:sldMk cId="0" sldId="492"/>
            <ac:spMk id="2" creationId="{00000000-0000-0000-0000-000000000000}"/>
          </ac:spMkLst>
        </pc:spChg>
        <pc:spChg chg="add del mod">
          <ac:chgData name="meng yu" userId="0c972f0548c2abfb" providerId="LiveId" clId="{3FF8AEB6-3DB3-48EA-92FA-AC49A7B3476A}" dt="2020-03-06T08:55:28.290" v="3558" actId="478"/>
          <ac:spMkLst>
            <pc:docMk/>
            <pc:sldMk cId="0" sldId="492"/>
            <ac:spMk id="5" creationId="{FCAB3FE7-CD84-4258-83BA-30FFC7531BD5}"/>
          </ac:spMkLst>
        </pc:spChg>
        <pc:spChg chg="add">
          <ac:chgData name="meng yu" userId="0c972f0548c2abfb" providerId="LiveId" clId="{3FF8AEB6-3DB3-48EA-92FA-AC49A7B3476A}" dt="2020-03-06T08:55:28.733" v="3559"/>
          <ac:spMkLst>
            <pc:docMk/>
            <pc:sldMk cId="0" sldId="492"/>
            <ac:spMk id="6" creationId="{A1D9555F-9615-4BB2-9E0C-18605604DBAB}"/>
          </ac:spMkLst>
        </pc:spChg>
      </pc:sldChg>
      <pc:sldChg chg="modSp del">
        <pc:chgData name="meng yu" userId="0c972f0548c2abfb" providerId="LiveId" clId="{3FF8AEB6-3DB3-48EA-92FA-AC49A7B3476A}" dt="2020-03-01T13:10:06.278" v="2182" actId="2696"/>
        <pc:sldMkLst>
          <pc:docMk/>
          <pc:sldMk cId="881411452" sldId="493"/>
        </pc:sldMkLst>
        <pc:spChg chg="mod">
          <ac:chgData name="meng yu" userId="0c972f0548c2abfb" providerId="LiveId" clId="{3FF8AEB6-3DB3-48EA-92FA-AC49A7B3476A}" dt="2020-03-01T13:03:33.964" v="2137" actId="20577"/>
          <ac:spMkLst>
            <pc:docMk/>
            <pc:sldMk cId="881411452" sldId="493"/>
            <ac:spMk id="3" creationId="{00000000-0000-0000-0000-000000000000}"/>
          </ac:spMkLst>
        </pc:spChg>
      </pc:sldChg>
      <pc:sldChg chg="del">
        <pc:chgData name="meng yu" userId="0c972f0548c2abfb" providerId="LiveId" clId="{3FF8AEB6-3DB3-48EA-92FA-AC49A7B3476A}" dt="2020-03-01T13:06:53.998" v="2172" actId="47"/>
        <pc:sldMkLst>
          <pc:docMk/>
          <pc:sldMk cId="1074869309" sldId="494"/>
        </pc:sldMkLst>
      </pc:sldChg>
      <pc:sldChg chg="del">
        <pc:chgData name="meng yu" userId="0c972f0548c2abfb" providerId="LiveId" clId="{3FF8AEB6-3DB3-48EA-92FA-AC49A7B3476A}" dt="2020-03-01T13:06:55.293" v="2173" actId="47"/>
        <pc:sldMkLst>
          <pc:docMk/>
          <pc:sldMk cId="1807097581" sldId="495"/>
        </pc:sldMkLst>
      </pc:sldChg>
      <pc:sldChg chg="del">
        <pc:chgData name="meng yu" userId="0c972f0548c2abfb" providerId="LiveId" clId="{3FF8AEB6-3DB3-48EA-92FA-AC49A7B3476A}" dt="2020-03-01T13:06:55.977" v="2174" actId="47"/>
        <pc:sldMkLst>
          <pc:docMk/>
          <pc:sldMk cId="3927433414" sldId="496"/>
        </pc:sldMkLst>
      </pc:sldChg>
      <pc:sldChg chg="del">
        <pc:chgData name="meng yu" userId="0c972f0548c2abfb" providerId="LiveId" clId="{3FF8AEB6-3DB3-48EA-92FA-AC49A7B3476A}" dt="2020-03-01T13:06:57.822" v="2177" actId="47"/>
        <pc:sldMkLst>
          <pc:docMk/>
          <pc:sldMk cId="4159306380" sldId="497"/>
        </pc:sldMkLst>
      </pc:sldChg>
      <pc:sldChg chg="addSp delSp modSp del">
        <pc:chgData name="meng yu" userId="0c972f0548c2abfb" providerId="LiveId" clId="{3FF8AEB6-3DB3-48EA-92FA-AC49A7B3476A}" dt="2020-03-01T13:10:06.278" v="2182" actId="2696"/>
        <pc:sldMkLst>
          <pc:docMk/>
          <pc:sldMk cId="1438330442" sldId="505"/>
        </pc:sldMkLst>
        <pc:spChg chg="del">
          <ac:chgData name="meng yu" userId="0c972f0548c2abfb" providerId="LiveId" clId="{3FF8AEB6-3DB3-48EA-92FA-AC49A7B3476A}" dt="2020-03-01T12:51:43.152" v="1933" actId="478"/>
          <ac:spMkLst>
            <pc:docMk/>
            <pc:sldMk cId="1438330442" sldId="505"/>
            <ac:spMk id="2" creationId="{00000000-0000-0000-0000-000000000000}"/>
          </ac:spMkLst>
        </pc:spChg>
        <pc:spChg chg="mod">
          <ac:chgData name="meng yu" userId="0c972f0548c2abfb" providerId="LiveId" clId="{3FF8AEB6-3DB3-48EA-92FA-AC49A7B3476A}" dt="2020-03-01T12:54:45.339" v="1989"/>
          <ac:spMkLst>
            <pc:docMk/>
            <pc:sldMk cId="1438330442" sldId="505"/>
            <ac:spMk id="3" creationId="{00000000-0000-0000-0000-000000000000}"/>
          </ac:spMkLst>
        </pc:spChg>
        <pc:spChg chg="add del mod">
          <ac:chgData name="meng yu" userId="0c972f0548c2abfb" providerId="LiveId" clId="{3FF8AEB6-3DB3-48EA-92FA-AC49A7B3476A}" dt="2020-03-01T12:51:46.292" v="1934" actId="478"/>
          <ac:spMkLst>
            <pc:docMk/>
            <pc:sldMk cId="1438330442" sldId="505"/>
            <ac:spMk id="5" creationId="{82032163-D09E-4E67-B8C6-96616751E22A}"/>
          </ac:spMkLst>
        </pc:spChg>
        <pc:spChg chg="add">
          <ac:chgData name="meng yu" userId="0c972f0548c2abfb" providerId="LiveId" clId="{3FF8AEB6-3DB3-48EA-92FA-AC49A7B3476A}" dt="2020-03-01T12:51:47.030" v="1935"/>
          <ac:spMkLst>
            <pc:docMk/>
            <pc:sldMk cId="1438330442" sldId="505"/>
            <ac:spMk id="6" creationId="{2FF9B4B1-4C28-4E9C-AF47-24C2F2729A68}"/>
          </ac:spMkLst>
        </pc:spChg>
      </pc:sldChg>
      <pc:sldChg chg="addSp modSp">
        <pc:chgData name="meng yu" userId="0c972f0548c2abfb" providerId="LiveId" clId="{3FF8AEB6-3DB3-48EA-92FA-AC49A7B3476A}" dt="2020-03-12T05:55:07.593" v="3578" actId="1037"/>
        <pc:sldMkLst>
          <pc:docMk/>
          <pc:sldMk cId="455474855" sldId="506"/>
        </pc:sldMkLst>
        <pc:spChg chg="add mod">
          <ac:chgData name="meng yu" userId="0c972f0548c2abfb" providerId="LiveId" clId="{3FF8AEB6-3DB3-48EA-92FA-AC49A7B3476A}" dt="2020-03-12T05:55:00.963" v="3571" actId="1076"/>
          <ac:spMkLst>
            <pc:docMk/>
            <pc:sldMk cId="455474855" sldId="506"/>
            <ac:spMk id="2" creationId="{2448587D-164A-4320-A3B3-CAA14B2682BE}"/>
          </ac:spMkLst>
        </pc:spChg>
        <pc:spChg chg="mod">
          <ac:chgData name="meng yu" userId="0c972f0548c2abfb" providerId="LiveId" clId="{3FF8AEB6-3DB3-48EA-92FA-AC49A7B3476A}" dt="2020-03-12T05:55:07.593" v="3578" actId="1037"/>
          <ac:spMkLst>
            <pc:docMk/>
            <pc:sldMk cId="455474855" sldId="506"/>
            <ac:spMk id="103426" creationId="{00000000-0000-0000-0000-000000000000}"/>
          </ac:spMkLst>
        </pc:spChg>
      </pc:sldChg>
      <pc:sldChg chg="addSp modSp">
        <pc:chgData name="meng yu" userId="0c972f0548c2abfb" providerId="LiveId" clId="{3FF8AEB6-3DB3-48EA-92FA-AC49A7B3476A}" dt="2020-03-01T02:44:56.782" v="199" actId="113"/>
        <pc:sldMkLst>
          <pc:docMk/>
          <pc:sldMk cId="2635377300" sldId="507"/>
        </pc:sldMkLst>
        <pc:spChg chg="add mod">
          <ac:chgData name="meng yu" userId="0c972f0548c2abfb" providerId="LiveId" clId="{3FF8AEB6-3DB3-48EA-92FA-AC49A7B3476A}" dt="2020-03-01T02:44:52.959" v="198" actId="207"/>
          <ac:spMkLst>
            <pc:docMk/>
            <pc:sldMk cId="2635377300" sldId="507"/>
            <ac:spMk id="2" creationId="{01907485-1318-43C3-9741-52BFB8890175}"/>
          </ac:spMkLst>
        </pc:spChg>
        <pc:spChg chg="mod">
          <ac:chgData name="meng yu" userId="0c972f0548c2abfb" providerId="LiveId" clId="{3FF8AEB6-3DB3-48EA-92FA-AC49A7B3476A}" dt="2020-03-01T02:44:26.202" v="193" actId="1035"/>
          <ac:spMkLst>
            <pc:docMk/>
            <pc:sldMk cId="2635377300" sldId="507"/>
            <ac:spMk id="10" creationId="{068294A6-161E-4B0D-BF12-37C03FD7A854}"/>
          </ac:spMkLst>
        </pc:spChg>
        <pc:spChg chg="mod">
          <ac:chgData name="meng yu" userId="0c972f0548c2abfb" providerId="LiveId" clId="{3FF8AEB6-3DB3-48EA-92FA-AC49A7B3476A}" dt="2020-03-01T02:40:47.546" v="156" actId="207"/>
          <ac:spMkLst>
            <pc:docMk/>
            <pc:sldMk cId="2635377300" sldId="507"/>
            <ac:spMk id="15" creationId="{ED37A81D-DE7F-4675-AD50-3D88A1B8A308}"/>
          </ac:spMkLst>
        </pc:spChg>
        <pc:spChg chg="mod">
          <ac:chgData name="meng yu" userId="0c972f0548c2abfb" providerId="LiveId" clId="{3FF8AEB6-3DB3-48EA-92FA-AC49A7B3476A}" dt="2020-03-01T02:44:22.839" v="191" actId="1035"/>
          <ac:spMkLst>
            <pc:docMk/>
            <pc:sldMk cId="2635377300" sldId="507"/>
            <ac:spMk id="366595" creationId="{00000000-0000-0000-0000-000000000000}"/>
          </ac:spMkLst>
        </pc:spChg>
        <pc:grpChg chg="add mod">
          <ac:chgData name="meng yu" userId="0c972f0548c2abfb" providerId="LiveId" clId="{3FF8AEB6-3DB3-48EA-92FA-AC49A7B3476A}" dt="2020-03-01T02:44:56.782" v="199" actId="113"/>
          <ac:grpSpMkLst>
            <pc:docMk/>
            <pc:sldMk cId="2635377300" sldId="507"/>
            <ac:grpSpMk id="4" creationId="{0D804390-E3F6-4278-87BD-36BDB551EA95}"/>
          </ac:grpSpMkLst>
        </pc:grpChg>
      </pc:sldChg>
      <pc:sldChg chg="modSp modAnim">
        <pc:chgData name="meng yu" userId="0c972f0548c2abfb" providerId="LiveId" clId="{3FF8AEB6-3DB3-48EA-92FA-AC49A7B3476A}" dt="2020-03-01T03:17:24.555" v="375" actId="207"/>
        <pc:sldMkLst>
          <pc:docMk/>
          <pc:sldMk cId="1506503420" sldId="508"/>
        </pc:sldMkLst>
        <pc:spChg chg="mod">
          <ac:chgData name="meng yu" userId="0c972f0548c2abfb" providerId="LiveId" clId="{3FF8AEB6-3DB3-48EA-92FA-AC49A7B3476A}" dt="2020-03-01T03:01:53.871" v="204"/>
          <ac:spMkLst>
            <pc:docMk/>
            <pc:sldMk cId="1506503420" sldId="508"/>
            <ac:spMk id="2" creationId="{00000000-0000-0000-0000-000000000000}"/>
          </ac:spMkLst>
        </pc:spChg>
        <pc:spChg chg="mod">
          <ac:chgData name="meng yu" userId="0c972f0548c2abfb" providerId="LiveId" clId="{3FF8AEB6-3DB3-48EA-92FA-AC49A7B3476A}" dt="2020-03-01T03:17:24.555" v="375" actId="207"/>
          <ac:spMkLst>
            <pc:docMk/>
            <pc:sldMk cId="1506503420" sldId="508"/>
            <ac:spMk id="3" creationId="{00000000-0000-0000-0000-000000000000}"/>
          </ac:spMkLst>
        </pc:spChg>
      </pc:sldChg>
      <pc:sldChg chg="modSp">
        <pc:chgData name="meng yu" userId="0c972f0548c2abfb" providerId="LiveId" clId="{3FF8AEB6-3DB3-48EA-92FA-AC49A7B3476A}" dt="2020-03-01T03:21:45.977" v="384"/>
        <pc:sldMkLst>
          <pc:docMk/>
          <pc:sldMk cId="2445548807" sldId="509"/>
        </pc:sldMkLst>
        <pc:spChg chg="mod">
          <ac:chgData name="meng yu" userId="0c972f0548c2abfb" providerId="LiveId" clId="{3FF8AEB6-3DB3-48EA-92FA-AC49A7B3476A}" dt="2020-03-01T03:21:45.977" v="384"/>
          <ac:spMkLst>
            <pc:docMk/>
            <pc:sldMk cId="2445548807" sldId="509"/>
            <ac:spMk id="277506" creationId="{00000000-0000-0000-0000-000000000000}"/>
          </ac:spMkLst>
        </pc:spChg>
        <pc:spChg chg="mod">
          <ac:chgData name="meng yu" userId="0c972f0548c2abfb" providerId="LiveId" clId="{3FF8AEB6-3DB3-48EA-92FA-AC49A7B3476A}" dt="2020-03-01T03:20:49.077" v="377" actId="6549"/>
          <ac:spMkLst>
            <pc:docMk/>
            <pc:sldMk cId="2445548807" sldId="509"/>
            <ac:spMk id="277507" creationId="{00000000-0000-0000-0000-000000000000}"/>
          </ac:spMkLst>
        </pc:spChg>
      </pc:sldChg>
      <pc:sldChg chg="addSp delSp modSp">
        <pc:chgData name="meng yu" userId="0c972f0548c2abfb" providerId="LiveId" clId="{3FF8AEB6-3DB3-48EA-92FA-AC49A7B3476A}" dt="2020-03-01T03:27:50.196" v="467" actId="478"/>
        <pc:sldMkLst>
          <pc:docMk/>
          <pc:sldMk cId="2122762680" sldId="511"/>
        </pc:sldMkLst>
        <pc:spChg chg="add del mod">
          <ac:chgData name="meng yu" userId="0c972f0548c2abfb" providerId="LiveId" clId="{3FF8AEB6-3DB3-48EA-92FA-AC49A7B3476A}" dt="2020-03-01T03:27:50.196" v="467" actId="478"/>
          <ac:spMkLst>
            <pc:docMk/>
            <pc:sldMk cId="2122762680" sldId="511"/>
            <ac:spMk id="3" creationId="{A30D6544-94E5-439C-92D8-B197C1FBAD21}"/>
          </ac:spMkLst>
        </pc:spChg>
        <pc:spChg chg="add">
          <ac:chgData name="meng yu" userId="0c972f0548c2abfb" providerId="LiveId" clId="{3FF8AEB6-3DB3-48EA-92FA-AC49A7B3476A}" dt="2020-03-01T03:27:43.701" v="466"/>
          <ac:spMkLst>
            <pc:docMk/>
            <pc:sldMk cId="2122762680" sldId="511"/>
            <ac:spMk id="6" creationId="{DD81616B-F4E3-498D-92A3-F1ABCB0CF987}"/>
          </ac:spMkLst>
        </pc:spChg>
        <pc:spChg chg="del">
          <ac:chgData name="meng yu" userId="0c972f0548c2abfb" providerId="LiveId" clId="{3FF8AEB6-3DB3-48EA-92FA-AC49A7B3476A}" dt="2020-03-01T03:27:43.320" v="465" actId="478"/>
          <ac:spMkLst>
            <pc:docMk/>
            <pc:sldMk cId="2122762680" sldId="511"/>
            <ac:spMk id="279554" creationId="{00000000-0000-0000-0000-000000000000}"/>
          </ac:spMkLst>
        </pc:spChg>
      </pc:sldChg>
      <pc:sldChg chg="addSp delSp modSp">
        <pc:chgData name="meng yu" userId="0c972f0548c2abfb" providerId="LiveId" clId="{3FF8AEB6-3DB3-48EA-92FA-AC49A7B3476A}" dt="2020-03-01T03:29:24.091" v="482" actId="14100"/>
        <pc:sldMkLst>
          <pc:docMk/>
          <pc:sldMk cId="1360375380" sldId="512"/>
        </pc:sldMkLst>
        <pc:spChg chg="add del mod">
          <ac:chgData name="meng yu" userId="0c972f0548c2abfb" providerId="LiveId" clId="{3FF8AEB6-3DB3-48EA-92FA-AC49A7B3476A}" dt="2020-03-01T03:28:24.460" v="470" actId="478"/>
          <ac:spMkLst>
            <pc:docMk/>
            <pc:sldMk cId="1360375380" sldId="512"/>
            <ac:spMk id="3" creationId="{8D7FA38D-CDD2-42D8-A40D-F06A204B993B}"/>
          </ac:spMkLst>
        </pc:spChg>
        <pc:spChg chg="add">
          <ac:chgData name="meng yu" userId="0c972f0548c2abfb" providerId="LiveId" clId="{3FF8AEB6-3DB3-48EA-92FA-AC49A7B3476A}" dt="2020-03-01T03:28:21.917" v="469"/>
          <ac:spMkLst>
            <pc:docMk/>
            <pc:sldMk cId="1360375380" sldId="512"/>
            <ac:spMk id="6" creationId="{D55E66C3-9604-47B3-AAFC-D11A4FAB3FC4}"/>
          </ac:spMkLst>
        </pc:spChg>
        <pc:spChg chg="del">
          <ac:chgData name="meng yu" userId="0c972f0548c2abfb" providerId="LiveId" clId="{3FF8AEB6-3DB3-48EA-92FA-AC49A7B3476A}" dt="2020-03-01T03:28:21.397" v="468" actId="478"/>
          <ac:spMkLst>
            <pc:docMk/>
            <pc:sldMk cId="1360375380" sldId="512"/>
            <ac:spMk id="281602" creationId="{00000000-0000-0000-0000-000000000000}"/>
          </ac:spMkLst>
        </pc:spChg>
        <pc:spChg chg="mod">
          <ac:chgData name="meng yu" userId="0c972f0548c2abfb" providerId="LiveId" clId="{3FF8AEB6-3DB3-48EA-92FA-AC49A7B3476A}" dt="2020-03-01T03:29:24.091" v="482" actId="14100"/>
          <ac:spMkLst>
            <pc:docMk/>
            <pc:sldMk cId="1360375380" sldId="512"/>
            <ac:spMk id="281603" creationId="{00000000-0000-0000-0000-000000000000}"/>
          </ac:spMkLst>
        </pc:spChg>
      </pc:sldChg>
      <pc:sldChg chg="addSp delSp modSp add del">
        <pc:chgData name="meng yu" userId="0c972f0548c2abfb" providerId="LiveId" clId="{3FF8AEB6-3DB3-48EA-92FA-AC49A7B3476A}" dt="2020-03-01T07:29:59.880" v="674" actId="27636"/>
        <pc:sldMkLst>
          <pc:docMk/>
          <pc:sldMk cId="3179452424" sldId="513"/>
        </pc:sldMkLst>
        <pc:spChg chg="add del mod">
          <ac:chgData name="meng yu" userId="0c972f0548c2abfb" providerId="LiveId" clId="{3FF8AEB6-3DB3-48EA-92FA-AC49A7B3476A}" dt="2020-03-01T03:30:52.930" v="484" actId="478"/>
          <ac:spMkLst>
            <pc:docMk/>
            <pc:sldMk cId="3179452424" sldId="513"/>
            <ac:spMk id="3" creationId="{38779CED-2FBF-4115-8A98-0DA95B6D9C89}"/>
          </ac:spMkLst>
        </pc:spChg>
        <pc:spChg chg="add">
          <ac:chgData name="meng yu" userId="0c972f0548c2abfb" providerId="LiveId" clId="{3FF8AEB6-3DB3-48EA-92FA-AC49A7B3476A}" dt="2020-03-01T03:30:54.231" v="485"/>
          <ac:spMkLst>
            <pc:docMk/>
            <pc:sldMk cId="3179452424" sldId="513"/>
            <ac:spMk id="6" creationId="{4E501325-26DD-412C-B41F-7040974F81AB}"/>
          </ac:spMkLst>
        </pc:spChg>
        <pc:spChg chg="del">
          <ac:chgData name="meng yu" userId="0c972f0548c2abfb" providerId="LiveId" clId="{3FF8AEB6-3DB3-48EA-92FA-AC49A7B3476A}" dt="2020-03-01T03:30:49.336" v="483" actId="478"/>
          <ac:spMkLst>
            <pc:docMk/>
            <pc:sldMk cId="3179452424" sldId="513"/>
            <ac:spMk id="282626" creationId="{00000000-0000-0000-0000-000000000000}"/>
          </ac:spMkLst>
        </pc:spChg>
        <pc:spChg chg="mod">
          <ac:chgData name="meng yu" userId="0c972f0548c2abfb" providerId="LiveId" clId="{3FF8AEB6-3DB3-48EA-92FA-AC49A7B3476A}" dt="2020-03-01T07:29:59.880" v="674" actId="27636"/>
          <ac:spMkLst>
            <pc:docMk/>
            <pc:sldMk cId="3179452424" sldId="513"/>
            <ac:spMk id="282627" creationId="{00000000-0000-0000-0000-000000000000}"/>
          </ac:spMkLst>
        </pc:spChg>
      </pc:sldChg>
      <pc:sldChg chg="del">
        <pc:chgData name="meng yu" userId="0c972f0548c2abfb" providerId="LiveId" clId="{3FF8AEB6-3DB3-48EA-92FA-AC49A7B3476A}" dt="2020-03-01T07:20:22.081" v="566" actId="47"/>
        <pc:sldMkLst>
          <pc:docMk/>
          <pc:sldMk cId="4166355446" sldId="514"/>
        </pc:sldMkLst>
      </pc:sldChg>
      <pc:sldChg chg="del">
        <pc:chgData name="meng yu" userId="0c972f0548c2abfb" providerId="LiveId" clId="{3FF8AEB6-3DB3-48EA-92FA-AC49A7B3476A}" dt="2020-03-01T07:21:16.477" v="573" actId="47"/>
        <pc:sldMkLst>
          <pc:docMk/>
          <pc:sldMk cId="3454431398" sldId="515"/>
        </pc:sldMkLst>
      </pc:sldChg>
      <pc:sldChg chg="del">
        <pc:chgData name="meng yu" userId="0c972f0548c2abfb" providerId="LiveId" clId="{3FF8AEB6-3DB3-48EA-92FA-AC49A7B3476A}" dt="2020-03-01T07:22:54.672" v="586" actId="47"/>
        <pc:sldMkLst>
          <pc:docMk/>
          <pc:sldMk cId="2444222958" sldId="516"/>
        </pc:sldMkLst>
      </pc:sldChg>
      <pc:sldChg chg="del">
        <pc:chgData name="meng yu" userId="0c972f0548c2abfb" providerId="LiveId" clId="{3FF8AEB6-3DB3-48EA-92FA-AC49A7B3476A}" dt="2020-03-01T07:25:07.669" v="639" actId="47"/>
        <pc:sldMkLst>
          <pc:docMk/>
          <pc:sldMk cId="2200859316" sldId="517"/>
        </pc:sldMkLst>
      </pc:sldChg>
      <pc:sldChg chg="del">
        <pc:chgData name="meng yu" userId="0c972f0548c2abfb" providerId="LiveId" clId="{3FF8AEB6-3DB3-48EA-92FA-AC49A7B3476A}" dt="2020-03-01T07:25:43.788" v="654" actId="47"/>
        <pc:sldMkLst>
          <pc:docMk/>
          <pc:sldMk cId="443395385" sldId="518"/>
        </pc:sldMkLst>
      </pc:sldChg>
      <pc:sldChg chg="del">
        <pc:chgData name="meng yu" userId="0c972f0548c2abfb" providerId="LiveId" clId="{3FF8AEB6-3DB3-48EA-92FA-AC49A7B3476A}" dt="2020-03-01T07:25:45.249" v="655" actId="47"/>
        <pc:sldMkLst>
          <pc:docMk/>
          <pc:sldMk cId="1702373537" sldId="519"/>
        </pc:sldMkLst>
      </pc:sldChg>
      <pc:sldChg chg="addSp delSp modSp">
        <pc:chgData name="meng yu" userId="0c972f0548c2abfb" providerId="LiveId" clId="{3FF8AEB6-3DB3-48EA-92FA-AC49A7B3476A}" dt="2020-03-01T07:25:57.434" v="658" actId="478"/>
        <pc:sldMkLst>
          <pc:docMk/>
          <pc:sldMk cId="1228050710" sldId="520"/>
        </pc:sldMkLst>
        <pc:spChg chg="add del mod">
          <ac:chgData name="meng yu" userId="0c972f0548c2abfb" providerId="LiveId" clId="{3FF8AEB6-3DB3-48EA-92FA-AC49A7B3476A}" dt="2020-03-01T07:25:57.434" v="658" actId="478"/>
          <ac:spMkLst>
            <pc:docMk/>
            <pc:sldMk cId="1228050710" sldId="520"/>
            <ac:spMk id="3" creationId="{762C358F-B972-4DA8-9921-BAA3DA055DE8}"/>
          </ac:spMkLst>
        </pc:spChg>
        <pc:spChg chg="add">
          <ac:chgData name="meng yu" userId="0c972f0548c2abfb" providerId="LiveId" clId="{3FF8AEB6-3DB3-48EA-92FA-AC49A7B3476A}" dt="2020-03-01T07:25:53.424" v="657"/>
          <ac:spMkLst>
            <pc:docMk/>
            <pc:sldMk cId="1228050710" sldId="520"/>
            <ac:spMk id="7" creationId="{0ECF59C3-7DB9-413D-BD2C-2014835A7E8D}"/>
          </ac:spMkLst>
        </pc:spChg>
        <pc:spChg chg="del">
          <ac:chgData name="meng yu" userId="0c972f0548c2abfb" providerId="LiveId" clId="{3FF8AEB6-3DB3-48EA-92FA-AC49A7B3476A}" dt="2020-03-01T07:25:53.078" v="656" actId="478"/>
          <ac:spMkLst>
            <pc:docMk/>
            <pc:sldMk cId="1228050710" sldId="520"/>
            <ac:spMk id="288770" creationId="{00000000-0000-0000-0000-000000000000}"/>
          </ac:spMkLst>
        </pc:spChg>
      </pc:sldChg>
      <pc:sldChg chg="modSp">
        <pc:chgData name="meng yu" userId="0c972f0548c2abfb" providerId="LiveId" clId="{3FF8AEB6-3DB3-48EA-92FA-AC49A7B3476A}" dt="2020-03-01T07:56:05.778" v="753" actId="14100"/>
        <pc:sldMkLst>
          <pc:docMk/>
          <pc:sldMk cId="3611703328" sldId="521"/>
        </pc:sldMkLst>
        <pc:spChg chg="mod">
          <ac:chgData name="meng yu" userId="0c972f0548c2abfb" providerId="LiveId" clId="{3FF8AEB6-3DB3-48EA-92FA-AC49A7B3476A}" dt="2020-03-01T07:56:05.778" v="753" actId="14100"/>
          <ac:spMkLst>
            <pc:docMk/>
            <pc:sldMk cId="3611703328" sldId="521"/>
            <ac:spMk id="5" creationId="{00000000-0000-0000-0000-000000000000}"/>
          </ac:spMkLst>
        </pc:spChg>
      </pc:sldChg>
      <pc:sldChg chg="modSp">
        <pc:chgData name="meng yu" userId="0c972f0548c2abfb" providerId="LiveId" clId="{3FF8AEB6-3DB3-48EA-92FA-AC49A7B3476A}" dt="2020-03-01T08:07:11.125" v="803"/>
        <pc:sldMkLst>
          <pc:docMk/>
          <pc:sldMk cId="2978694146" sldId="525"/>
        </pc:sldMkLst>
        <pc:spChg chg="mod">
          <ac:chgData name="meng yu" userId="0c972f0548c2abfb" providerId="LiveId" clId="{3FF8AEB6-3DB3-48EA-92FA-AC49A7B3476A}" dt="2020-03-01T08:07:11.125" v="803"/>
          <ac:spMkLst>
            <pc:docMk/>
            <pc:sldMk cId="2978694146" sldId="525"/>
            <ac:spMk id="337922" creationId="{00000000-0000-0000-0000-000000000000}"/>
          </ac:spMkLst>
        </pc:spChg>
      </pc:sldChg>
      <pc:sldChg chg="delSp modSp modAnim">
        <pc:chgData name="meng yu" userId="0c972f0548c2abfb" providerId="LiveId" clId="{3FF8AEB6-3DB3-48EA-92FA-AC49A7B3476A}" dt="2020-03-01T08:18:28.334" v="973" actId="207"/>
        <pc:sldMkLst>
          <pc:docMk/>
          <pc:sldMk cId="2644261910" sldId="526"/>
        </pc:sldMkLst>
        <pc:spChg chg="del mod">
          <ac:chgData name="meng yu" userId="0c972f0548c2abfb" providerId="LiveId" clId="{3FF8AEB6-3DB3-48EA-92FA-AC49A7B3476A}" dt="2020-03-01T08:09:17.941" v="836" actId="478"/>
          <ac:spMkLst>
            <pc:docMk/>
            <pc:sldMk cId="2644261910" sldId="526"/>
            <ac:spMk id="4" creationId="{00000000-0000-0000-0000-000000000000}"/>
          </ac:spMkLst>
        </pc:spChg>
        <pc:spChg chg="mod">
          <ac:chgData name="meng yu" userId="0c972f0548c2abfb" providerId="LiveId" clId="{3FF8AEB6-3DB3-48EA-92FA-AC49A7B3476A}" dt="2020-03-01T07:47:10.732" v="710" actId="14100"/>
          <ac:spMkLst>
            <pc:docMk/>
            <pc:sldMk cId="2644261910" sldId="526"/>
            <ac:spMk id="291842" creationId="{00000000-0000-0000-0000-000000000000}"/>
          </ac:spMkLst>
        </pc:spChg>
        <pc:spChg chg="mod">
          <ac:chgData name="meng yu" userId="0c972f0548c2abfb" providerId="LiveId" clId="{3FF8AEB6-3DB3-48EA-92FA-AC49A7B3476A}" dt="2020-03-01T08:18:28.334" v="973" actId="207"/>
          <ac:spMkLst>
            <pc:docMk/>
            <pc:sldMk cId="2644261910" sldId="526"/>
            <ac:spMk id="291843" creationId="{00000000-0000-0000-0000-000000000000}"/>
          </ac:spMkLst>
        </pc:spChg>
      </pc:sldChg>
      <pc:sldChg chg="addSp delSp modSp modAnim">
        <pc:chgData name="meng yu" userId="0c972f0548c2abfb" providerId="LiveId" clId="{3FF8AEB6-3DB3-48EA-92FA-AC49A7B3476A}" dt="2020-03-01T08:23:35.231" v="1039" actId="207"/>
        <pc:sldMkLst>
          <pc:docMk/>
          <pc:sldMk cId="540455882" sldId="527"/>
        </pc:sldMkLst>
        <pc:spChg chg="add del mod">
          <ac:chgData name="meng yu" userId="0c972f0548c2abfb" providerId="LiveId" clId="{3FF8AEB6-3DB3-48EA-92FA-AC49A7B3476A}" dt="2020-03-01T07:49:58.223" v="712" actId="478"/>
          <ac:spMkLst>
            <pc:docMk/>
            <pc:sldMk cId="540455882" sldId="527"/>
            <ac:spMk id="3" creationId="{D92AB4DA-1BE5-48EF-A74E-44A062969D76}"/>
          </ac:spMkLst>
        </pc:spChg>
        <pc:spChg chg="add">
          <ac:chgData name="meng yu" userId="0c972f0548c2abfb" providerId="LiveId" clId="{3FF8AEB6-3DB3-48EA-92FA-AC49A7B3476A}" dt="2020-03-01T07:49:58.604" v="713"/>
          <ac:spMkLst>
            <pc:docMk/>
            <pc:sldMk cId="540455882" sldId="527"/>
            <ac:spMk id="6" creationId="{B9398BBD-4B7D-4F75-9A4A-0DEDBDA3730A}"/>
          </ac:spMkLst>
        </pc:spChg>
        <pc:spChg chg="del">
          <ac:chgData name="meng yu" userId="0c972f0548c2abfb" providerId="LiveId" clId="{3FF8AEB6-3DB3-48EA-92FA-AC49A7B3476A}" dt="2020-03-01T07:49:54.702" v="711" actId="478"/>
          <ac:spMkLst>
            <pc:docMk/>
            <pc:sldMk cId="540455882" sldId="527"/>
            <ac:spMk id="292866" creationId="{00000000-0000-0000-0000-000000000000}"/>
          </ac:spMkLst>
        </pc:spChg>
        <pc:spChg chg="mod">
          <ac:chgData name="meng yu" userId="0c972f0548c2abfb" providerId="LiveId" clId="{3FF8AEB6-3DB3-48EA-92FA-AC49A7B3476A}" dt="2020-03-01T08:23:35.231" v="1039" actId="207"/>
          <ac:spMkLst>
            <pc:docMk/>
            <pc:sldMk cId="540455882" sldId="527"/>
            <ac:spMk id="292867" creationId="{00000000-0000-0000-0000-000000000000}"/>
          </ac:spMkLst>
        </pc:spChg>
      </pc:sldChg>
      <pc:sldChg chg="addSp delSp modSp modAnim">
        <pc:chgData name="meng yu" userId="0c972f0548c2abfb" providerId="LiveId" clId="{3FF8AEB6-3DB3-48EA-92FA-AC49A7B3476A}" dt="2020-03-01T08:47:47.802" v="1054" actId="20577"/>
        <pc:sldMkLst>
          <pc:docMk/>
          <pc:sldMk cId="991130342" sldId="528"/>
        </pc:sldMkLst>
        <pc:spChg chg="del">
          <ac:chgData name="meng yu" userId="0c972f0548c2abfb" providerId="LiveId" clId="{3FF8AEB6-3DB3-48EA-92FA-AC49A7B3476A}" dt="2020-03-01T07:50:11.815" v="717" actId="478"/>
          <ac:spMkLst>
            <pc:docMk/>
            <pc:sldMk cId="991130342" sldId="528"/>
            <ac:spMk id="2" creationId="{00000000-0000-0000-0000-000000000000}"/>
          </ac:spMkLst>
        </pc:spChg>
        <pc:spChg chg="mod">
          <ac:chgData name="meng yu" userId="0c972f0548c2abfb" providerId="LiveId" clId="{3FF8AEB6-3DB3-48EA-92FA-AC49A7B3476A}" dt="2020-03-01T08:47:47.802" v="1054" actId="20577"/>
          <ac:spMkLst>
            <pc:docMk/>
            <pc:sldMk cId="991130342" sldId="528"/>
            <ac:spMk id="3" creationId="{00000000-0000-0000-0000-000000000000}"/>
          </ac:spMkLst>
        </pc:spChg>
        <pc:spChg chg="add del mod">
          <ac:chgData name="meng yu" userId="0c972f0548c2abfb" providerId="LiveId" clId="{3FF8AEB6-3DB3-48EA-92FA-AC49A7B3476A}" dt="2020-03-01T07:50:15.076" v="718" actId="478"/>
          <ac:spMkLst>
            <pc:docMk/>
            <pc:sldMk cId="991130342" sldId="528"/>
            <ac:spMk id="5" creationId="{F9CF4D90-A35E-4707-BE3B-42FEC68980E3}"/>
          </ac:spMkLst>
        </pc:spChg>
        <pc:spChg chg="add">
          <ac:chgData name="meng yu" userId="0c972f0548c2abfb" providerId="LiveId" clId="{3FF8AEB6-3DB3-48EA-92FA-AC49A7B3476A}" dt="2020-03-01T07:50:15.510" v="719"/>
          <ac:spMkLst>
            <pc:docMk/>
            <pc:sldMk cId="991130342" sldId="528"/>
            <ac:spMk id="10" creationId="{6F907102-6B23-400E-9DA1-F2FC07D5F1EE}"/>
          </ac:spMkLst>
        </pc:spChg>
        <pc:spChg chg="add mod">
          <ac:chgData name="meng yu" userId="0c972f0548c2abfb" providerId="LiveId" clId="{3FF8AEB6-3DB3-48EA-92FA-AC49A7B3476A}" dt="2020-03-01T08:47:46.175" v="1053" actId="14100"/>
          <ac:spMkLst>
            <pc:docMk/>
            <pc:sldMk cId="991130342" sldId="528"/>
            <ac:spMk id="12" creationId="{89F1C774-44B9-4692-A915-E3DFC6F88319}"/>
          </ac:spMkLst>
        </pc:spChg>
      </pc:sldChg>
      <pc:sldChg chg="addSp delSp modSp">
        <pc:chgData name="meng yu" userId="0c972f0548c2abfb" providerId="LiveId" clId="{3FF8AEB6-3DB3-48EA-92FA-AC49A7B3476A}" dt="2020-03-01T09:02:04.210" v="1238" actId="20577"/>
        <pc:sldMkLst>
          <pc:docMk/>
          <pc:sldMk cId="61898814" sldId="529"/>
        </pc:sldMkLst>
        <pc:spChg chg="del">
          <ac:chgData name="meng yu" userId="0c972f0548c2abfb" providerId="LiveId" clId="{3FF8AEB6-3DB3-48EA-92FA-AC49A7B3476A}" dt="2020-03-01T07:50:02.198" v="714" actId="478"/>
          <ac:spMkLst>
            <pc:docMk/>
            <pc:sldMk cId="61898814" sldId="529"/>
            <ac:spMk id="2" creationId="{00000000-0000-0000-0000-000000000000}"/>
          </ac:spMkLst>
        </pc:spChg>
        <pc:spChg chg="mod">
          <ac:chgData name="meng yu" userId="0c972f0548c2abfb" providerId="LiveId" clId="{3FF8AEB6-3DB3-48EA-92FA-AC49A7B3476A}" dt="2020-03-01T08:47:04.902" v="1049" actId="948"/>
          <ac:spMkLst>
            <pc:docMk/>
            <pc:sldMk cId="61898814" sldId="529"/>
            <ac:spMk id="3" creationId="{00000000-0000-0000-0000-000000000000}"/>
          </ac:spMkLst>
        </pc:spChg>
        <pc:spChg chg="add del mod">
          <ac:chgData name="meng yu" userId="0c972f0548c2abfb" providerId="LiveId" clId="{3FF8AEB6-3DB3-48EA-92FA-AC49A7B3476A}" dt="2020-03-01T07:50:05.884" v="715" actId="478"/>
          <ac:spMkLst>
            <pc:docMk/>
            <pc:sldMk cId="61898814" sldId="529"/>
            <ac:spMk id="5" creationId="{45884AE8-0238-44D2-B7E4-525BB159A71F}"/>
          </ac:spMkLst>
        </pc:spChg>
        <pc:spChg chg="add mod">
          <ac:chgData name="meng yu" userId="0c972f0548c2abfb" providerId="LiveId" clId="{3FF8AEB6-3DB3-48EA-92FA-AC49A7B3476A}" dt="2020-03-01T09:02:04.210" v="1238" actId="20577"/>
          <ac:spMkLst>
            <pc:docMk/>
            <pc:sldMk cId="61898814" sldId="529"/>
            <ac:spMk id="6" creationId="{5F1BB6C9-59B9-40DC-A11F-CA84144D86AD}"/>
          </ac:spMkLst>
        </pc:spChg>
      </pc:sldChg>
      <pc:sldChg chg="modSp">
        <pc:chgData name="meng yu" userId="0c972f0548c2abfb" providerId="LiveId" clId="{3FF8AEB6-3DB3-48EA-92FA-AC49A7B3476A}" dt="2020-03-01T08:49:26.775" v="1058"/>
        <pc:sldMkLst>
          <pc:docMk/>
          <pc:sldMk cId="974732135" sldId="530"/>
        </pc:sldMkLst>
        <pc:spChg chg="mod">
          <ac:chgData name="meng yu" userId="0c972f0548c2abfb" providerId="LiveId" clId="{3FF8AEB6-3DB3-48EA-92FA-AC49A7B3476A}" dt="2020-03-01T08:49:23.650" v="1056"/>
          <ac:spMkLst>
            <pc:docMk/>
            <pc:sldMk cId="974732135" sldId="530"/>
            <ac:spMk id="352261" creationId="{00000000-0000-0000-0000-000000000000}"/>
          </ac:spMkLst>
        </pc:spChg>
        <pc:spChg chg="mod">
          <ac:chgData name="meng yu" userId="0c972f0548c2abfb" providerId="LiveId" clId="{3FF8AEB6-3DB3-48EA-92FA-AC49A7B3476A}" dt="2020-03-01T08:49:26.775" v="1058"/>
          <ac:spMkLst>
            <pc:docMk/>
            <pc:sldMk cId="974732135" sldId="530"/>
            <ac:spMk id="352262" creationId="{00000000-0000-0000-0000-000000000000}"/>
          </ac:spMkLst>
        </pc:spChg>
      </pc:sldChg>
      <pc:sldChg chg="modSp">
        <pc:chgData name="meng yu" userId="0c972f0548c2abfb" providerId="LiveId" clId="{3FF8AEB6-3DB3-48EA-92FA-AC49A7B3476A}" dt="2020-03-01T08:50:14.078" v="1070"/>
        <pc:sldMkLst>
          <pc:docMk/>
          <pc:sldMk cId="1669767950" sldId="531"/>
        </pc:sldMkLst>
        <pc:spChg chg="mod">
          <ac:chgData name="meng yu" userId="0c972f0548c2abfb" providerId="LiveId" clId="{3FF8AEB6-3DB3-48EA-92FA-AC49A7B3476A}" dt="2020-03-01T08:50:14.078" v="1070"/>
          <ac:spMkLst>
            <pc:docMk/>
            <pc:sldMk cId="1669767950" sldId="531"/>
            <ac:spMk id="295939" creationId="{00000000-0000-0000-0000-000000000000}"/>
          </ac:spMkLst>
        </pc:spChg>
      </pc:sldChg>
      <pc:sldChg chg="modSp ord">
        <pc:chgData name="meng yu" userId="0c972f0548c2abfb" providerId="LiveId" clId="{3FF8AEB6-3DB3-48EA-92FA-AC49A7B3476A}" dt="2020-03-01T08:52:05.318" v="1078" actId="207"/>
        <pc:sldMkLst>
          <pc:docMk/>
          <pc:sldMk cId="2230497429" sldId="532"/>
        </pc:sldMkLst>
        <pc:spChg chg="mod">
          <ac:chgData name="meng yu" userId="0c972f0548c2abfb" providerId="LiveId" clId="{3FF8AEB6-3DB3-48EA-92FA-AC49A7B3476A}" dt="2020-03-01T08:52:05.318" v="1078" actId="207"/>
          <ac:spMkLst>
            <pc:docMk/>
            <pc:sldMk cId="2230497429" sldId="532"/>
            <ac:spMk id="296963" creationId="{00000000-0000-0000-0000-000000000000}"/>
          </ac:spMkLst>
        </pc:spChg>
      </pc:sldChg>
      <pc:sldChg chg="addSp modSp modAnim">
        <pc:chgData name="meng yu" userId="0c972f0548c2abfb" providerId="LiveId" clId="{3FF8AEB6-3DB3-48EA-92FA-AC49A7B3476A}" dt="2020-03-01T09:00:48.619" v="1223" actId="207"/>
        <pc:sldMkLst>
          <pc:docMk/>
          <pc:sldMk cId="3053710703" sldId="533"/>
        </pc:sldMkLst>
        <pc:spChg chg="mod">
          <ac:chgData name="meng yu" userId="0c972f0548c2abfb" providerId="LiveId" clId="{3FF8AEB6-3DB3-48EA-92FA-AC49A7B3476A}" dt="2020-03-01T09:00:08.587" v="1221" actId="20577"/>
          <ac:spMkLst>
            <pc:docMk/>
            <pc:sldMk cId="3053710703" sldId="533"/>
            <ac:spMk id="351235" creationId="{00000000-0000-0000-0000-000000000000}"/>
          </ac:spMkLst>
        </pc:spChg>
        <pc:spChg chg="mod">
          <ac:chgData name="meng yu" userId="0c972f0548c2abfb" providerId="LiveId" clId="{3FF8AEB6-3DB3-48EA-92FA-AC49A7B3476A}" dt="2020-03-01T09:00:48.619" v="1223" actId="207"/>
          <ac:spMkLst>
            <pc:docMk/>
            <pc:sldMk cId="3053710703" sldId="533"/>
            <ac:spMk id="351238" creationId="{00000000-0000-0000-0000-000000000000}"/>
          </ac:spMkLst>
        </pc:spChg>
        <pc:spChg chg="mod">
          <ac:chgData name="meng yu" userId="0c972f0548c2abfb" providerId="LiveId" clId="{3FF8AEB6-3DB3-48EA-92FA-AC49A7B3476A}" dt="2020-03-01T08:58:25.994" v="1175" actId="20577"/>
          <ac:spMkLst>
            <pc:docMk/>
            <pc:sldMk cId="3053710703" sldId="533"/>
            <ac:spMk id="351239" creationId="{00000000-0000-0000-0000-000000000000}"/>
          </ac:spMkLst>
        </pc:spChg>
        <pc:spChg chg="mod">
          <ac:chgData name="meng yu" userId="0c972f0548c2abfb" providerId="LiveId" clId="{3FF8AEB6-3DB3-48EA-92FA-AC49A7B3476A}" dt="2020-03-01T08:54:37.579" v="1088" actId="20577"/>
          <ac:spMkLst>
            <pc:docMk/>
            <pc:sldMk cId="3053710703" sldId="533"/>
            <ac:spMk id="351240" creationId="{00000000-0000-0000-0000-000000000000}"/>
          </ac:spMkLst>
        </pc:spChg>
        <pc:spChg chg="mod">
          <ac:chgData name="meng yu" userId="0c972f0548c2abfb" providerId="LiveId" clId="{3FF8AEB6-3DB3-48EA-92FA-AC49A7B3476A}" dt="2020-03-01T08:59:26.628" v="1200" actId="164"/>
          <ac:spMkLst>
            <pc:docMk/>
            <pc:sldMk cId="3053710703" sldId="533"/>
            <ac:spMk id="351241" creationId="{00000000-0000-0000-0000-000000000000}"/>
          </ac:spMkLst>
        </pc:spChg>
        <pc:spChg chg="mod">
          <ac:chgData name="meng yu" userId="0c972f0548c2abfb" providerId="LiveId" clId="{3FF8AEB6-3DB3-48EA-92FA-AC49A7B3476A}" dt="2020-03-01T09:00:46.126" v="1222" actId="207"/>
          <ac:spMkLst>
            <pc:docMk/>
            <pc:sldMk cId="3053710703" sldId="533"/>
            <ac:spMk id="351242" creationId="{00000000-0000-0000-0000-000000000000}"/>
          </ac:spMkLst>
        </pc:spChg>
        <pc:grpChg chg="add mod">
          <ac:chgData name="meng yu" userId="0c972f0548c2abfb" providerId="LiveId" clId="{3FF8AEB6-3DB3-48EA-92FA-AC49A7B3476A}" dt="2020-03-01T08:59:26.628" v="1200" actId="164"/>
          <ac:grpSpMkLst>
            <pc:docMk/>
            <pc:sldMk cId="3053710703" sldId="533"/>
            <ac:grpSpMk id="3" creationId="{C35B9AE4-BD6B-4A3D-95A9-3A2DFB897A4C}"/>
          </ac:grpSpMkLst>
        </pc:grpChg>
        <pc:graphicFrameChg chg="mod">
          <ac:chgData name="meng yu" userId="0c972f0548c2abfb" providerId="LiveId" clId="{3FF8AEB6-3DB3-48EA-92FA-AC49A7B3476A}" dt="2020-03-01T08:59:26.628" v="1200" actId="164"/>
          <ac:graphicFrameMkLst>
            <pc:docMk/>
            <pc:sldMk cId="3053710703" sldId="533"/>
            <ac:graphicFrameMk id="2" creationId="{00000000-0000-0000-0000-000000000000}"/>
          </ac:graphicFrameMkLst>
        </pc:graphicFrameChg>
      </pc:sldChg>
      <pc:sldChg chg="modSp">
        <pc:chgData name="meng yu" userId="0c972f0548c2abfb" providerId="LiveId" clId="{3FF8AEB6-3DB3-48EA-92FA-AC49A7B3476A}" dt="2020-03-01T09:09:09.844" v="1294" actId="1036"/>
        <pc:sldMkLst>
          <pc:docMk/>
          <pc:sldMk cId="3954289705" sldId="535"/>
        </pc:sldMkLst>
        <pc:spChg chg="mod">
          <ac:chgData name="meng yu" userId="0c972f0548c2abfb" providerId="LiveId" clId="{3FF8AEB6-3DB3-48EA-92FA-AC49A7B3476A}" dt="2020-03-01T09:04:43.537" v="1250" actId="14100"/>
          <ac:spMkLst>
            <pc:docMk/>
            <pc:sldMk cId="3954289705" sldId="535"/>
            <ac:spMk id="9" creationId="{00000000-0000-0000-0000-000000000000}"/>
          </ac:spMkLst>
        </pc:spChg>
        <pc:spChg chg="mod">
          <ac:chgData name="meng yu" userId="0c972f0548c2abfb" providerId="LiveId" clId="{3FF8AEB6-3DB3-48EA-92FA-AC49A7B3476A}" dt="2020-03-01T09:02:58.195" v="1244"/>
          <ac:spMkLst>
            <pc:docMk/>
            <pc:sldMk cId="3954289705" sldId="535"/>
            <ac:spMk id="302082" creationId="{00000000-0000-0000-0000-000000000000}"/>
          </ac:spMkLst>
        </pc:spChg>
        <pc:spChg chg="mod">
          <ac:chgData name="meng yu" userId="0c972f0548c2abfb" providerId="LiveId" clId="{3FF8AEB6-3DB3-48EA-92FA-AC49A7B3476A}" dt="2020-03-01T09:06:40.258" v="1282" actId="20577"/>
          <ac:spMkLst>
            <pc:docMk/>
            <pc:sldMk cId="3954289705" sldId="535"/>
            <ac:spMk id="302083" creationId="{00000000-0000-0000-0000-000000000000}"/>
          </ac:spMkLst>
        </pc:spChg>
        <pc:graphicFrameChg chg="mod">
          <ac:chgData name="meng yu" userId="0c972f0548c2abfb" providerId="LiveId" clId="{3FF8AEB6-3DB3-48EA-92FA-AC49A7B3476A}" dt="2020-03-01T09:06:47.045" v="1283" actId="1036"/>
          <ac:graphicFrameMkLst>
            <pc:docMk/>
            <pc:sldMk cId="3954289705" sldId="535"/>
            <ac:graphicFrameMk id="2" creationId="{00000000-0000-0000-0000-000000000000}"/>
          </ac:graphicFrameMkLst>
        </pc:graphicFrameChg>
        <pc:graphicFrameChg chg="mod">
          <ac:chgData name="meng yu" userId="0c972f0548c2abfb" providerId="LiveId" clId="{3FF8AEB6-3DB3-48EA-92FA-AC49A7B3476A}" dt="2020-03-01T09:09:09.844" v="1294" actId="1036"/>
          <ac:graphicFrameMkLst>
            <pc:docMk/>
            <pc:sldMk cId="3954289705" sldId="535"/>
            <ac:graphicFrameMk id="4" creationId="{00000000-0000-0000-0000-000000000000}"/>
          </ac:graphicFrameMkLst>
        </pc:graphicFrameChg>
        <pc:graphicFrameChg chg="mod">
          <ac:chgData name="meng yu" userId="0c972f0548c2abfb" providerId="LiveId" clId="{3FF8AEB6-3DB3-48EA-92FA-AC49A7B3476A}" dt="2020-03-01T09:06:32.980" v="1281" actId="1036"/>
          <ac:graphicFrameMkLst>
            <pc:docMk/>
            <pc:sldMk cId="3954289705" sldId="535"/>
            <ac:graphicFrameMk id="5" creationId="{00000000-0000-0000-0000-000000000000}"/>
          </ac:graphicFrameMkLst>
        </pc:graphicFrameChg>
        <pc:graphicFrameChg chg="mod">
          <ac:chgData name="meng yu" userId="0c972f0548c2abfb" providerId="LiveId" clId="{3FF8AEB6-3DB3-48EA-92FA-AC49A7B3476A}" dt="2020-03-01T09:07:03.452" v="1288" actId="1036"/>
          <ac:graphicFrameMkLst>
            <pc:docMk/>
            <pc:sldMk cId="3954289705" sldId="535"/>
            <ac:graphicFrameMk id="8" creationId="{00000000-0000-0000-0000-000000000000}"/>
          </ac:graphicFrameMkLst>
        </pc:graphicFrameChg>
      </pc:sldChg>
      <pc:sldChg chg="modSp">
        <pc:chgData name="meng yu" userId="0c972f0548c2abfb" providerId="LiveId" clId="{3FF8AEB6-3DB3-48EA-92FA-AC49A7B3476A}" dt="2020-03-01T09:09:26.601" v="1296" actId="20577"/>
        <pc:sldMkLst>
          <pc:docMk/>
          <pc:sldMk cId="228811851" sldId="536"/>
        </pc:sldMkLst>
        <pc:spChg chg="mod">
          <ac:chgData name="meng yu" userId="0c972f0548c2abfb" providerId="LiveId" clId="{3FF8AEB6-3DB3-48EA-92FA-AC49A7B3476A}" dt="2020-03-01T09:09:26.601" v="1296" actId="20577"/>
          <ac:spMkLst>
            <pc:docMk/>
            <pc:sldMk cId="228811851" sldId="536"/>
            <ac:spMk id="339970" creationId="{00000000-0000-0000-0000-000000000000}"/>
          </ac:spMkLst>
        </pc:spChg>
      </pc:sldChg>
      <pc:sldChg chg="addSp delSp modSp modAnim">
        <pc:chgData name="meng yu" userId="0c972f0548c2abfb" providerId="LiveId" clId="{3FF8AEB6-3DB3-48EA-92FA-AC49A7B3476A}" dt="2020-03-01T13:13:30.103" v="2210" actId="20577"/>
        <pc:sldMkLst>
          <pc:docMk/>
          <pc:sldMk cId="3483731586" sldId="537"/>
        </pc:sldMkLst>
        <pc:spChg chg="add del mod">
          <ac:chgData name="meng yu" userId="0c972f0548c2abfb" providerId="LiveId" clId="{3FF8AEB6-3DB3-48EA-92FA-AC49A7B3476A}" dt="2020-03-01T09:03:20.003" v="1247" actId="478"/>
          <ac:spMkLst>
            <pc:docMk/>
            <pc:sldMk cId="3483731586" sldId="537"/>
            <ac:spMk id="3" creationId="{91B7ABEE-B114-4CF3-8380-A59E792D0066}"/>
          </ac:spMkLst>
        </pc:spChg>
        <pc:spChg chg="add del">
          <ac:chgData name="meng yu" userId="0c972f0548c2abfb" providerId="LiveId" clId="{3FF8AEB6-3DB3-48EA-92FA-AC49A7B3476A}" dt="2020-03-01T09:13:23.857" v="1337" actId="478"/>
          <ac:spMkLst>
            <pc:docMk/>
            <pc:sldMk cId="3483731586" sldId="537"/>
            <ac:spMk id="7" creationId="{691B287D-14B4-4931-8B41-509826B8007E}"/>
          </ac:spMkLst>
        </pc:spChg>
        <pc:spChg chg="add mod">
          <ac:chgData name="meng yu" userId="0c972f0548c2abfb" providerId="LiveId" clId="{3FF8AEB6-3DB3-48EA-92FA-AC49A7B3476A}" dt="2020-03-01T13:13:18.223" v="2203" actId="20577"/>
          <ac:spMkLst>
            <pc:docMk/>
            <pc:sldMk cId="3483731586" sldId="537"/>
            <ac:spMk id="8" creationId="{92A32352-C76A-4885-8E74-E2C004F51339}"/>
          </ac:spMkLst>
        </pc:spChg>
        <pc:spChg chg="del">
          <ac:chgData name="meng yu" userId="0c972f0548c2abfb" providerId="LiveId" clId="{3FF8AEB6-3DB3-48EA-92FA-AC49A7B3476A}" dt="2020-03-01T09:03:17.219" v="1245" actId="478"/>
          <ac:spMkLst>
            <pc:docMk/>
            <pc:sldMk cId="3483731586" sldId="537"/>
            <ac:spMk id="303106" creationId="{00000000-0000-0000-0000-000000000000}"/>
          </ac:spMkLst>
        </pc:spChg>
        <pc:spChg chg="mod">
          <ac:chgData name="meng yu" userId="0c972f0548c2abfb" providerId="LiveId" clId="{3FF8AEB6-3DB3-48EA-92FA-AC49A7B3476A}" dt="2020-03-01T13:13:30.103" v="2210" actId="20577"/>
          <ac:spMkLst>
            <pc:docMk/>
            <pc:sldMk cId="3483731586" sldId="537"/>
            <ac:spMk id="303107" creationId="{00000000-0000-0000-0000-000000000000}"/>
          </ac:spMkLst>
        </pc:spChg>
        <pc:graphicFrameChg chg="mod">
          <ac:chgData name="meng yu" userId="0c972f0548c2abfb" providerId="LiveId" clId="{3FF8AEB6-3DB3-48EA-92FA-AC49A7B3476A}" dt="2020-03-01T09:12:00.047" v="1334" actId="1038"/>
          <ac:graphicFrameMkLst>
            <pc:docMk/>
            <pc:sldMk cId="3483731586" sldId="537"/>
            <ac:graphicFrameMk id="4" creationId="{00000000-0000-0000-0000-000000000000}"/>
          </ac:graphicFrameMkLst>
        </pc:graphicFrameChg>
      </pc:sldChg>
      <pc:sldChg chg="addSp delSp modSp">
        <pc:chgData name="meng yu" userId="0c972f0548c2abfb" providerId="LiveId" clId="{3FF8AEB6-3DB3-48EA-92FA-AC49A7B3476A}" dt="2020-03-01T13:14:06.594" v="2218" actId="20577"/>
        <pc:sldMkLst>
          <pc:docMk/>
          <pc:sldMk cId="256959757" sldId="538"/>
        </pc:sldMkLst>
        <pc:spChg chg="add mod">
          <ac:chgData name="meng yu" userId="0c972f0548c2abfb" providerId="LiveId" clId="{3FF8AEB6-3DB3-48EA-92FA-AC49A7B3476A}" dt="2020-03-01T13:14:06.594" v="2218" actId="20577"/>
          <ac:spMkLst>
            <pc:docMk/>
            <pc:sldMk cId="256959757" sldId="538"/>
            <ac:spMk id="5" creationId="{A500B5EB-453D-4F19-9373-7BBD481FC970}"/>
          </ac:spMkLst>
        </pc:spChg>
        <pc:spChg chg="mod">
          <ac:chgData name="meng yu" userId="0c972f0548c2abfb" providerId="LiveId" clId="{3FF8AEB6-3DB3-48EA-92FA-AC49A7B3476A}" dt="2020-03-01T13:13:56.105" v="2211" actId="6549"/>
          <ac:spMkLst>
            <pc:docMk/>
            <pc:sldMk cId="256959757" sldId="538"/>
            <ac:spMk id="23556" creationId="{00000000-0000-0000-0000-000000000000}"/>
          </ac:spMkLst>
        </pc:spChg>
        <pc:spChg chg="del">
          <ac:chgData name="meng yu" userId="0c972f0548c2abfb" providerId="LiveId" clId="{3FF8AEB6-3DB3-48EA-92FA-AC49A7B3476A}" dt="2020-03-01T09:13:28.622" v="1339" actId="478"/>
          <ac:spMkLst>
            <pc:docMk/>
            <pc:sldMk cId="256959757" sldId="538"/>
            <ac:spMk id="303106" creationId="{00000000-0000-0000-0000-000000000000}"/>
          </ac:spMkLst>
        </pc:spChg>
      </pc:sldChg>
      <pc:sldChg chg="addSp delSp modSp delAnim modAnim">
        <pc:chgData name="meng yu" userId="0c972f0548c2abfb" providerId="LiveId" clId="{3FF8AEB6-3DB3-48EA-92FA-AC49A7B3476A}" dt="2020-03-01T13:14:44.815" v="2228"/>
        <pc:sldMkLst>
          <pc:docMk/>
          <pc:sldMk cId="3404441639" sldId="539"/>
        </pc:sldMkLst>
        <pc:spChg chg="add del">
          <ac:chgData name="meng yu" userId="0c972f0548c2abfb" providerId="LiveId" clId="{3FF8AEB6-3DB3-48EA-92FA-AC49A7B3476A}" dt="2020-03-01T09:24:40.169" v="1426"/>
          <ac:spMkLst>
            <pc:docMk/>
            <pc:sldMk cId="3404441639" sldId="539"/>
            <ac:spMk id="2" creationId="{E9535DE4-48CB-4473-9E22-269C32AA4277}"/>
          </ac:spMkLst>
        </pc:spChg>
        <pc:spChg chg="del">
          <ac:chgData name="meng yu" userId="0c972f0548c2abfb" providerId="LiveId" clId="{3FF8AEB6-3DB3-48EA-92FA-AC49A7B3476A}" dt="2020-03-01T09:14:21.005" v="1344" actId="478"/>
          <ac:spMkLst>
            <pc:docMk/>
            <pc:sldMk cId="3404441639" sldId="539"/>
            <ac:spMk id="5" creationId="{00000000-0000-0000-0000-000000000000}"/>
          </ac:spMkLst>
        </pc:spChg>
        <pc:spChg chg="add mod">
          <ac:chgData name="meng yu" userId="0c972f0548c2abfb" providerId="LiveId" clId="{3FF8AEB6-3DB3-48EA-92FA-AC49A7B3476A}" dt="2020-03-01T13:14:44.815" v="2228"/>
          <ac:spMkLst>
            <pc:docMk/>
            <pc:sldMk cId="3404441639" sldId="539"/>
            <ac:spMk id="6" creationId="{910B6533-1B65-44F8-8271-3576F4B7702A}"/>
          </ac:spMkLst>
        </pc:spChg>
        <pc:spChg chg="mod">
          <ac:chgData name="meng yu" userId="0c972f0548c2abfb" providerId="LiveId" clId="{3FF8AEB6-3DB3-48EA-92FA-AC49A7B3476A}" dt="2020-03-01T13:14:20.058" v="2221" actId="12"/>
          <ac:spMkLst>
            <pc:docMk/>
            <pc:sldMk cId="3404441639" sldId="539"/>
            <ac:spMk id="24579" creationId="{00000000-0000-0000-0000-000000000000}"/>
          </ac:spMkLst>
        </pc:spChg>
        <pc:graphicFrameChg chg="add mod">
          <ac:chgData name="meng yu" userId="0c972f0548c2abfb" providerId="LiveId" clId="{3FF8AEB6-3DB3-48EA-92FA-AC49A7B3476A}" dt="2020-03-01T09:26:31.879" v="1499" actId="1035"/>
          <ac:graphicFrameMkLst>
            <pc:docMk/>
            <pc:sldMk cId="3404441639" sldId="539"/>
            <ac:graphicFrameMk id="7" creationId="{4F2B7A03-CD76-45A1-80AC-7DFC57CF0188}"/>
          </ac:graphicFrameMkLst>
        </pc:graphicFrameChg>
        <pc:graphicFrameChg chg="add del">
          <ac:chgData name="meng yu" userId="0c972f0548c2abfb" providerId="LiveId" clId="{3FF8AEB6-3DB3-48EA-92FA-AC49A7B3476A}" dt="2020-03-01T09:24:26.613" v="1420"/>
          <ac:graphicFrameMkLst>
            <pc:docMk/>
            <pc:sldMk cId="3404441639" sldId="539"/>
            <ac:graphicFrameMk id="8" creationId="{F9B521C8-E9C6-4848-8FA5-AD2422023787}"/>
          </ac:graphicFrameMkLst>
        </pc:graphicFrameChg>
        <pc:graphicFrameChg chg="add mod">
          <ac:chgData name="meng yu" userId="0c972f0548c2abfb" providerId="LiveId" clId="{3FF8AEB6-3DB3-48EA-92FA-AC49A7B3476A}" dt="2020-03-01T09:26:31.879" v="1499" actId="1035"/>
          <ac:graphicFrameMkLst>
            <pc:docMk/>
            <pc:sldMk cId="3404441639" sldId="539"/>
            <ac:graphicFrameMk id="9" creationId="{76740BA6-5782-4701-A67F-F69F1CB3393D}"/>
          </ac:graphicFrameMkLst>
        </pc:graphicFrameChg>
        <pc:graphicFrameChg chg="add del mod">
          <ac:chgData name="meng yu" userId="0c972f0548c2abfb" providerId="LiveId" clId="{3FF8AEB6-3DB3-48EA-92FA-AC49A7B3476A}" dt="2020-03-01T09:26:37.516" v="1500" actId="478"/>
          <ac:graphicFrameMkLst>
            <pc:docMk/>
            <pc:sldMk cId="3404441639" sldId="539"/>
            <ac:graphicFrameMk id="10" creationId="{5E4BD29A-2D61-4A61-A47F-1A3470FE070D}"/>
          </ac:graphicFrameMkLst>
        </pc:graphicFrameChg>
        <pc:graphicFrameChg chg="add mod">
          <ac:chgData name="meng yu" userId="0c972f0548c2abfb" providerId="LiveId" clId="{3FF8AEB6-3DB3-48EA-92FA-AC49A7B3476A}" dt="2020-03-01T09:26:59.118" v="1514" actId="14100"/>
          <ac:graphicFrameMkLst>
            <pc:docMk/>
            <pc:sldMk cId="3404441639" sldId="539"/>
            <ac:graphicFrameMk id="11" creationId="{850A34F1-F402-48F4-8479-BD6A439A560D}"/>
          </ac:graphicFrameMkLst>
        </pc:graphicFrameChg>
        <pc:graphicFrameChg chg="add del mod">
          <ac:chgData name="meng yu" userId="0c972f0548c2abfb" providerId="LiveId" clId="{3FF8AEB6-3DB3-48EA-92FA-AC49A7B3476A}" dt="2020-03-01T09:29:54.697" v="1572" actId="478"/>
          <ac:graphicFrameMkLst>
            <pc:docMk/>
            <pc:sldMk cId="3404441639" sldId="539"/>
            <ac:graphicFrameMk id="12" creationId="{5E6B3980-A668-41F3-B13E-AABB7469AFF0}"/>
          </ac:graphicFrameMkLst>
        </pc:graphicFrameChg>
        <pc:graphicFrameChg chg="add del">
          <ac:chgData name="meng yu" userId="0c972f0548c2abfb" providerId="LiveId" clId="{3FF8AEB6-3DB3-48EA-92FA-AC49A7B3476A}" dt="2020-03-01T09:29:39.368" v="1570"/>
          <ac:graphicFrameMkLst>
            <pc:docMk/>
            <pc:sldMk cId="3404441639" sldId="539"/>
            <ac:graphicFrameMk id="13" creationId="{DE1A25EA-076E-445A-874B-133A7F3C1D02}"/>
          </ac:graphicFrameMkLst>
        </pc:graphicFrameChg>
        <pc:graphicFrameChg chg="add del">
          <ac:chgData name="meng yu" userId="0c972f0548c2abfb" providerId="LiveId" clId="{3FF8AEB6-3DB3-48EA-92FA-AC49A7B3476A}" dt="2020-03-01T09:30:14.842" v="1597" actId="478"/>
          <ac:graphicFrameMkLst>
            <pc:docMk/>
            <pc:sldMk cId="3404441639" sldId="539"/>
            <ac:graphicFrameMk id="14" creationId="{0A1F38A0-E0E3-4B15-A0F3-6500397BFA16}"/>
          </ac:graphicFrameMkLst>
        </pc:graphicFrameChg>
        <pc:graphicFrameChg chg="del mod ord">
          <ac:chgData name="meng yu" userId="0c972f0548c2abfb" providerId="LiveId" clId="{3FF8AEB6-3DB3-48EA-92FA-AC49A7B3476A}" dt="2020-03-01T09:28:06.608" v="1519" actId="478"/>
          <ac:graphicFrameMkLst>
            <pc:docMk/>
            <pc:sldMk cId="3404441639" sldId="539"/>
            <ac:graphicFrameMk id="24580" creationId="{00000000-0000-0000-0000-000000000000}"/>
          </ac:graphicFrameMkLst>
        </pc:graphicFrameChg>
      </pc:sldChg>
      <pc:sldChg chg="addSp delSp modSp">
        <pc:chgData name="meng yu" userId="0c972f0548c2abfb" providerId="LiveId" clId="{3FF8AEB6-3DB3-48EA-92FA-AC49A7B3476A}" dt="2020-03-01T13:14:57.321" v="2232" actId="20577"/>
        <pc:sldMkLst>
          <pc:docMk/>
          <pc:sldMk cId="2877577208" sldId="540"/>
        </pc:sldMkLst>
        <pc:spChg chg="add del mod">
          <ac:chgData name="meng yu" userId="0c972f0548c2abfb" providerId="LiveId" clId="{3FF8AEB6-3DB3-48EA-92FA-AC49A7B3476A}" dt="2020-03-01T09:14:30.724" v="1348" actId="478"/>
          <ac:spMkLst>
            <pc:docMk/>
            <pc:sldMk cId="2877577208" sldId="540"/>
            <ac:spMk id="3" creationId="{68CA42E5-9008-4417-8925-8E993BE940C8}"/>
          </ac:spMkLst>
        </pc:spChg>
        <pc:spChg chg="add">
          <ac:chgData name="meng yu" userId="0c972f0548c2abfb" providerId="LiveId" clId="{3FF8AEB6-3DB3-48EA-92FA-AC49A7B3476A}" dt="2020-03-01T13:14:54.013" v="2230"/>
          <ac:spMkLst>
            <pc:docMk/>
            <pc:sldMk cId="2877577208" sldId="540"/>
            <ac:spMk id="4" creationId="{2974EA9C-4922-4E6A-9CBC-99220C489698}"/>
          </ac:spMkLst>
        </pc:spChg>
        <pc:spChg chg="add del">
          <ac:chgData name="meng yu" userId="0c972f0548c2abfb" providerId="LiveId" clId="{3FF8AEB6-3DB3-48EA-92FA-AC49A7B3476A}" dt="2020-03-01T13:14:53.286" v="2229" actId="478"/>
          <ac:spMkLst>
            <pc:docMk/>
            <pc:sldMk cId="2877577208" sldId="540"/>
            <ac:spMk id="6" creationId="{220DD278-C727-4C4F-970B-D26156828102}"/>
          </ac:spMkLst>
        </pc:spChg>
        <pc:spChg chg="del">
          <ac:chgData name="meng yu" userId="0c972f0548c2abfb" providerId="LiveId" clId="{3FF8AEB6-3DB3-48EA-92FA-AC49A7B3476A}" dt="2020-03-01T09:14:26.953" v="1346" actId="478"/>
          <ac:spMkLst>
            <pc:docMk/>
            <pc:sldMk cId="2877577208" sldId="540"/>
            <ac:spMk id="46082" creationId="{00000000-0000-0000-0000-000000000000}"/>
          </ac:spMkLst>
        </pc:spChg>
        <pc:spChg chg="mod">
          <ac:chgData name="meng yu" userId="0c972f0548c2abfb" providerId="LiveId" clId="{3FF8AEB6-3DB3-48EA-92FA-AC49A7B3476A}" dt="2020-03-01T13:14:57.321" v="2232" actId="20577"/>
          <ac:spMkLst>
            <pc:docMk/>
            <pc:sldMk cId="2877577208" sldId="540"/>
            <ac:spMk id="46083" creationId="{00000000-0000-0000-0000-000000000000}"/>
          </ac:spMkLst>
        </pc:spChg>
      </pc:sldChg>
      <pc:sldChg chg="modSp">
        <pc:chgData name="meng yu" userId="0c972f0548c2abfb" providerId="LiveId" clId="{3FF8AEB6-3DB3-48EA-92FA-AC49A7B3476A}" dt="2020-03-01T09:31:38.451" v="1608" actId="207"/>
        <pc:sldMkLst>
          <pc:docMk/>
          <pc:sldMk cId="3195687242" sldId="541"/>
        </pc:sldMkLst>
        <pc:spChg chg="mod">
          <ac:chgData name="meng yu" userId="0c972f0548c2abfb" providerId="LiveId" clId="{3FF8AEB6-3DB3-48EA-92FA-AC49A7B3476A}" dt="2020-03-01T09:31:38.451" v="1608" actId="207"/>
          <ac:spMkLst>
            <pc:docMk/>
            <pc:sldMk cId="3195687242" sldId="541"/>
            <ac:spMk id="326659" creationId="{00000000-0000-0000-0000-000000000000}"/>
          </ac:spMkLst>
        </pc:spChg>
      </pc:sldChg>
      <pc:sldChg chg="modSp modAnim">
        <pc:chgData name="meng yu" userId="0c972f0548c2abfb" providerId="LiveId" clId="{3FF8AEB6-3DB3-48EA-92FA-AC49A7B3476A}" dt="2020-03-01T09:38:04.222" v="1616" actId="1036"/>
        <pc:sldMkLst>
          <pc:docMk/>
          <pc:sldMk cId="221173846" sldId="542"/>
        </pc:sldMkLst>
        <pc:spChg chg="mod">
          <ac:chgData name="meng yu" userId="0c972f0548c2abfb" providerId="LiveId" clId="{3FF8AEB6-3DB3-48EA-92FA-AC49A7B3476A}" dt="2020-03-01T09:38:04.222" v="1616" actId="1036"/>
          <ac:spMkLst>
            <pc:docMk/>
            <pc:sldMk cId="221173846" sldId="542"/>
            <ac:spMk id="327683" creationId="{00000000-0000-0000-0000-000000000000}"/>
          </ac:spMkLst>
        </pc:spChg>
      </pc:sldChg>
      <pc:sldChg chg="modSp">
        <pc:chgData name="meng yu" userId="0c972f0548c2abfb" providerId="LiveId" clId="{3FF8AEB6-3DB3-48EA-92FA-AC49A7B3476A}" dt="2020-03-01T09:38:51.855" v="1621" actId="948"/>
        <pc:sldMkLst>
          <pc:docMk/>
          <pc:sldMk cId="3911402015" sldId="546"/>
        </pc:sldMkLst>
        <pc:spChg chg="mod">
          <ac:chgData name="meng yu" userId="0c972f0548c2abfb" providerId="LiveId" clId="{3FF8AEB6-3DB3-48EA-92FA-AC49A7B3476A}" dt="2020-03-01T09:38:51.855" v="1621" actId="948"/>
          <ac:spMkLst>
            <pc:docMk/>
            <pc:sldMk cId="3911402015" sldId="546"/>
            <ac:spMk id="52227" creationId="{00000000-0000-0000-0000-000000000000}"/>
          </ac:spMkLst>
        </pc:spChg>
      </pc:sldChg>
      <pc:sldChg chg="modSp add del modAnim">
        <pc:chgData name="meng yu" userId="0c972f0548c2abfb" providerId="LiveId" clId="{3FF8AEB6-3DB3-48EA-92FA-AC49A7B3476A}" dt="2020-03-03T02:56:08.962" v="2431"/>
        <pc:sldMkLst>
          <pc:docMk/>
          <pc:sldMk cId="33897736" sldId="547"/>
        </pc:sldMkLst>
        <pc:spChg chg="mod">
          <ac:chgData name="meng yu" userId="0c972f0548c2abfb" providerId="LiveId" clId="{3FF8AEB6-3DB3-48EA-92FA-AC49A7B3476A}" dt="2020-03-01T13:27:55.552" v="2250"/>
          <ac:spMkLst>
            <pc:docMk/>
            <pc:sldMk cId="33897736" sldId="547"/>
            <ac:spMk id="2" creationId="{00000000-0000-0000-0000-000000000000}"/>
          </ac:spMkLst>
        </pc:spChg>
        <pc:spChg chg="mod">
          <ac:chgData name="meng yu" userId="0c972f0548c2abfb" providerId="LiveId" clId="{3FF8AEB6-3DB3-48EA-92FA-AC49A7B3476A}" dt="2020-03-03T02:56:08.962" v="2431"/>
          <ac:spMkLst>
            <pc:docMk/>
            <pc:sldMk cId="33897736" sldId="547"/>
            <ac:spMk id="3" creationId="{00000000-0000-0000-0000-000000000000}"/>
          </ac:spMkLst>
        </pc:spChg>
      </pc:sldChg>
      <pc:sldChg chg="del">
        <pc:chgData name="meng yu" userId="0c972f0548c2abfb" providerId="LiveId" clId="{3FF8AEB6-3DB3-48EA-92FA-AC49A7B3476A}" dt="2020-03-01T13:06:56.522" v="2175" actId="47"/>
        <pc:sldMkLst>
          <pc:docMk/>
          <pc:sldMk cId="3588012842" sldId="549"/>
        </pc:sldMkLst>
      </pc:sldChg>
      <pc:sldChg chg="del">
        <pc:chgData name="meng yu" userId="0c972f0548c2abfb" providerId="LiveId" clId="{3FF8AEB6-3DB3-48EA-92FA-AC49A7B3476A}" dt="2020-03-01T13:06:59.049" v="2179" actId="47"/>
        <pc:sldMkLst>
          <pc:docMk/>
          <pc:sldMk cId="2463295313" sldId="550"/>
        </pc:sldMkLst>
      </pc:sldChg>
      <pc:sldChg chg="addSp modSp modAnim">
        <pc:chgData name="meng yu" userId="0c972f0548c2abfb" providerId="LiveId" clId="{3FF8AEB6-3DB3-48EA-92FA-AC49A7B3476A}" dt="2020-03-01T08:20:16.300" v="993"/>
        <pc:sldMkLst>
          <pc:docMk/>
          <pc:sldMk cId="181015278" sldId="551"/>
        </pc:sldMkLst>
        <pc:cxnChg chg="add mod">
          <ac:chgData name="meng yu" userId="0c972f0548c2abfb" providerId="LiveId" clId="{3FF8AEB6-3DB3-48EA-92FA-AC49A7B3476A}" dt="2020-03-01T08:20:06.397" v="990" actId="208"/>
          <ac:cxnSpMkLst>
            <pc:docMk/>
            <pc:sldMk cId="181015278" sldId="551"/>
            <ac:cxnSpMk id="3" creationId="{664FD1DE-D97B-498C-A8CB-817C749113D6}"/>
          </ac:cxnSpMkLst>
        </pc:cxnChg>
      </pc:sldChg>
      <pc:sldChg chg="del">
        <pc:chgData name="meng yu" userId="0c972f0548c2abfb" providerId="LiveId" clId="{3FF8AEB6-3DB3-48EA-92FA-AC49A7B3476A}" dt="2020-03-01T12:45:33.851" v="1843" actId="47"/>
        <pc:sldMkLst>
          <pc:docMk/>
          <pc:sldMk cId="3461589784" sldId="552"/>
        </pc:sldMkLst>
      </pc:sldChg>
      <pc:sldChg chg="del">
        <pc:chgData name="meng yu" userId="0c972f0548c2abfb" providerId="LiveId" clId="{3FF8AEB6-3DB3-48EA-92FA-AC49A7B3476A}" dt="2020-03-01T12:45:35.634" v="1845" actId="47"/>
        <pc:sldMkLst>
          <pc:docMk/>
          <pc:sldMk cId="3476379847" sldId="553"/>
        </pc:sldMkLst>
      </pc:sldChg>
      <pc:sldChg chg="addSp modSp modAnim">
        <pc:chgData name="meng yu" userId="0c972f0548c2abfb" providerId="LiveId" clId="{3FF8AEB6-3DB3-48EA-92FA-AC49A7B3476A}" dt="2020-03-01T07:59:31.494" v="787" actId="14100"/>
        <pc:sldMkLst>
          <pc:docMk/>
          <pc:sldMk cId="1356339643" sldId="556"/>
        </pc:sldMkLst>
        <pc:spChg chg="add mod">
          <ac:chgData name="meng yu" userId="0c972f0548c2abfb" providerId="LiveId" clId="{3FF8AEB6-3DB3-48EA-92FA-AC49A7B3476A}" dt="2020-03-01T07:59:31.494" v="787" actId="14100"/>
          <ac:spMkLst>
            <pc:docMk/>
            <pc:sldMk cId="1356339643" sldId="556"/>
            <ac:spMk id="4" creationId="{AEAAF8F7-4BF5-43BC-921C-E80971C42F5A}"/>
          </ac:spMkLst>
        </pc:spChg>
      </pc:sldChg>
      <pc:sldChg chg="addSp delSp modSp delAnim modAnim">
        <pc:chgData name="meng yu" userId="0c972f0548c2abfb" providerId="LiveId" clId="{3FF8AEB6-3DB3-48EA-92FA-AC49A7B3476A}" dt="2020-03-03T03:11:37.415" v="2528" actId="207"/>
        <pc:sldMkLst>
          <pc:docMk/>
          <pc:sldMk cId="708779556" sldId="560"/>
        </pc:sldMkLst>
        <pc:spChg chg="del">
          <ac:chgData name="meng yu" userId="0c972f0548c2abfb" providerId="LiveId" clId="{3FF8AEB6-3DB3-48EA-92FA-AC49A7B3476A}" dt="2020-03-03T03:07:18.706" v="2468" actId="478"/>
          <ac:spMkLst>
            <pc:docMk/>
            <pc:sldMk cId="708779556" sldId="560"/>
            <ac:spMk id="2" creationId="{00000000-0000-0000-0000-000000000000}"/>
          </ac:spMkLst>
        </pc:spChg>
        <pc:spChg chg="add del mod">
          <ac:chgData name="meng yu" userId="0c972f0548c2abfb" providerId="LiveId" clId="{3FF8AEB6-3DB3-48EA-92FA-AC49A7B3476A}" dt="2020-03-03T03:07:42.147" v="2470" actId="478"/>
          <ac:spMkLst>
            <pc:docMk/>
            <pc:sldMk cId="708779556" sldId="560"/>
            <ac:spMk id="4" creationId="{4220C537-505A-40E9-8AD1-75F32F774F70}"/>
          </ac:spMkLst>
        </pc:spChg>
        <pc:spChg chg="mod">
          <ac:chgData name="meng yu" userId="0c972f0548c2abfb" providerId="LiveId" clId="{3FF8AEB6-3DB3-48EA-92FA-AC49A7B3476A}" dt="2020-03-03T03:11:37.415" v="2528" actId="207"/>
          <ac:spMkLst>
            <pc:docMk/>
            <pc:sldMk cId="708779556" sldId="560"/>
            <ac:spMk id="6" creationId="{00000000-0000-0000-0000-000000000000}"/>
          </ac:spMkLst>
        </pc:spChg>
        <pc:spChg chg="del">
          <ac:chgData name="meng yu" userId="0c972f0548c2abfb" providerId="LiveId" clId="{3FF8AEB6-3DB3-48EA-92FA-AC49A7B3476A}" dt="2020-03-03T03:07:40.066" v="2469" actId="478"/>
          <ac:spMkLst>
            <pc:docMk/>
            <pc:sldMk cId="708779556" sldId="560"/>
            <ac:spMk id="7" creationId="{00000000-0000-0000-0000-000000000000}"/>
          </ac:spMkLst>
        </pc:spChg>
        <pc:spChg chg="del">
          <ac:chgData name="meng yu" userId="0c972f0548c2abfb" providerId="LiveId" clId="{3FF8AEB6-3DB3-48EA-92FA-AC49A7B3476A}" dt="2020-03-03T03:07:17.093" v="2467" actId="478"/>
          <ac:spMkLst>
            <pc:docMk/>
            <pc:sldMk cId="708779556" sldId="560"/>
            <ac:spMk id="8" creationId="{00000000-0000-0000-0000-000000000000}"/>
          </ac:spMkLst>
        </pc:spChg>
        <pc:spChg chg="add mod">
          <ac:chgData name="meng yu" userId="0c972f0548c2abfb" providerId="LiveId" clId="{3FF8AEB6-3DB3-48EA-92FA-AC49A7B3476A}" dt="2020-03-03T03:11:34.536" v="2527" actId="207"/>
          <ac:spMkLst>
            <pc:docMk/>
            <pc:sldMk cId="708779556" sldId="560"/>
            <ac:spMk id="9" creationId="{229F75E4-126D-4CF9-B96D-514109C45E49}"/>
          </ac:spMkLst>
        </pc:spChg>
        <pc:spChg chg="add">
          <ac:chgData name="meng yu" userId="0c972f0548c2abfb" providerId="LiveId" clId="{3FF8AEB6-3DB3-48EA-92FA-AC49A7B3476A}" dt="2020-03-03T03:10:04.336" v="2525"/>
          <ac:spMkLst>
            <pc:docMk/>
            <pc:sldMk cId="708779556" sldId="560"/>
            <ac:spMk id="10" creationId="{98086020-B76B-4F95-BF4B-C3E989057E3A}"/>
          </ac:spMkLst>
        </pc:spChg>
        <pc:picChg chg="mod">
          <ac:chgData name="meng yu" userId="0c972f0548c2abfb" providerId="LiveId" clId="{3FF8AEB6-3DB3-48EA-92FA-AC49A7B3476A}" dt="2020-03-03T03:09:59.183" v="2524" actId="1035"/>
          <ac:picMkLst>
            <pc:docMk/>
            <pc:sldMk cId="708779556" sldId="560"/>
            <ac:picMk id="5" creationId="{00000000-0000-0000-0000-000000000000}"/>
          </ac:picMkLst>
        </pc:picChg>
      </pc:sldChg>
      <pc:sldChg chg="add del">
        <pc:chgData name="meng yu" userId="0c972f0548c2abfb" providerId="LiveId" clId="{3FF8AEB6-3DB3-48EA-92FA-AC49A7B3476A}" dt="2020-03-01T13:50:00.922" v="2405" actId="47"/>
        <pc:sldMkLst>
          <pc:docMk/>
          <pc:sldMk cId="0" sldId="742"/>
        </pc:sldMkLst>
      </pc:sldChg>
      <pc:sldChg chg="addSp delSp modSp add modAnim">
        <pc:chgData name="meng yu" userId="0c972f0548c2abfb" providerId="LiveId" clId="{3FF8AEB6-3DB3-48EA-92FA-AC49A7B3476A}" dt="2020-03-01T03:27:23.152" v="464" actId="108"/>
        <pc:sldMkLst>
          <pc:docMk/>
          <pc:sldMk cId="0" sldId="747"/>
        </pc:sldMkLst>
        <pc:spChg chg="add del mod">
          <ac:chgData name="meng yu" userId="0c972f0548c2abfb" providerId="LiveId" clId="{3FF8AEB6-3DB3-48EA-92FA-AC49A7B3476A}" dt="2020-03-01T03:22:44.932" v="388" actId="478"/>
          <ac:spMkLst>
            <pc:docMk/>
            <pc:sldMk cId="0" sldId="747"/>
            <ac:spMk id="3" creationId="{8D47C1ED-E5C8-43A9-8841-0541A30AC0AC}"/>
          </ac:spMkLst>
        </pc:spChg>
        <pc:spChg chg="add">
          <ac:chgData name="meng yu" userId="0c972f0548c2abfb" providerId="LiveId" clId="{3FF8AEB6-3DB3-48EA-92FA-AC49A7B3476A}" dt="2020-03-01T03:22:55.784" v="389"/>
          <ac:spMkLst>
            <pc:docMk/>
            <pc:sldMk cId="0" sldId="747"/>
            <ac:spMk id="6" creationId="{11B68C83-B2F7-4C84-B60F-625C1E4A5B02}"/>
          </ac:spMkLst>
        </pc:spChg>
        <pc:spChg chg="del">
          <ac:chgData name="meng yu" userId="0c972f0548c2abfb" providerId="LiveId" clId="{3FF8AEB6-3DB3-48EA-92FA-AC49A7B3476A}" dt="2020-03-01T03:22:42.327" v="387" actId="478"/>
          <ac:spMkLst>
            <pc:docMk/>
            <pc:sldMk cId="0" sldId="747"/>
            <ac:spMk id="3074" creationId="{FADA6D8B-BC9E-4434-B4BE-CD3302C26862}"/>
          </ac:spMkLst>
        </pc:spChg>
        <pc:spChg chg="mod">
          <ac:chgData name="meng yu" userId="0c972f0548c2abfb" providerId="LiveId" clId="{3FF8AEB6-3DB3-48EA-92FA-AC49A7B3476A}" dt="2020-03-01T03:27:23.152" v="464" actId="108"/>
          <ac:spMkLst>
            <pc:docMk/>
            <pc:sldMk cId="0" sldId="747"/>
            <ac:spMk id="1221635" creationId="{C6ED387E-BA2B-4C04-BC40-7FDC0A1A20BF}"/>
          </ac:spMkLst>
        </pc:spChg>
      </pc:sldChg>
      <pc:sldChg chg="del">
        <pc:chgData name="meng yu" userId="0c972f0548c2abfb" providerId="LiveId" clId="{3FF8AEB6-3DB3-48EA-92FA-AC49A7B3476A}" dt="2020-03-01T13:41:20.010" v="2348" actId="47"/>
        <pc:sldMkLst>
          <pc:docMk/>
          <pc:sldMk cId="0" sldId="748"/>
        </pc:sldMkLst>
      </pc:sldChg>
      <pc:sldChg chg="addSp modSp modAnim">
        <pc:chgData name="meng yu" userId="0c972f0548c2abfb" providerId="LiveId" clId="{3FF8AEB6-3DB3-48EA-92FA-AC49A7B3476A}" dt="2020-03-03T03:04:02.484" v="2466" actId="20577"/>
        <pc:sldMkLst>
          <pc:docMk/>
          <pc:sldMk cId="3536323829" sldId="749"/>
        </pc:sldMkLst>
        <pc:spChg chg="mod">
          <ac:chgData name="meng yu" userId="0c972f0548c2abfb" providerId="LiveId" clId="{3FF8AEB6-3DB3-48EA-92FA-AC49A7B3476A}" dt="2020-03-01T13:37:36.571" v="2317" actId="1037"/>
          <ac:spMkLst>
            <pc:docMk/>
            <pc:sldMk cId="3536323829" sldId="749"/>
            <ac:spMk id="2" creationId="{00000000-0000-0000-0000-000000000000}"/>
          </ac:spMkLst>
        </pc:spChg>
        <pc:spChg chg="mod">
          <ac:chgData name="meng yu" userId="0c972f0548c2abfb" providerId="LiveId" clId="{3FF8AEB6-3DB3-48EA-92FA-AC49A7B3476A}" dt="2020-03-03T03:04:02.484" v="2466" actId="20577"/>
          <ac:spMkLst>
            <pc:docMk/>
            <pc:sldMk cId="3536323829" sldId="749"/>
            <ac:spMk id="3" creationId="{00000000-0000-0000-0000-000000000000}"/>
          </ac:spMkLst>
        </pc:spChg>
        <pc:spChg chg="mod">
          <ac:chgData name="meng yu" userId="0c972f0548c2abfb" providerId="LiveId" clId="{3FF8AEB6-3DB3-48EA-92FA-AC49A7B3476A}" dt="2020-03-01T13:39:33.156" v="2343" actId="2085"/>
          <ac:spMkLst>
            <pc:docMk/>
            <pc:sldMk cId="3536323829" sldId="749"/>
            <ac:spMk id="9" creationId="{1A67A7C0-C9F3-425F-9AF2-044EE3161541}"/>
          </ac:spMkLst>
        </pc:spChg>
        <pc:spChg chg="mod">
          <ac:chgData name="meng yu" userId="0c972f0548c2abfb" providerId="LiveId" clId="{3FF8AEB6-3DB3-48EA-92FA-AC49A7B3476A}" dt="2020-03-01T13:39:33.156" v="2343" actId="2085"/>
          <ac:spMkLst>
            <pc:docMk/>
            <pc:sldMk cId="3536323829" sldId="749"/>
            <ac:spMk id="10" creationId="{A3D0AE50-C740-41A0-8829-6FAD509CB8B6}"/>
          </ac:spMkLst>
        </pc:spChg>
        <pc:spChg chg="mod">
          <ac:chgData name="meng yu" userId="0c972f0548c2abfb" providerId="LiveId" clId="{3FF8AEB6-3DB3-48EA-92FA-AC49A7B3476A}" dt="2020-03-01T13:39:33.156" v="2343" actId="2085"/>
          <ac:spMkLst>
            <pc:docMk/>
            <pc:sldMk cId="3536323829" sldId="749"/>
            <ac:spMk id="15" creationId="{756E6CF8-6979-41AB-8473-E0363698C3FE}"/>
          </ac:spMkLst>
        </pc:spChg>
        <pc:spChg chg="mod">
          <ac:chgData name="meng yu" userId="0c972f0548c2abfb" providerId="LiveId" clId="{3FF8AEB6-3DB3-48EA-92FA-AC49A7B3476A}" dt="2020-03-01T13:39:33.156" v="2343" actId="2085"/>
          <ac:spMkLst>
            <pc:docMk/>
            <pc:sldMk cId="3536323829" sldId="749"/>
            <ac:spMk id="16" creationId="{4B2DB05A-E697-48A2-BF68-B099B7817413}"/>
          </ac:spMkLst>
        </pc:spChg>
        <pc:spChg chg="mod">
          <ac:chgData name="meng yu" userId="0c972f0548c2abfb" providerId="LiveId" clId="{3FF8AEB6-3DB3-48EA-92FA-AC49A7B3476A}" dt="2020-03-01T13:39:33.156" v="2343" actId="2085"/>
          <ac:spMkLst>
            <pc:docMk/>
            <pc:sldMk cId="3536323829" sldId="749"/>
            <ac:spMk id="17" creationId="{EAAE0010-D8BB-4C5F-B165-23844D52DA09}"/>
          </ac:spMkLst>
        </pc:spChg>
        <pc:grpChg chg="add mod">
          <ac:chgData name="meng yu" userId="0c972f0548c2abfb" providerId="LiveId" clId="{3FF8AEB6-3DB3-48EA-92FA-AC49A7B3476A}" dt="2020-03-01T13:39:22.622" v="2342" actId="208"/>
          <ac:grpSpMkLst>
            <pc:docMk/>
            <pc:sldMk cId="3536323829" sldId="749"/>
            <ac:grpSpMk id="4" creationId="{E7A1A750-3A15-4DED-BB8D-E31D6D4F63EB}"/>
          </ac:grpSpMkLst>
        </pc:grpChg>
      </pc:sldChg>
      <pc:sldChg chg="modSp modAnim">
        <pc:chgData name="meng yu" userId="0c972f0548c2abfb" providerId="LiveId" clId="{3FF8AEB6-3DB3-48EA-92FA-AC49A7B3476A}" dt="2020-03-01T13:46:27.880" v="2388"/>
        <pc:sldMkLst>
          <pc:docMk/>
          <pc:sldMk cId="4282298268" sldId="750"/>
        </pc:sldMkLst>
        <pc:spChg chg="mod">
          <ac:chgData name="meng yu" userId="0c972f0548c2abfb" providerId="LiveId" clId="{3FF8AEB6-3DB3-48EA-92FA-AC49A7B3476A}" dt="2020-03-01T13:43:26.294" v="2353" actId="6549"/>
          <ac:spMkLst>
            <pc:docMk/>
            <pc:sldMk cId="4282298268" sldId="750"/>
            <ac:spMk id="2" creationId="{00000000-0000-0000-0000-000000000000}"/>
          </ac:spMkLst>
        </pc:spChg>
        <pc:spChg chg="mod">
          <ac:chgData name="meng yu" userId="0c972f0548c2abfb" providerId="LiveId" clId="{3FF8AEB6-3DB3-48EA-92FA-AC49A7B3476A}" dt="2020-03-01T13:45:35.417" v="2377" actId="255"/>
          <ac:spMkLst>
            <pc:docMk/>
            <pc:sldMk cId="4282298268" sldId="750"/>
            <ac:spMk id="3" creationId="{00000000-0000-0000-0000-000000000000}"/>
          </ac:spMkLst>
        </pc:spChg>
      </pc:sldChg>
      <pc:sldChg chg="modSp modAnim">
        <pc:chgData name="meng yu" userId="0c972f0548c2abfb" providerId="LiveId" clId="{3FF8AEB6-3DB3-48EA-92FA-AC49A7B3476A}" dt="2020-03-01T13:49:07.307" v="2404" actId="20578"/>
        <pc:sldMkLst>
          <pc:docMk/>
          <pc:sldMk cId="4147968173" sldId="751"/>
        </pc:sldMkLst>
        <pc:spChg chg="mod">
          <ac:chgData name="meng yu" userId="0c972f0548c2abfb" providerId="LiveId" clId="{3FF8AEB6-3DB3-48EA-92FA-AC49A7B3476A}" dt="2020-03-01T13:49:07.307" v="2404" actId="20578"/>
          <ac:spMkLst>
            <pc:docMk/>
            <pc:sldMk cId="4147968173" sldId="751"/>
            <ac:spMk id="3" creationId="{00000000-0000-0000-0000-000000000000}"/>
          </ac:spMkLst>
        </pc:spChg>
      </pc:sldChg>
      <pc:sldChg chg="addSp delSp modSp">
        <pc:chgData name="meng yu" userId="0c972f0548c2abfb" providerId="LiveId" clId="{3FF8AEB6-3DB3-48EA-92FA-AC49A7B3476A}" dt="2020-03-03T03:03:12.575" v="2452" actId="207"/>
        <pc:sldMkLst>
          <pc:docMk/>
          <pc:sldMk cId="127261065" sldId="752"/>
        </pc:sldMkLst>
        <pc:spChg chg="del">
          <ac:chgData name="meng yu" userId="0c972f0548c2abfb" providerId="LiveId" clId="{3FF8AEB6-3DB3-48EA-92FA-AC49A7B3476A}" dt="2020-03-03T03:02:45.497" v="2432" actId="478"/>
          <ac:spMkLst>
            <pc:docMk/>
            <pc:sldMk cId="127261065" sldId="752"/>
            <ac:spMk id="2" creationId="{00000000-0000-0000-0000-000000000000}"/>
          </ac:spMkLst>
        </pc:spChg>
        <pc:spChg chg="add del mod">
          <ac:chgData name="meng yu" userId="0c972f0548c2abfb" providerId="LiveId" clId="{3FF8AEB6-3DB3-48EA-92FA-AC49A7B3476A}" dt="2020-03-03T03:02:48.756" v="2434" actId="478"/>
          <ac:spMkLst>
            <pc:docMk/>
            <pc:sldMk cId="127261065" sldId="752"/>
            <ac:spMk id="4" creationId="{2E0943AB-7A2B-4666-8D01-6359107FD27D}"/>
          </ac:spMkLst>
        </pc:spChg>
        <pc:spChg chg="mod">
          <ac:chgData name="meng yu" userId="0c972f0548c2abfb" providerId="LiveId" clId="{3FF8AEB6-3DB3-48EA-92FA-AC49A7B3476A}" dt="2020-03-03T03:03:12.575" v="2452" actId="207"/>
          <ac:spMkLst>
            <pc:docMk/>
            <pc:sldMk cId="127261065" sldId="752"/>
            <ac:spMk id="16" creationId="{00000000-0000-0000-0000-000000000000}"/>
          </ac:spMkLst>
        </pc:spChg>
        <pc:spChg chg="add">
          <ac:chgData name="meng yu" userId="0c972f0548c2abfb" providerId="LiveId" clId="{3FF8AEB6-3DB3-48EA-92FA-AC49A7B3476A}" dt="2020-03-03T03:02:45.884" v="2433"/>
          <ac:spMkLst>
            <pc:docMk/>
            <pc:sldMk cId="127261065" sldId="752"/>
            <ac:spMk id="44" creationId="{B2F588E0-9F00-40A0-81F2-EDDC89995AFE}"/>
          </ac:spMkLst>
        </pc:spChg>
      </pc:sldChg>
      <pc:sldChg chg="add del">
        <pc:chgData name="meng yu" userId="0c972f0548c2abfb" providerId="LiveId" clId="{3FF8AEB6-3DB3-48EA-92FA-AC49A7B3476A}" dt="2020-03-03T03:07:53.686" v="2475"/>
        <pc:sldMkLst>
          <pc:docMk/>
          <pc:sldMk cId="1014505203" sldId="753"/>
        </pc:sldMkLst>
      </pc:sldChg>
      <pc:sldChg chg="addSp delSp modSp add modAnim">
        <pc:chgData name="meng yu" userId="0c972f0548c2abfb" providerId="LiveId" clId="{3FF8AEB6-3DB3-48EA-92FA-AC49A7B3476A}" dt="2020-03-06T08:27:02.084" v="3053"/>
        <pc:sldMkLst>
          <pc:docMk/>
          <pc:sldMk cId="0" sldId="800"/>
        </pc:sldMkLst>
        <pc:spChg chg="add del mod">
          <ac:chgData name="meng yu" userId="0c972f0548c2abfb" providerId="LiveId" clId="{3FF8AEB6-3DB3-48EA-92FA-AC49A7B3476A}" dt="2020-03-06T08:12:59.838" v="2760" actId="478"/>
          <ac:spMkLst>
            <pc:docMk/>
            <pc:sldMk cId="0" sldId="800"/>
            <ac:spMk id="3" creationId="{0F65BC9B-7C0A-458B-8D11-E0210FF10720}"/>
          </ac:spMkLst>
        </pc:spChg>
        <pc:spChg chg="add">
          <ac:chgData name="meng yu" userId="0c972f0548c2abfb" providerId="LiveId" clId="{3FF8AEB6-3DB3-48EA-92FA-AC49A7B3476A}" dt="2020-03-06T08:13:07.486" v="2763"/>
          <ac:spMkLst>
            <pc:docMk/>
            <pc:sldMk cId="0" sldId="800"/>
            <ac:spMk id="6" creationId="{747F1B1B-D625-48BB-AF1E-B3BB45FB08D6}"/>
          </ac:spMkLst>
        </pc:spChg>
        <pc:spChg chg="del">
          <ac:chgData name="meng yu" userId="0c972f0548c2abfb" providerId="LiveId" clId="{3FF8AEB6-3DB3-48EA-92FA-AC49A7B3476A}" dt="2020-03-06T08:12:57.433" v="2759" actId="478"/>
          <ac:spMkLst>
            <pc:docMk/>
            <pc:sldMk cId="0" sldId="800"/>
            <ac:spMk id="20482" creationId="{2ED30E06-27FE-46D0-BFD3-99F8CE440217}"/>
          </ac:spMkLst>
        </pc:spChg>
        <pc:spChg chg="mod">
          <ac:chgData name="meng yu" userId="0c972f0548c2abfb" providerId="LiveId" clId="{3FF8AEB6-3DB3-48EA-92FA-AC49A7B3476A}" dt="2020-03-06T08:26:24.425" v="3044" actId="20577"/>
          <ac:spMkLst>
            <pc:docMk/>
            <pc:sldMk cId="0" sldId="800"/>
            <ac:spMk id="1342467" creationId="{62071BAD-66AD-4785-A280-C6996807D21C}"/>
          </ac:spMkLst>
        </pc:spChg>
      </pc:sldChg>
      <pc:sldChg chg="addSp modSp modAnim">
        <pc:chgData name="meng yu" userId="0c972f0548c2abfb" providerId="LiveId" clId="{3FF8AEB6-3DB3-48EA-92FA-AC49A7B3476A}" dt="2020-03-06T08:10:42.558" v="2755" actId="1035"/>
        <pc:sldMkLst>
          <pc:docMk/>
          <pc:sldMk cId="3483464636" sldId="801"/>
        </pc:sldMkLst>
        <pc:spChg chg="mod">
          <ac:chgData name="meng yu" userId="0c972f0548c2abfb" providerId="LiveId" clId="{3FF8AEB6-3DB3-48EA-92FA-AC49A7B3476A}" dt="2020-03-06T08:01:51.452" v="2539"/>
          <ac:spMkLst>
            <pc:docMk/>
            <pc:sldMk cId="3483464636" sldId="801"/>
            <ac:spMk id="2" creationId="{00000000-0000-0000-0000-000000000000}"/>
          </ac:spMkLst>
        </pc:spChg>
        <pc:spChg chg="mod">
          <ac:chgData name="meng yu" userId="0c972f0548c2abfb" providerId="LiveId" clId="{3FF8AEB6-3DB3-48EA-92FA-AC49A7B3476A}" dt="2020-03-06T08:10:39.515" v="2753" actId="1035"/>
          <ac:spMkLst>
            <pc:docMk/>
            <pc:sldMk cId="3483464636" sldId="801"/>
            <ac:spMk id="3" creationId="{00000000-0000-0000-0000-000000000000}"/>
          </ac:spMkLst>
        </pc:spChg>
        <pc:picChg chg="add mod">
          <ac:chgData name="meng yu" userId="0c972f0548c2abfb" providerId="LiveId" clId="{3FF8AEB6-3DB3-48EA-92FA-AC49A7B3476A}" dt="2020-03-06T08:10:42.558" v="2755" actId="1035"/>
          <ac:picMkLst>
            <pc:docMk/>
            <pc:sldMk cId="3483464636" sldId="801"/>
            <ac:picMk id="4" creationId="{CB22DDFF-E749-4070-9154-106824A8B5AB}"/>
          </ac:picMkLst>
        </pc:picChg>
      </pc:sldChg>
      <pc:sldChg chg="modSp del modAnim">
        <pc:chgData name="meng yu" userId="0c972f0548c2abfb" providerId="LiveId" clId="{3FF8AEB6-3DB3-48EA-92FA-AC49A7B3476A}" dt="2020-03-12T03:21:58.470" v="3565" actId="47"/>
        <pc:sldMkLst>
          <pc:docMk/>
          <pc:sldMk cId="843347491" sldId="802"/>
        </pc:sldMkLst>
        <pc:spChg chg="mod">
          <ac:chgData name="meng yu" userId="0c972f0548c2abfb" providerId="LiveId" clId="{3FF8AEB6-3DB3-48EA-92FA-AC49A7B3476A}" dt="2020-03-06T08:50:02.755" v="3495"/>
          <ac:spMkLst>
            <pc:docMk/>
            <pc:sldMk cId="843347491" sldId="802"/>
            <ac:spMk id="406531" creationId="{1D823F21-8932-410C-8583-04F4222EDBC5}"/>
          </ac:spMkLst>
        </pc:spChg>
      </pc:sldChg>
      <pc:sldChg chg="modSp del">
        <pc:chgData name="meng yu" userId="0c972f0548c2abfb" providerId="LiveId" clId="{3FF8AEB6-3DB3-48EA-92FA-AC49A7B3476A}" dt="2020-03-06T08:09:13.346" v="2727" actId="47"/>
        <pc:sldMkLst>
          <pc:docMk/>
          <pc:sldMk cId="3545814324" sldId="802"/>
        </pc:sldMkLst>
        <pc:grpChg chg="mod">
          <ac:chgData name="meng yu" userId="0c972f0548c2abfb" providerId="LiveId" clId="{3FF8AEB6-3DB3-48EA-92FA-AC49A7B3476A}" dt="2020-03-06T08:05:35.114" v="2597" actId="14100"/>
          <ac:grpSpMkLst>
            <pc:docMk/>
            <pc:sldMk cId="3545814324" sldId="802"/>
            <ac:grpSpMk id="5" creationId="{00000000-0000-0000-0000-000000000000}"/>
          </ac:grpSpMkLst>
        </pc:grpChg>
      </pc:sldChg>
      <pc:sldChg chg="add">
        <pc:chgData name="meng yu" userId="0c972f0548c2abfb" providerId="LiveId" clId="{3FF8AEB6-3DB3-48EA-92FA-AC49A7B3476A}" dt="2020-03-06T08:50:51.116" v="3510"/>
        <pc:sldMkLst>
          <pc:docMk/>
          <pc:sldMk cId="1181504813" sldId="803"/>
        </pc:sldMkLst>
      </pc:sldChg>
      <pc:sldMasterChg chg="delSldLayout">
        <pc:chgData name="meng yu" userId="0c972f0548c2abfb" providerId="LiveId" clId="{3FF8AEB6-3DB3-48EA-92FA-AC49A7B3476A}" dt="2020-03-01T13:10:06.278" v="2182" actId="2696"/>
        <pc:sldMasterMkLst>
          <pc:docMk/>
          <pc:sldMasterMk cId="0" sldId="2147483648"/>
        </pc:sldMasterMkLst>
        <pc:sldLayoutChg chg="del">
          <pc:chgData name="meng yu" userId="0c972f0548c2abfb" providerId="LiveId" clId="{3FF8AEB6-3DB3-48EA-92FA-AC49A7B3476A}" dt="2020-03-01T13:10:06.278" v="2182" actId="2696"/>
          <pc:sldLayoutMkLst>
            <pc:docMk/>
            <pc:sldMasterMk cId="0" sldId="2147483648"/>
            <pc:sldLayoutMk cId="226706389" sldId="2147483660"/>
          </pc:sldLayoutMkLst>
        </pc:sldLayoutChg>
      </pc:sldMasterChg>
      <pc:sldMasterChg chg="del delSldLayout">
        <pc:chgData name="meng yu" userId="0c972f0548c2abfb" providerId="LiveId" clId="{3FF8AEB6-3DB3-48EA-92FA-AC49A7B3476A}" dt="2020-03-01T12:45:33.851" v="1843" actId="47"/>
        <pc:sldMasterMkLst>
          <pc:docMk/>
          <pc:sldMasterMk cId="369893654" sldId="2147483661"/>
        </pc:sldMasterMkLst>
        <pc:sldLayoutChg chg="del">
          <pc:chgData name="meng yu" userId="0c972f0548c2abfb" providerId="LiveId" clId="{3FF8AEB6-3DB3-48EA-92FA-AC49A7B3476A}" dt="2020-03-01T12:45:33.851" v="1843" actId="47"/>
          <pc:sldLayoutMkLst>
            <pc:docMk/>
            <pc:sldMasterMk cId="369893654" sldId="2147483661"/>
            <pc:sldLayoutMk cId="2700896270" sldId="2147483662"/>
          </pc:sldLayoutMkLst>
        </pc:sldLayoutChg>
        <pc:sldLayoutChg chg="del">
          <pc:chgData name="meng yu" userId="0c972f0548c2abfb" providerId="LiveId" clId="{3FF8AEB6-3DB3-48EA-92FA-AC49A7B3476A}" dt="2020-03-01T12:45:33.851" v="1843" actId="47"/>
          <pc:sldLayoutMkLst>
            <pc:docMk/>
            <pc:sldMasterMk cId="369893654" sldId="2147483661"/>
            <pc:sldLayoutMk cId="978774233" sldId="2147483663"/>
          </pc:sldLayoutMkLst>
        </pc:sldLayoutChg>
        <pc:sldLayoutChg chg="del">
          <pc:chgData name="meng yu" userId="0c972f0548c2abfb" providerId="LiveId" clId="{3FF8AEB6-3DB3-48EA-92FA-AC49A7B3476A}" dt="2020-03-01T12:45:33.851" v="1843" actId="47"/>
          <pc:sldLayoutMkLst>
            <pc:docMk/>
            <pc:sldMasterMk cId="369893654" sldId="2147483661"/>
            <pc:sldLayoutMk cId="1972221116" sldId="2147483664"/>
          </pc:sldLayoutMkLst>
        </pc:sldLayoutChg>
        <pc:sldLayoutChg chg="del">
          <pc:chgData name="meng yu" userId="0c972f0548c2abfb" providerId="LiveId" clId="{3FF8AEB6-3DB3-48EA-92FA-AC49A7B3476A}" dt="2020-03-01T12:45:33.851" v="1843" actId="47"/>
          <pc:sldLayoutMkLst>
            <pc:docMk/>
            <pc:sldMasterMk cId="369893654" sldId="2147483661"/>
            <pc:sldLayoutMk cId="311170559" sldId="2147483665"/>
          </pc:sldLayoutMkLst>
        </pc:sldLayoutChg>
        <pc:sldLayoutChg chg="del">
          <pc:chgData name="meng yu" userId="0c972f0548c2abfb" providerId="LiveId" clId="{3FF8AEB6-3DB3-48EA-92FA-AC49A7B3476A}" dt="2020-03-01T12:45:33.851" v="1843" actId="47"/>
          <pc:sldLayoutMkLst>
            <pc:docMk/>
            <pc:sldMasterMk cId="369893654" sldId="2147483661"/>
            <pc:sldLayoutMk cId="1025484327" sldId="2147483666"/>
          </pc:sldLayoutMkLst>
        </pc:sldLayoutChg>
        <pc:sldLayoutChg chg="del">
          <pc:chgData name="meng yu" userId="0c972f0548c2abfb" providerId="LiveId" clId="{3FF8AEB6-3DB3-48EA-92FA-AC49A7B3476A}" dt="2020-03-01T12:45:33.851" v="1843" actId="47"/>
          <pc:sldLayoutMkLst>
            <pc:docMk/>
            <pc:sldMasterMk cId="369893654" sldId="2147483661"/>
            <pc:sldLayoutMk cId="1952421885" sldId="2147483667"/>
          </pc:sldLayoutMkLst>
        </pc:sldLayoutChg>
        <pc:sldLayoutChg chg="del">
          <pc:chgData name="meng yu" userId="0c972f0548c2abfb" providerId="LiveId" clId="{3FF8AEB6-3DB3-48EA-92FA-AC49A7B3476A}" dt="2020-03-01T12:45:33.851" v="1843" actId="47"/>
          <pc:sldLayoutMkLst>
            <pc:docMk/>
            <pc:sldMasterMk cId="369893654" sldId="2147483661"/>
            <pc:sldLayoutMk cId="581978174" sldId="2147483668"/>
          </pc:sldLayoutMkLst>
        </pc:sldLayoutChg>
        <pc:sldLayoutChg chg="del">
          <pc:chgData name="meng yu" userId="0c972f0548c2abfb" providerId="LiveId" clId="{3FF8AEB6-3DB3-48EA-92FA-AC49A7B3476A}" dt="2020-03-01T12:45:33.851" v="1843" actId="47"/>
          <pc:sldLayoutMkLst>
            <pc:docMk/>
            <pc:sldMasterMk cId="369893654" sldId="2147483661"/>
            <pc:sldLayoutMk cId="1535599184" sldId="2147483669"/>
          </pc:sldLayoutMkLst>
        </pc:sldLayoutChg>
        <pc:sldLayoutChg chg="del">
          <pc:chgData name="meng yu" userId="0c972f0548c2abfb" providerId="LiveId" clId="{3FF8AEB6-3DB3-48EA-92FA-AC49A7B3476A}" dt="2020-03-01T12:45:33.851" v="1843" actId="47"/>
          <pc:sldLayoutMkLst>
            <pc:docMk/>
            <pc:sldMasterMk cId="369893654" sldId="2147483661"/>
            <pc:sldLayoutMk cId="3374934492" sldId="2147483670"/>
          </pc:sldLayoutMkLst>
        </pc:sldLayoutChg>
        <pc:sldLayoutChg chg="del">
          <pc:chgData name="meng yu" userId="0c972f0548c2abfb" providerId="LiveId" clId="{3FF8AEB6-3DB3-48EA-92FA-AC49A7B3476A}" dt="2020-03-01T12:45:33.851" v="1843" actId="47"/>
          <pc:sldLayoutMkLst>
            <pc:docMk/>
            <pc:sldMasterMk cId="369893654" sldId="2147483661"/>
            <pc:sldLayoutMk cId="1727466455" sldId="2147483671"/>
          </pc:sldLayoutMkLst>
        </pc:sldLayoutChg>
        <pc:sldLayoutChg chg="del">
          <pc:chgData name="meng yu" userId="0c972f0548c2abfb" providerId="LiveId" clId="{3FF8AEB6-3DB3-48EA-92FA-AC49A7B3476A}" dt="2020-03-01T12:45:33.851" v="1843" actId="47"/>
          <pc:sldLayoutMkLst>
            <pc:docMk/>
            <pc:sldMasterMk cId="369893654" sldId="2147483661"/>
            <pc:sldLayoutMk cId="4174493493" sldId="2147483672"/>
          </pc:sldLayoutMkLst>
        </pc:sldLayoutChg>
        <pc:sldLayoutChg chg="del">
          <pc:chgData name="meng yu" userId="0c972f0548c2abfb" providerId="LiveId" clId="{3FF8AEB6-3DB3-48EA-92FA-AC49A7B3476A}" dt="2020-03-01T12:45:33.851" v="1843" actId="47"/>
          <pc:sldLayoutMkLst>
            <pc:docMk/>
            <pc:sldMasterMk cId="369893654" sldId="2147483661"/>
            <pc:sldLayoutMk cId="1199240196" sldId="2147483673"/>
          </pc:sldLayoutMkLst>
        </pc:sldLayoutChg>
      </pc:sldMasterChg>
      <pc:sldMasterChg chg="del delSldLayout">
        <pc:chgData name="meng yu" userId="0c972f0548c2abfb" providerId="LiveId" clId="{3FF8AEB6-3DB3-48EA-92FA-AC49A7B3476A}" dt="2020-03-01T12:45:35.634" v="1845" actId="47"/>
        <pc:sldMasterMkLst>
          <pc:docMk/>
          <pc:sldMasterMk cId="1743167851" sldId="2147483674"/>
        </pc:sldMasterMkLst>
        <pc:sldLayoutChg chg="del">
          <pc:chgData name="meng yu" userId="0c972f0548c2abfb" providerId="LiveId" clId="{3FF8AEB6-3DB3-48EA-92FA-AC49A7B3476A}" dt="2020-03-01T12:45:35.634" v="1845" actId="47"/>
          <pc:sldLayoutMkLst>
            <pc:docMk/>
            <pc:sldMasterMk cId="1743167851" sldId="2147483674"/>
            <pc:sldLayoutMk cId="3859240630" sldId="2147483675"/>
          </pc:sldLayoutMkLst>
        </pc:sldLayoutChg>
        <pc:sldLayoutChg chg="del">
          <pc:chgData name="meng yu" userId="0c972f0548c2abfb" providerId="LiveId" clId="{3FF8AEB6-3DB3-48EA-92FA-AC49A7B3476A}" dt="2020-03-01T12:45:35.634" v="1845" actId="47"/>
          <pc:sldLayoutMkLst>
            <pc:docMk/>
            <pc:sldMasterMk cId="1743167851" sldId="2147483674"/>
            <pc:sldLayoutMk cId="843504196" sldId="2147483676"/>
          </pc:sldLayoutMkLst>
        </pc:sldLayoutChg>
        <pc:sldLayoutChg chg="del">
          <pc:chgData name="meng yu" userId="0c972f0548c2abfb" providerId="LiveId" clId="{3FF8AEB6-3DB3-48EA-92FA-AC49A7B3476A}" dt="2020-03-01T12:45:35.634" v="1845" actId="47"/>
          <pc:sldLayoutMkLst>
            <pc:docMk/>
            <pc:sldMasterMk cId="1743167851" sldId="2147483674"/>
            <pc:sldLayoutMk cId="2562938013" sldId="2147483677"/>
          </pc:sldLayoutMkLst>
        </pc:sldLayoutChg>
        <pc:sldLayoutChg chg="del">
          <pc:chgData name="meng yu" userId="0c972f0548c2abfb" providerId="LiveId" clId="{3FF8AEB6-3DB3-48EA-92FA-AC49A7B3476A}" dt="2020-03-01T12:45:35.634" v="1845" actId="47"/>
          <pc:sldLayoutMkLst>
            <pc:docMk/>
            <pc:sldMasterMk cId="1743167851" sldId="2147483674"/>
            <pc:sldLayoutMk cId="2041137624" sldId="2147483678"/>
          </pc:sldLayoutMkLst>
        </pc:sldLayoutChg>
        <pc:sldLayoutChg chg="del">
          <pc:chgData name="meng yu" userId="0c972f0548c2abfb" providerId="LiveId" clId="{3FF8AEB6-3DB3-48EA-92FA-AC49A7B3476A}" dt="2020-03-01T12:45:35.634" v="1845" actId="47"/>
          <pc:sldLayoutMkLst>
            <pc:docMk/>
            <pc:sldMasterMk cId="1743167851" sldId="2147483674"/>
            <pc:sldLayoutMk cId="893888568" sldId="2147483679"/>
          </pc:sldLayoutMkLst>
        </pc:sldLayoutChg>
        <pc:sldLayoutChg chg="del">
          <pc:chgData name="meng yu" userId="0c972f0548c2abfb" providerId="LiveId" clId="{3FF8AEB6-3DB3-48EA-92FA-AC49A7B3476A}" dt="2020-03-01T12:45:35.634" v="1845" actId="47"/>
          <pc:sldLayoutMkLst>
            <pc:docMk/>
            <pc:sldMasterMk cId="1743167851" sldId="2147483674"/>
            <pc:sldLayoutMk cId="3731854994" sldId="2147483680"/>
          </pc:sldLayoutMkLst>
        </pc:sldLayoutChg>
        <pc:sldLayoutChg chg="del">
          <pc:chgData name="meng yu" userId="0c972f0548c2abfb" providerId="LiveId" clId="{3FF8AEB6-3DB3-48EA-92FA-AC49A7B3476A}" dt="2020-03-01T12:45:35.634" v="1845" actId="47"/>
          <pc:sldLayoutMkLst>
            <pc:docMk/>
            <pc:sldMasterMk cId="1743167851" sldId="2147483674"/>
            <pc:sldLayoutMk cId="742931377" sldId="2147483681"/>
          </pc:sldLayoutMkLst>
        </pc:sldLayoutChg>
        <pc:sldLayoutChg chg="del">
          <pc:chgData name="meng yu" userId="0c972f0548c2abfb" providerId="LiveId" clId="{3FF8AEB6-3DB3-48EA-92FA-AC49A7B3476A}" dt="2020-03-01T12:45:35.634" v="1845" actId="47"/>
          <pc:sldLayoutMkLst>
            <pc:docMk/>
            <pc:sldMasterMk cId="1743167851" sldId="2147483674"/>
            <pc:sldLayoutMk cId="2649849036" sldId="2147483682"/>
          </pc:sldLayoutMkLst>
        </pc:sldLayoutChg>
        <pc:sldLayoutChg chg="del">
          <pc:chgData name="meng yu" userId="0c972f0548c2abfb" providerId="LiveId" clId="{3FF8AEB6-3DB3-48EA-92FA-AC49A7B3476A}" dt="2020-03-01T12:45:35.634" v="1845" actId="47"/>
          <pc:sldLayoutMkLst>
            <pc:docMk/>
            <pc:sldMasterMk cId="1743167851" sldId="2147483674"/>
            <pc:sldLayoutMk cId="4022472419" sldId="2147483683"/>
          </pc:sldLayoutMkLst>
        </pc:sldLayoutChg>
        <pc:sldLayoutChg chg="del">
          <pc:chgData name="meng yu" userId="0c972f0548c2abfb" providerId="LiveId" clId="{3FF8AEB6-3DB3-48EA-92FA-AC49A7B3476A}" dt="2020-03-01T12:45:35.634" v="1845" actId="47"/>
          <pc:sldLayoutMkLst>
            <pc:docMk/>
            <pc:sldMasterMk cId="1743167851" sldId="2147483674"/>
            <pc:sldLayoutMk cId="1960282576" sldId="2147483684"/>
          </pc:sldLayoutMkLst>
        </pc:sldLayoutChg>
        <pc:sldLayoutChg chg="del">
          <pc:chgData name="meng yu" userId="0c972f0548c2abfb" providerId="LiveId" clId="{3FF8AEB6-3DB3-48EA-92FA-AC49A7B3476A}" dt="2020-03-01T12:45:35.634" v="1845" actId="47"/>
          <pc:sldLayoutMkLst>
            <pc:docMk/>
            <pc:sldMasterMk cId="1743167851" sldId="2147483674"/>
            <pc:sldLayoutMk cId="2773850489" sldId="2147483685"/>
          </pc:sldLayoutMkLst>
        </pc:sldLayoutChg>
        <pc:sldLayoutChg chg="del">
          <pc:chgData name="meng yu" userId="0c972f0548c2abfb" providerId="LiveId" clId="{3FF8AEB6-3DB3-48EA-92FA-AC49A7B3476A}" dt="2020-03-01T12:45:35.634" v="1845" actId="47"/>
          <pc:sldLayoutMkLst>
            <pc:docMk/>
            <pc:sldMasterMk cId="1743167851" sldId="2147483674"/>
            <pc:sldLayoutMk cId="1191654286" sldId="2147483686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D1B2790-40C3-4D15-BBDA-020E68C82E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73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7">
            <a:extLst>
              <a:ext uri="{FF2B5EF4-FFF2-40B4-BE49-F238E27FC236}">
                <a16:creationId xmlns:a16="http://schemas.microsoft.com/office/drawing/2014/main" id="{3BCEAB57-D7E2-46B9-B0D4-6568D2461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21082113-F9B8-4FE4-9E71-11716FA2267A}" type="slidenum">
              <a:rPr lang="zh-CN" altLang="en-US" sz="1200" i="0">
                <a:latin typeface="Times New Roman" panose="02020603050405020304" pitchFamily="18" charset="0"/>
              </a:rPr>
              <a:pPr/>
              <a:t>5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05155" name="Rectangle 2">
            <a:extLst>
              <a:ext uri="{FF2B5EF4-FFF2-40B4-BE49-F238E27FC236}">
                <a16:creationId xmlns:a16="http://schemas.microsoft.com/office/drawing/2014/main" id="{9891FEC8-28F6-4324-A906-B2F023E51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6" name="Rectangle 3">
            <a:extLst>
              <a:ext uri="{FF2B5EF4-FFF2-40B4-BE49-F238E27FC236}">
                <a16:creationId xmlns:a16="http://schemas.microsoft.com/office/drawing/2014/main" id="{4FA47842-ABBD-4078-8481-3DD48E5AA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9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D58FB-2988-441C-9F67-28731F12277B}" type="slidenum">
              <a:rPr lang="en-US" altLang="zh-CN" smtClean="0">
                <a:latin typeface="Arial" pitchFamily="34" charset="0"/>
              </a:rPr>
              <a:pPr/>
              <a:t>47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41350"/>
            <a:ext cx="4572000" cy="3429000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989513"/>
            <a:ext cx="5030788" cy="3351212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43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7">
            <a:extLst>
              <a:ext uri="{FF2B5EF4-FFF2-40B4-BE49-F238E27FC236}">
                <a16:creationId xmlns:a16="http://schemas.microsoft.com/office/drawing/2014/main" id="{8AF942B9-B320-4A44-A388-715310375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A1EA842D-B002-48BF-9E6C-9F6CC0D3DB0E}" type="slidenum">
              <a:rPr lang="zh-CN" altLang="en-US" sz="1200" i="0">
                <a:latin typeface="Times New Roman" panose="02020603050405020304" pitchFamily="18" charset="0"/>
              </a:rPr>
              <a:pPr/>
              <a:t>57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22563" name="Rectangle 2">
            <a:extLst>
              <a:ext uri="{FF2B5EF4-FFF2-40B4-BE49-F238E27FC236}">
                <a16:creationId xmlns:a16="http://schemas.microsoft.com/office/drawing/2014/main" id="{2837FCF8-CA29-4DBC-95F0-2C3A6AD7E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4" name="Rectangle 3">
            <a:extLst>
              <a:ext uri="{FF2B5EF4-FFF2-40B4-BE49-F238E27FC236}">
                <a16:creationId xmlns:a16="http://schemas.microsoft.com/office/drawing/2014/main" id="{15B0E4D7-1FE3-4952-84D2-1FCD201B9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7">
            <a:extLst>
              <a:ext uri="{FF2B5EF4-FFF2-40B4-BE49-F238E27FC236}">
                <a16:creationId xmlns:a16="http://schemas.microsoft.com/office/drawing/2014/main" id="{6B6E0838-E952-4E49-A5C3-ED23521548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9474283A-B6DD-4CF3-95B2-A387124DFCC3}" type="slidenum">
              <a:rPr lang="zh-CN" altLang="en-US" sz="1200" i="0">
                <a:latin typeface="Times New Roman" panose="02020603050405020304" pitchFamily="18" charset="0"/>
              </a:rPr>
              <a:pPr/>
              <a:t>58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23587" name="Rectangle 2">
            <a:extLst>
              <a:ext uri="{FF2B5EF4-FFF2-40B4-BE49-F238E27FC236}">
                <a16:creationId xmlns:a16="http://schemas.microsoft.com/office/drawing/2014/main" id="{023DC44E-133A-4BA3-A18D-4D53C61FA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8" name="Rectangle 3">
            <a:extLst>
              <a:ext uri="{FF2B5EF4-FFF2-40B4-BE49-F238E27FC236}">
                <a16:creationId xmlns:a16="http://schemas.microsoft.com/office/drawing/2014/main" id="{37314DEF-4013-48A0-9AD5-F6EE98E7A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>
            <a:extLst>
              <a:ext uri="{FF2B5EF4-FFF2-40B4-BE49-F238E27FC236}">
                <a16:creationId xmlns:a16="http://schemas.microsoft.com/office/drawing/2014/main" id="{8247AB23-2EB1-4D6E-BCCF-9C780199D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1E711FAD-F61D-4440-AC26-1B746BAFB5C5}" type="slidenum">
              <a:rPr lang="zh-CN" altLang="en-US" sz="1200" i="0">
                <a:latin typeface="Times New Roman" panose="02020603050405020304" pitchFamily="18" charset="0"/>
              </a:rPr>
              <a:pPr/>
              <a:t>59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24611" name="Rectangle 2">
            <a:extLst>
              <a:ext uri="{FF2B5EF4-FFF2-40B4-BE49-F238E27FC236}">
                <a16:creationId xmlns:a16="http://schemas.microsoft.com/office/drawing/2014/main" id="{71363D5A-4BC3-42F7-B82E-85E9B5E39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2" name="Rectangle 3">
            <a:extLst>
              <a:ext uri="{FF2B5EF4-FFF2-40B4-BE49-F238E27FC236}">
                <a16:creationId xmlns:a16="http://schemas.microsoft.com/office/drawing/2014/main" id="{7C2E68BA-68A6-43E6-8A63-789533706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7">
            <a:extLst>
              <a:ext uri="{FF2B5EF4-FFF2-40B4-BE49-F238E27FC236}">
                <a16:creationId xmlns:a16="http://schemas.microsoft.com/office/drawing/2014/main" id="{8247AB23-2EB1-4D6E-BCCF-9C780199D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711FAD-F61D-4440-AC26-1B746BAFB5C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4611" name="Rectangle 2">
            <a:extLst>
              <a:ext uri="{FF2B5EF4-FFF2-40B4-BE49-F238E27FC236}">
                <a16:creationId xmlns:a16="http://schemas.microsoft.com/office/drawing/2014/main" id="{71363D5A-4BC3-42F7-B82E-85E9B5E39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2" name="Rectangle 3">
            <a:extLst>
              <a:ext uri="{FF2B5EF4-FFF2-40B4-BE49-F238E27FC236}">
                <a16:creationId xmlns:a16="http://schemas.microsoft.com/office/drawing/2014/main" id="{7C2E68BA-68A6-43E6-8A63-789533706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33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2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253F29-08C7-4C18-B090-45FD2CB5204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7F5AE-833D-4B65-BCD9-FCD341A94C0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41E2F-A8DD-4675-876D-BE0A08C5EC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D4638D-31E7-4A16-B08D-39872D27FB3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6620AC-9EB2-492C-A450-4A313CC464C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2020/3/12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中南大学软件学院 陈志刚</a:t>
            </a:r>
          </a:p>
        </p:txBody>
      </p:sp>
    </p:spTree>
    <p:extLst>
      <p:ext uri="{BB962C8B-B14F-4D97-AF65-F5344CB8AC3E}">
        <p14:creationId xmlns:p14="http://schemas.microsoft.com/office/powerpoint/2010/main" val="226706389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2713077-45A3-4EA8-9137-7A363291BD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922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280FA-23F6-4A81-B197-5FDC356B1F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25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57A1D-CCDC-4AF1-B9C8-8FFDCCE15C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441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6BDEF-E5B0-4D48-9ECE-776E5353673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2050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EC3E0-68FB-4C66-B0D6-65F48D81EB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230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1BA7A-F94C-438D-8249-4650375B722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989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B4163-7262-463A-ACF8-BE07849E27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1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6073B-02C4-4F54-A07E-2EA7289B09E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3486F-3FD8-436F-A39C-1F2498598A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528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C52C1-62D4-4351-98DD-84AC57B3E3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6166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CE7A5-081D-418E-BD1E-E75E42B539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65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88862-10CA-468F-A0B5-40F9351DF1D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344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C04F462-F24A-43CA-B3E4-102F40D59F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479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45423-8D37-466B-9B74-0B9013A83C7E}" type="datetime1">
              <a:rPr lang="zh-CN" altLang="en-US"/>
              <a:pPr>
                <a:defRPr/>
              </a:pPr>
              <a:t>2020/3/12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中南大学软件学院  陈志刚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755F4-FCA2-4BC1-848A-CB4CCA4BC6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197732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5BA3A-7273-44E5-BA17-924A3A8E203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9D092-2F7E-46DB-A58A-51E3B88A246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AE953-6F2C-457F-B622-76D3BCD3692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6983D-8E0E-4C55-BA7C-2970C849DC6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BAEDC-ABE7-426D-A0D2-FB5B16666DD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6847-0874-4ECB-B964-CFA1B89418F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65479-18DA-43A2-9351-6501B30E01E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ea typeface="+mn-ea"/>
              </a:defRPr>
            </a:lvl1pPr>
          </a:lstStyle>
          <a:p>
            <a:fld id="{D1EB5376-F008-4798-B922-0CE45EEF47C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5FF10B5-7843-412D-ADF8-74A716500F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2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1295400"/>
            <a:ext cx="7543800" cy="1981200"/>
          </a:xfrm>
        </p:spPr>
        <p:txBody>
          <a:bodyPr/>
          <a:lstStyle/>
          <a:p>
            <a:pPr algn="ctr"/>
            <a:r>
              <a:rPr lang="zh-CN" altLang="en-US" sz="66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第</a:t>
            </a:r>
            <a:r>
              <a:rPr lang="en-US" altLang="zh-CN" sz="66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</a:t>
            </a:r>
            <a:r>
              <a:rPr lang="zh-CN" altLang="en-US" sz="66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章 语法分析</a:t>
            </a:r>
          </a:p>
        </p:txBody>
      </p:sp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463" y="188913"/>
            <a:ext cx="1619250" cy="836612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graphicFrame>
        <p:nvGraphicFramePr>
          <p:cNvPr id="103432" name="Object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35825" y="2997200"/>
          <a:ext cx="1219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剪辑" r:id="rId4" imgW="15859125" imgH="27527250" progId="">
                  <p:embed/>
                </p:oleObj>
              </mc:Choice>
              <mc:Fallback>
                <p:oleObj name="剪辑" r:id="rId4" imgW="15859125" imgH="27527250" progId="">
                  <p:embed/>
                  <p:pic>
                    <p:nvPicPr>
                      <p:cNvPr id="103432" name="Object 8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997200"/>
                        <a:ext cx="12192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448587D-164A-4320-A3B3-CAA14B2682BE}"/>
              </a:ext>
            </a:extLst>
          </p:cNvPr>
          <p:cNvSpPr txBox="1"/>
          <p:nvPr/>
        </p:nvSpPr>
        <p:spPr>
          <a:xfrm>
            <a:off x="2411760" y="37547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语言和文法</a:t>
            </a:r>
          </a:p>
        </p:txBody>
      </p:sp>
    </p:spTree>
    <p:extLst>
      <p:ext uri="{BB962C8B-B14F-4D97-AF65-F5344CB8AC3E}">
        <p14:creationId xmlns:p14="http://schemas.microsoft.com/office/powerpoint/2010/main" val="45547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88840"/>
            <a:ext cx="6336704" cy="439248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（</a:t>
            </a:r>
            <a:r>
              <a:rPr kumimoji="1" lang="en-US" altLang="zh-CN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1</a:t>
            </a:r>
            <a:r>
              <a:rPr kumimoji="1"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）</a:t>
            </a:r>
            <a:r>
              <a:rPr kumimoji="1"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句子</a:t>
            </a:r>
            <a:r>
              <a:rPr kumimoji="1" lang="zh-CN" altLang="en-US" sz="24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主语短语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动词短语</a:t>
            </a:r>
            <a:endParaRPr kumimoji="1"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（</a:t>
            </a:r>
            <a:r>
              <a:rPr kumimoji="1"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2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）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主语短语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the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名词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endParaRPr kumimoji="1"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（</a:t>
            </a:r>
            <a:r>
              <a:rPr kumimoji="1"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3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）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动词短语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动词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宾语短语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endParaRPr kumimoji="1"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（</a:t>
            </a:r>
            <a:r>
              <a:rPr kumimoji="1"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4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）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宾语短语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冠词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名词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endParaRPr kumimoji="1"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（</a:t>
            </a:r>
            <a:r>
              <a:rPr kumimoji="1"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5</a:t>
            </a: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）</a:t>
            </a:r>
            <a:r>
              <a:rPr kumimoji="1" lang="en-US" altLang="zh-CN" sz="2400" b="1" dirty="0">
                <a:latin typeface="华文新魏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华文新魏" pitchFamily="2" charset="-122"/>
                <a:ea typeface="华文新魏" panose="02010800040101010101" pitchFamily="2" charset="-122"/>
              </a:rPr>
              <a:t>名词</a:t>
            </a:r>
            <a:r>
              <a:rPr kumimoji="1" lang="zh-CN" altLang="en-US" sz="2400" b="1" dirty="0">
                <a:latin typeface="华文新魏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华文新魏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800" b="1" dirty="0">
                <a:latin typeface="华文新魏" pitchFamily="2" charset="-122"/>
                <a:ea typeface="华文新魏" panose="02010800040101010101" pitchFamily="2" charset="-122"/>
              </a:rPr>
              <a:t>→</a:t>
            </a:r>
            <a:r>
              <a:rPr kumimoji="1" lang="zh-CN" altLang="en-US" sz="2400" b="1" dirty="0">
                <a:latin typeface="华文新魏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>
                <a:latin typeface="华文新魏" pitchFamily="2" charset="-122"/>
                <a:ea typeface="华文新魏" panose="02010800040101010101" pitchFamily="2" charset="-122"/>
              </a:rPr>
              <a:t>monkey</a:t>
            </a:r>
          </a:p>
          <a:p>
            <a:pPr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华文新魏" pitchFamily="2" charset="-122"/>
                <a:ea typeface="华文新魏" panose="02010800040101010101" pitchFamily="2" charset="-122"/>
                <a:sym typeface="Symbol" pitchFamily="18" charset="2"/>
              </a:rPr>
              <a:t>（</a:t>
            </a:r>
            <a:r>
              <a:rPr kumimoji="1" lang="en-US" altLang="zh-CN" sz="2400" b="1" dirty="0">
                <a:latin typeface="华文新魏" pitchFamily="2" charset="-122"/>
                <a:ea typeface="华文新魏" panose="02010800040101010101" pitchFamily="2" charset="-122"/>
                <a:sym typeface="Symbol" pitchFamily="18" charset="2"/>
              </a:rPr>
              <a:t>6</a:t>
            </a:r>
            <a:r>
              <a:rPr kumimoji="1" lang="zh-CN" altLang="en-US" sz="2400" b="1" dirty="0">
                <a:latin typeface="华文新魏" pitchFamily="2" charset="-122"/>
                <a:ea typeface="华文新魏" panose="02010800040101010101" pitchFamily="2" charset="-122"/>
                <a:sym typeface="Symbol" pitchFamily="18" charset="2"/>
              </a:rPr>
              <a:t>）</a:t>
            </a:r>
            <a:r>
              <a:rPr kumimoji="1" lang="en-US" altLang="zh-CN" sz="2400" b="1" dirty="0">
                <a:latin typeface="华文新魏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华文新魏" pitchFamily="2" charset="-122"/>
                <a:ea typeface="华文新魏" panose="02010800040101010101" pitchFamily="2" charset="-122"/>
              </a:rPr>
              <a:t>名词</a:t>
            </a:r>
            <a:r>
              <a:rPr kumimoji="1" lang="zh-CN" altLang="en-US" sz="2400" b="1" dirty="0">
                <a:latin typeface="华文新魏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华文新魏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800" b="1" dirty="0">
                <a:latin typeface="华文新魏" pitchFamily="2" charset="-122"/>
                <a:ea typeface="华文新魏" panose="02010800040101010101" pitchFamily="2" charset="-122"/>
              </a:rPr>
              <a:t>→</a:t>
            </a:r>
            <a:r>
              <a:rPr kumimoji="1" lang="zh-CN" altLang="en-US" sz="2400" b="1" dirty="0">
                <a:latin typeface="华文新魏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400" b="1" dirty="0">
                <a:latin typeface="华文新魏" pitchFamily="2" charset="-122"/>
                <a:ea typeface="华文新魏" panose="02010800040101010101" pitchFamily="2" charset="-122"/>
              </a:rPr>
              <a:t>banana</a:t>
            </a:r>
          </a:p>
          <a:p>
            <a:pPr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endParaRPr kumimoji="1" lang="en-US" altLang="zh-CN" sz="2400" b="1" dirty="0">
              <a:latin typeface="华文新魏" pitchFamily="2" charset="-122"/>
              <a:ea typeface="华文新魏" panose="02010800040101010101" pitchFamily="2" charset="-122"/>
            </a:endParaRP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1259840" y="548680"/>
            <a:ext cx="716280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folHlink"/>
                </a:solidFill>
                <a:latin typeface="华文新魏" pitchFamily="2" charset="-122"/>
              </a:rPr>
              <a:t>产生句子的规则</a:t>
            </a:r>
            <a:r>
              <a:rPr kumimoji="1" lang="en-US" altLang="zh-CN" sz="3200" b="1" dirty="0">
                <a:solidFill>
                  <a:schemeClr val="folHlink"/>
                </a:solidFill>
                <a:latin typeface="Times New Roman"/>
              </a:rPr>
              <a:t>——</a:t>
            </a:r>
            <a:r>
              <a:rPr kumimoji="1" lang="zh-CN" altLang="en-US" sz="2400" b="1" dirty="0">
                <a:solidFill>
                  <a:schemeClr val="folHlink"/>
                </a:solidFill>
                <a:latin typeface="华文新魏" pitchFamily="2" charset="-122"/>
              </a:rPr>
              <a:t>从产生语言的角度</a:t>
            </a:r>
            <a:endParaRPr kumimoji="1" lang="zh-CN" altLang="en-US" sz="3200" b="1" dirty="0">
              <a:solidFill>
                <a:schemeClr val="accent2"/>
              </a:solidFill>
              <a:latin typeface="Times New Roman" pitchFamily="18" charset="0"/>
              <a:ea typeface="GulimChe" pitchFamily="49" charset="-127"/>
            </a:endParaRP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5868144" y="1905000"/>
            <a:ext cx="3024336" cy="28992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Aft>
                <a:spcPct val="100000"/>
              </a:spcAft>
            </a:pPr>
            <a:r>
              <a:rPr kumimoji="1" lang="zh-CN" altLang="en-US" sz="2400" b="1" dirty="0">
                <a:latin typeface="华文新魏" pitchFamily="2" charset="-122"/>
                <a:sym typeface="Symbol" pitchFamily="18" charset="2"/>
              </a:rPr>
              <a:t>（</a:t>
            </a:r>
            <a:r>
              <a:rPr kumimoji="1" lang="en-US" altLang="zh-CN" sz="2400" b="1" dirty="0">
                <a:latin typeface="华文新魏" pitchFamily="2" charset="-122"/>
                <a:sym typeface="Symbol" pitchFamily="18" charset="2"/>
              </a:rPr>
              <a:t>7</a:t>
            </a:r>
            <a:r>
              <a:rPr kumimoji="1" lang="zh-CN" altLang="en-US" sz="2400" b="1" dirty="0">
                <a:latin typeface="华文新魏" pitchFamily="2" charset="-122"/>
                <a:sym typeface="Symbol" pitchFamily="18" charset="2"/>
              </a:rPr>
              <a:t>）</a:t>
            </a:r>
            <a:r>
              <a:rPr kumimoji="1" lang="en-US" altLang="zh-CN" sz="2400" b="1" dirty="0">
                <a:latin typeface="华文新魏" pitchFamily="2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华文新魏" pitchFamily="2" charset="-122"/>
              </a:rPr>
              <a:t>动词</a:t>
            </a:r>
            <a:r>
              <a:rPr kumimoji="1" lang="zh-CN" altLang="en-US" sz="2400" b="1" dirty="0">
                <a:latin typeface="华文新魏" pitchFamily="2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华文新魏" pitchFamily="2" charset="-122"/>
              </a:rPr>
              <a:t> </a:t>
            </a:r>
            <a:r>
              <a:rPr kumimoji="1" lang="zh-CN" altLang="en-US" sz="2800" b="1" dirty="0">
                <a:latin typeface="华文新魏" pitchFamily="2" charset="-122"/>
              </a:rPr>
              <a:t>→</a:t>
            </a:r>
            <a:r>
              <a:rPr kumimoji="1" lang="zh-CN" altLang="en-US" sz="2400" b="1" dirty="0">
                <a:latin typeface="华文新魏" pitchFamily="2" charset="-122"/>
              </a:rPr>
              <a:t> </a:t>
            </a:r>
            <a:r>
              <a:rPr kumimoji="1" lang="en-US" altLang="zh-CN" sz="2400" b="1" dirty="0">
                <a:latin typeface="华文新魏" pitchFamily="2" charset="-122"/>
              </a:rPr>
              <a:t>ate</a:t>
            </a:r>
          </a:p>
          <a:p>
            <a:pPr>
              <a:lnSpc>
                <a:spcPct val="90000"/>
              </a:lnSpc>
              <a:spcAft>
                <a:spcPct val="100000"/>
              </a:spcAft>
            </a:pPr>
            <a:r>
              <a:rPr kumimoji="1" lang="zh-CN" altLang="en-US" sz="2400" b="1" dirty="0">
                <a:latin typeface="华文新魏" pitchFamily="2" charset="-122"/>
                <a:sym typeface="Symbol" pitchFamily="18" charset="2"/>
              </a:rPr>
              <a:t>（</a:t>
            </a:r>
            <a:r>
              <a:rPr kumimoji="1" lang="en-US" altLang="zh-CN" sz="2400" b="1" dirty="0">
                <a:latin typeface="华文新魏" pitchFamily="2" charset="-122"/>
                <a:sym typeface="Symbol" pitchFamily="18" charset="2"/>
              </a:rPr>
              <a:t>8</a:t>
            </a:r>
            <a:r>
              <a:rPr kumimoji="1" lang="zh-CN" altLang="en-US" sz="2400" b="1" dirty="0">
                <a:latin typeface="华文新魏" pitchFamily="2" charset="-122"/>
                <a:sym typeface="Symbol" pitchFamily="18" charset="2"/>
              </a:rPr>
              <a:t>）</a:t>
            </a:r>
            <a:r>
              <a:rPr kumimoji="1" lang="en-US" altLang="zh-CN" sz="2400" b="1" dirty="0">
                <a:latin typeface="华文新魏" pitchFamily="2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华文新魏" pitchFamily="2" charset="-122"/>
              </a:rPr>
              <a:t>动词</a:t>
            </a:r>
            <a:r>
              <a:rPr kumimoji="1" lang="zh-CN" altLang="en-US" sz="2400" b="1" dirty="0">
                <a:latin typeface="华文新魏" pitchFamily="2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华文新魏" pitchFamily="2" charset="-122"/>
              </a:rPr>
              <a:t> </a:t>
            </a:r>
            <a:r>
              <a:rPr kumimoji="1" lang="zh-CN" altLang="en-US" sz="2800" b="1" dirty="0">
                <a:latin typeface="华文新魏" pitchFamily="2" charset="-122"/>
              </a:rPr>
              <a:t>→</a:t>
            </a:r>
            <a:r>
              <a:rPr kumimoji="1" lang="zh-CN" altLang="en-US" sz="2400" b="1" dirty="0">
                <a:latin typeface="华文新魏" pitchFamily="2" charset="-122"/>
              </a:rPr>
              <a:t> </a:t>
            </a:r>
            <a:r>
              <a:rPr kumimoji="1" lang="en-US" altLang="zh-CN" sz="2400" b="1" dirty="0">
                <a:latin typeface="华文新魏" pitchFamily="2" charset="-122"/>
              </a:rPr>
              <a:t>has</a:t>
            </a:r>
          </a:p>
          <a:p>
            <a:pPr>
              <a:spcAft>
                <a:spcPct val="100000"/>
              </a:spcAft>
            </a:pPr>
            <a:r>
              <a:rPr kumimoji="1" lang="zh-CN" altLang="en-US" sz="2400" b="1" dirty="0">
                <a:latin typeface="华文新魏" pitchFamily="2" charset="-122"/>
                <a:sym typeface="Symbol" pitchFamily="18" charset="2"/>
              </a:rPr>
              <a:t>（</a:t>
            </a:r>
            <a:r>
              <a:rPr kumimoji="1" lang="en-US" altLang="zh-CN" sz="2400" b="1" dirty="0">
                <a:latin typeface="华文新魏" pitchFamily="2" charset="-122"/>
                <a:sym typeface="Symbol" pitchFamily="18" charset="2"/>
              </a:rPr>
              <a:t>9</a:t>
            </a:r>
            <a:r>
              <a:rPr kumimoji="1" lang="zh-CN" altLang="en-US" sz="2400" b="1" dirty="0">
                <a:latin typeface="华文新魏" pitchFamily="2" charset="-122"/>
                <a:sym typeface="Symbol" pitchFamily="18" charset="2"/>
              </a:rPr>
              <a:t>）</a:t>
            </a:r>
            <a:r>
              <a:rPr kumimoji="1" lang="en-US" altLang="zh-CN" sz="2400" b="1" dirty="0">
                <a:latin typeface="华文新魏" pitchFamily="2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华文新魏" pitchFamily="2" charset="-122"/>
                <a:sym typeface="+mn-ea"/>
              </a:rPr>
              <a:t>冠词</a:t>
            </a:r>
            <a:r>
              <a:rPr kumimoji="1" lang="zh-CN" altLang="en-US" sz="2400" b="1" dirty="0">
                <a:latin typeface="华文新魏" pitchFamily="2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华文新魏" pitchFamily="2" charset="-122"/>
                <a:sym typeface="+mn-ea"/>
              </a:rPr>
              <a:t> → </a:t>
            </a:r>
            <a:r>
              <a:rPr kumimoji="1" lang="en-US" altLang="zh-CN" sz="2400" b="1" dirty="0">
                <a:latin typeface="华文新魏" pitchFamily="2" charset="-122"/>
                <a:sym typeface="+mn-ea"/>
              </a:rPr>
              <a:t>the</a:t>
            </a:r>
            <a:endParaRPr kumimoji="1" lang="en-US" altLang="zh-CN" sz="2400" b="1" dirty="0">
              <a:latin typeface="华文新魏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spcAft>
                <a:spcPct val="100000"/>
              </a:spcAft>
            </a:pPr>
            <a:r>
              <a:rPr kumimoji="1" lang="zh-CN" altLang="en-US" sz="2400" b="1" dirty="0">
                <a:latin typeface="华文新魏" pitchFamily="2" charset="-122"/>
                <a:sym typeface="Symbol" pitchFamily="18" charset="2"/>
              </a:rPr>
              <a:t>（</a:t>
            </a:r>
            <a:r>
              <a:rPr kumimoji="1" lang="en-US" altLang="zh-CN" sz="2400" b="1" dirty="0">
                <a:latin typeface="华文新魏" pitchFamily="2" charset="-122"/>
                <a:sym typeface="Symbol" pitchFamily="18" charset="2"/>
              </a:rPr>
              <a:t>10</a:t>
            </a:r>
            <a:r>
              <a:rPr kumimoji="1" lang="zh-CN" altLang="en-US" sz="2400" b="1" dirty="0">
                <a:latin typeface="华文新魏" pitchFamily="2" charset="-122"/>
                <a:sym typeface="Symbol" pitchFamily="18" charset="2"/>
              </a:rPr>
              <a:t>）</a:t>
            </a:r>
            <a:r>
              <a:rPr kumimoji="1" lang="en-US" altLang="zh-CN" sz="2400" b="1" dirty="0">
                <a:latin typeface="华文新魏" pitchFamily="2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华文新魏" pitchFamily="2" charset="-122"/>
                <a:sym typeface="+mn-ea"/>
              </a:rPr>
              <a:t>冠词</a:t>
            </a:r>
            <a:r>
              <a:rPr kumimoji="1" lang="zh-CN" altLang="en-US" sz="2400" b="1" dirty="0">
                <a:latin typeface="华文新魏" pitchFamily="2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华文新魏" pitchFamily="2" charset="-122"/>
              </a:rPr>
              <a:t> </a:t>
            </a:r>
            <a:r>
              <a:rPr kumimoji="1" lang="zh-CN" altLang="en-US" sz="2800" b="1" dirty="0">
                <a:latin typeface="华文新魏" pitchFamily="2" charset="-122"/>
              </a:rPr>
              <a:t>→</a:t>
            </a:r>
            <a:r>
              <a:rPr kumimoji="1" lang="zh-CN" altLang="en-US" sz="2400" b="1" dirty="0">
                <a:latin typeface="华文新魏" pitchFamily="2" charset="-122"/>
              </a:rPr>
              <a:t> </a:t>
            </a:r>
            <a:r>
              <a:rPr kumimoji="1" lang="en-US" altLang="zh-CN" sz="2400" b="1" dirty="0">
                <a:latin typeface="华文新魏" pitchFamily="2" charset="-122"/>
              </a:rPr>
              <a:t>a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470867" y="1190030"/>
            <a:ext cx="4392488" cy="539750"/>
          </a:xfrm>
          <a:prstGeom prst="wedgeRoundRectCallout">
            <a:avLst>
              <a:gd name="adj1" fmla="val -35817"/>
              <a:gd name="adj2" fmla="val 113329"/>
              <a:gd name="adj3" fmla="val 16667"/>
            </a:avLst>
          </a:prstGeom>
          <a:solidFill>
            <a:srgbClr val="FFFF00"/>
          </a:soli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被定义为（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或用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::=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代替箭头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117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  <p:bldP spid="290822" grpId="0" bldLvl="0" animBg="1" autoUpdateAnimBg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8382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考虑一个句子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——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文法要素的提取</a:t>
            </a:r>
          </a:p>
        </p:txBody>
      </p:sp>
      <p:sp>
        <p:nvSpPr>
          <p:cNvPr id="289827" name="Text Box 35"/>
          <p:cNvSpPr txBox="1">
            <a:spLocks noChangeArrowheads="1"/>
          </p:cNvSpPr>
          <p:nvPr/>
        </p:nvSpPr>
        <p:spPr bwMode="auto">
          <a:xfrm flipH="1">
            <a:off x="1371600" y="1066800"/>
            <a:ext cx="7162800" cy="5791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kumimoji="1" lang="zh-CN" altLang="en-US" sz="3200" dirty="0">
                <a:latin typeface="宋体" pitchFamily="2" charset="-122"/>
                <a:ea typeface="宋体" pitchFamily="2" charset="-122"/>
              </a:rPr>
              <a:t>：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the  monkey  ate  a  banana</a:t>
            </a:r>
          </a:p>
        </p:txBody>
      </p:sp>
      <p:grpSp>
        <p:nvGrpSpPr>
          <p:cNvPr id="289860" name="Group 68"/>
          <p:cNvGrpSpPr/>
          <p:nvPr/>
        </p:nvGrpSpPr>
        <p:grpSpPr bwMode="auto">
          <a:xfrm>
            <a:off x="611560" y="2060848"/>
            <a:ext cx="8458200" cy="4414838"/>
            <a:chOff x="384" y="1296"/>
            <a:chExt cx="5328" cy="2781"/>
          </a:xfrm>
        </p:grpSpPr>
        <p:sp>
          <p:nvSpPr>
            <p:cNvPr id="289828" name="Text Box 36"/>
            <p:cNvSpPr txBox="1">
              <a:spLocks noChangeArrowheads="1"/>
            </p:cNvSpPr>
            <p:nvPr/>
          </p:nvSpPr>
          <p:spPr bwMode="auto">
            <a:xfrm>
              <a:off x="3168" y="1824"/>
              <a:ext cx="1104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〈</a:t>
              </a:r>
              <a:r>
                <a:rPr kumimoji="1" lang="zh-CN" altLang="en-US" sz="2400" b="1" dirty="0">
                  <a:latin typeface="Times New Roman" pitchFamily="18" charset="0"/>
                  <a:ea typeface="楷体_GB2312" pitchFamily="49" charset="-122"/>
                </a:rPr>
                <a:t>动词短语</a:t>
              </a: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〉</a:t>
              </a:r>
              <a:endParaRPr kumimoji="1" lang="en-US" altLang="zh-CN" sz="2400" b="1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9829" name="Text Box 37"/>
            <p:cNvSpPr txBox="1">
              <a:spLocks noChangeArrowheads="1"/>
            </p:cNvSpPr>
            <p:nvPr/>
          </p:nvSpPr>
          <p:spPr bwMode="auto">
            <a:xfrm>
              <a:off x="960" y="1827"/>
              <a:ext cx="1149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〈</a:t>
              </a:r>
              <a:r>
                <a:rPr kumimoji="1" lang="zh-CN" altLang="en-US" sz="2400" b="1" dirty="0">
                  <a:latin typeface="Times New Roman" pitchFamily="18" charset="0"/>
                  <a:ea typeface="楷体_GB2312" pitchFamily="49" charset="-122"/>
                </a:rPr>
                <a:t>主语短语</a:t>
              </a: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〉</a:t>
              </a:r>
              <a:endParaRPr kumimoji="1" lang="en-US" altLang="zh-CN" sz="2400" b="1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9831" name="Text Box 39"/>
            <p:cNvSpPr txBox="1">
              <a:spLocks noChangeArrowheads="1"/>
            </p:cNvSpPr>
            <p:nvPr/>
          </p:nvSpPr>
          <p:spPr bwMode="auto">
            <a:xfrm flipH="1">
              <a:off x="2064" y="2400"/>
              <a:ext cx="864" cy="2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200" b="1" dirty="0">
                  <a:latin typeface="Times New Roman" pitchFamily="18" charset="0"/>
                  <a:ea typeface="楷体_GB2312" pitchFamily="49" charset="-122"/>
                </a:rPr>
                <a:t>〈</a:t>
              </a:r>
              <a:r>
                <a:rPr kumimoji="1" lang="zh-CN" altLang="en-US" sz="2200" b="1" dirty="0">
                  <a:latin typeface="Times New Roman" pitchFamily="18" charset="0"/>
                  <a:ea typeface="楷体_GB2312" pitchFamily="49" charset="-122"/>
                </a:rPr>
                <a:t>名词</a:t>
              </a:r>
              <a:r>
                <a:rPr kumimoji="1" lang="en-US" altLang="zh-CN" sz="2200" b="1" dirty="0">
                  <a:latin typeface="Times New Roman" pitchFamily="18" charset="0"/>
                  <a:ea typeface="楷体_GB2312" pitchFamily="49" charset="-122"/>
                </a:rPr>
                <a:t>〉</a:t>
              </a:r>
              <a:endParaRPr kumimoji="1" lang="en-US" altLang="zh-CN" sz="2200" b="1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9832" name="Text Box 40"/>
            <p:cNvSpPr txBox="1">
              <a:spLocks noChangeArrowheads="1"/>
            </p:cNvSpPr>
            <p:nvPr/>
          </p:nvSpPr>
          <p:spPr bwMode="auto">
            <a:xfrm>
              <a:off x="3120" y="2448"/>
              <a:ext cx="864" cy="2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200" b="1" dirty="0">
                  <a:latin typeface="Times New Roman" pitchFamily="18" charset="0"/>
                  <a:ea typeface="楷体_GB2312" pitchFamily="49" charset="-122"/>
                </a:rPr>
                <a:t>〈</a:t>
              </a:r>
              <a:r>
                <a:rPr kumimoji="1" lang="zh-CN" altLang="en-US" sz="2200" b="1" dirty="0">
                  <a:latin typeface="Times New Roman" pitchFamily="18" charset="0"/>
                  <a:ea typeface="楷体_GB2312" pitchFamily="49" charset="-122"/>
                </a:rPr>
                <a:t>动词</a:t>
              </a:r>
              <a:r>
                <a:rPr kumimoji="1" lang="en-US" altLang="zh-CN" sz="2200" b="1" dirty="0">
                  <a:latin typeface="Times New Roman" pitchFamily="18" charset="0"/>
                  <a:ea typeface="楷体_GB2312" pitchFamily="49" charset="-122"/>
                </a:rPr>
                <a:t>〉</a:t>
              </a:r>
              <a:endParaRPr kumimoji="1" lang="en-US" altLang="zh-CN" sz="2200" b="1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9833" name="Text Box 41"/>
            <p:cNvSpPr txBox="1">
              <a:spLocks noChangeArrowheads="1"/>
            </p:cNvSpPr>
            <p:nvPr/>
          </p:nvSpPr>
          <p:spPr bwMode="auto">
            <a:xfrm>
              <a:off x="4032" y="2451"/>
              <a:ext cx="129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〈</a:t>
              </a:r>
              <a:r>
                <a:rPr kumimoji="1" lang="zh-CN" altLang="en-US" sz="2400" b="1" dirty="0">
                  <a:latin typeface="Times New Roman" pitchFamily="18" charset="0"/>
                  <a:ea typeface="楷体_GB2312" pitchFamily="49" charset="-122"/>
                </a:rPr>
                <a:t>宾语短语</a:t>
              </a: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〉</a:t>
              </a:r>
              <a:endParaRPr kumimoji="1" lang="en-US" altLang="zh-CN" sz="2400" b="1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9835" name="Text Box 43"/>
            <p:cNvSpPr txBox="1">
              <a:spLocks noChangeArrowheads="1"/>
            </p:cNvSpPr>
            <p:nvPr/>
          </p:nvSpPr>
          <p:spPr bwMode="auto">
            <a:xfrm>
              <a:off x="2208" y="1296"/>
              <a:ext cx="96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〈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句子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〉</a:t>
              </a:r>
              <a:endParaRPr kumimoji="1" lang="en-US" altLang="zh-CN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9837" name="Text Box 45"/>
            <p:cNvSpPr txBox="1">
              <a:spLocks noChangeArrowheads="1"/>
            </p:cNvSpPr>
            <p:nvPr/>
          </p:nvSpPr>
          <p:spPr bwMode="auto">
            <a:xfrm flipH="1">
              <a:off x="4224" y="3072"/>
              <a:ext cx="72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冠词</a:t>
              </a:r>
              <a:endParaRPr kumimoji="1" lang="zh-CN" altLang="en-US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9838" name="Text Box 46"/>
            <p:cNvSpPr txBox="1">
              <a:spLocks noChangeArrowheads="1"/>
            </p:cNvSpPr>
            <p:nvPr/>
          </p:nvSpPr>
          <p:spPr bwMode="auto">
            <a:xfrm>
              <a:off x="4992" y="3072"/>
              <a:ext cx="72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名词</a:t>
              </a:r>
            </a:p>
          </p:txBody>
        </p:sp>
        <p:sp>
          <p:nvSpPr>
            <p:cNvPr id="289839" name="Line 47"/>
            <p:cNvSpPr>
              <a:spLocks noChangeShapeType="1"/>
            </p:cNvSpPr>
            <p:nvPr/>
          </p:nvSpPr>
          <p:spPr bwMode="auto">
            <a:xfrm flipH="1">
              <a:off x="1488" y="1632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40" name="Line 48"/>
            <p:cNvSpPr>
              <a:spLocks noChangeShapeType="1"/>
            </p:cNvSpPr>
            <p:nvPr/>
          </p:nvSpPr>
          <p:spPr bwMode="auto">
            <a:xfrm>
              <a:off x="2832" y="1632"/>
              <a:ext cx="91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41" name="Line 49"/>
            <p:cNvSpPr>
              <a:spLocks noChangeShapeType="1"/>
            </p:cNvSpPr>
            <p:nvPr/>
          </p:nvSpPr>
          <p:spPr bwMode="auto">
            <a:xfrm flipH="1">
              <a:off x="592" y="2160"/>
              <a:ext cx="608" cy="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43" name="Line 51"/>
            <p:cNvSpPr>
              <a:spLocks noChangeShapeType="1"/>
            </p:cNvSpPr>
            <p:nvPr/>
          </p:nvSpPr>
          <p:spPr bwMode="auto">
            <a:xfrm>
              <a:off x="1728" y="216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44" name="Line 52"/>
            <p:cNvSpPr>
              <a:spLocks noChangeShapeType="1"/>
            </p:cNvSpPr>
            <p:nvPr/>
          </p:nvSpPr>
          <p:spPr bwMode="auto">
            <a:xfrm flipH="1">
              <a:off x="3482" y="2160"/>
              <a:ext cx="16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45" name="Line 53"/>
            <p:cNvSpPr>
              <a:spLocks noChangeShapeType="1"/>
            </p:cNvSpPr>
            <p:nvPr/>
          </p:nvSpPr>
          <p:spPr bwMode="auto">
            <a:xfrm>
              <a:off x="3936" y="216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48" name="Line 56"/>
            <p:cNvSpPr>
              <a:spLocks noChangeShapeType="1"/>
            </p:cNvSpPr>
            <p:nvPr/>
          </p:nvSpPr>
          <p:spPr bwMode="auto">
            <a:xfrm>
              <a:off x="4464" y="27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49" name="Line 57"/>
            <p:cNvSpPr>
              <a:spLocks noChangeShapeType="1"/>
            </p:cNvSpPr>
            <p:nvPr/>
          </p:nvSpPr>
          <p:spPr bwMode="auto">
            <a:xfrm>
              <a:off x="4848" y="278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50" name="Text Box 58"/>
            <p:cNvSpPr txBox="1">
              <a:spLocks noChangeArrowheads="1"/>
            </p:cNvSpPr>
            <p:nvPr/>
          </p:nvSpPr>
          <p:spPr bwMode="auto">
            <a:xfrm>
              <a:off x="384" y="3709"/>
              <a:ext cx="5328" cy="3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dirty="0">
                  <a:latin typeface="Times New Roman" pitchFamily="18" charset="0"/>
                  <a:ea typeface="宋体" pitchFamily="2" charset="-122"/>
                </a:rPr>
                <a:t>the                   monkey          ate           a     banana</a:t>
              </a:r>
            </a:p>
          </p:txBody>
        </p:sp>
        <p:sp>
          <p:nvSpPr>
            <p:cNvPr id="289852" name="Line 60"/>
            <p:cNvSpPr>
              <a:spLocks noChangeShapeType="1"/>
            </p:cNvSpPr>
            <p:nvPr/>
          </p:nvSpPr>
          <p:spPr bwMode="auto">
            <a:xfrm>
              <a:off x="576" y="27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53" name="Line 61"/>
            <p:cNvSpPr>
              <a:spLocks noChangeShapeType="1"/>
            </p:cNvSpPr>
            <p:nvPr/>
          </p:nvSpPr>
          <p:spPr bwMode="auto">
            <a:xfrm>
              <a:off x="2352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55" name="Line 63"/>
            <p:cNvSpPr>
              <a:spLocks noChangeShapeType="1"/>
            </p:cNvSpPr>
            <p:nvPr/>
          </p:nvSpPr>
          <p:spPr bwMode="auto">
            <a:xfrm flipH="1">
              <a:off x="3557" y="2795"/>
              <a:ext cx="3" cy="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56" name="Line 64"/>
            <p:cNvSpPr>
              <a:spLocks noChangeShapeType="1"/>
            </p:cNvSpPr>
            <p:nvPr/>
          </p:nvSpPr>
          <p:spPr bwMode="auto">
            <a:xfrm>
              <a:off x="4512" y="34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57" name="Line 65"/>
            <p:cNvSpPr>
              <a:spLocks noChangeShapeType="1"/>
            </p:cNvSpPr>
            <p:nvPr/>
          </p:nvSpPr>
          <p:spPr bwMode="auto">
            <a:xfrm>
              <a:off x="5328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839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chemeClr val="folHlink"/>
                </a:solidFill>
                <a:latin typeface="华文新魏" pitchFamily="2" charset="-122"/>
              </a:rPr>
              <a:t>产生句子的规则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050504"/>
            <a:ext cx="7772400" cy="4114800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（</a:t>
            </a:r>
            <a:r>
              <a:rPr kumimoji="1" lang="en-US" altLang="zh-CN" sz="2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1</a:t>
            </a:r>
            <a:r>
              <a:rPr kumimoji="1" lang="zh-CN" altLang="en-US" sz="2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）</a:t>
            </a:r>
            <a:r>
              <a:rPr kumimoji="1" lang="zh-CN" altLang="en-US" sz="2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句子</a:t>
            </a:r>
            <a:r>
              <a:rPr kumimoji="1" lang="zh-CN" altLang="en-US" sz="2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→ 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主语短语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动词短语</a:t>
            </a:r>
            <a:endParaRPr kumimoji="1"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5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（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2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）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主语短语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→ 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the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名词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endParaRPr kumimoji="1"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5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（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3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）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动词短语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→ 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动词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宾语短语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endParaRPr kumimoji="1"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5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（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4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）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宾语短语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→ 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冠词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名词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endParaRPr kumimoji="1"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sym typeface="Symbol" pitchFamily="18" charset="2"/>
            </a:endParaRPr>
          </a:p>
          <a:p>
            <a:pPr>
              <a:lnSpc>
                <a:spcPct val="5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None/>
            </a:pP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（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5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）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名词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→ 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monkey |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banana</a:t>
            </a:r>
          </a:p>
          <a:p>
            <a:pPr>
              <a:lnSpc>
                <a:spcPct val="5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None/>
            </a:pP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（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6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）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动词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→ 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ate |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has       </a:t>
            </a:r>
          </a:p>
          <a:p>
            <a:pPr>
              <a:lnSpc>
                <a:spcPct val="5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None/>
            </a:pP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（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7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）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冠词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→ 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the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|</a:t>
            </a:r>
            <a:r>
              <a:rPr kumimoji="1"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pPr>
              <a:lnSpc>
                <a:spcPct val="50000"/>
              </a:lnSpc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</a:pPr>
            <a:endParaRPr kumimoji="1"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50000"/>
              </a:lnSpc>
            </a:pPr>
            <a:endParaRPr lang="zh-CN" altLang="en-US" sz="2800" dirty="0"/>
          </a:p>
        </p:txBody>
      </p:sp>
      <p:sp>
        <p:nvSpPr>
          <p:cNvPr id="4" name="AutoShape 11">
            <a:extLst>
              <a:ext uri="{FF2B5EF4-FFF2-40B4-BE49-F238E27FC236}">
                <a16:creationId xmlns:a16="http://schemas.microsoft.com/office/drawing/2014/main" id="{AEAAF8F7-4BF5-43BC-921C-E80971C42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245" y="5373216"/>
            <a:ext cx="2225224" cy="936104"/>
          </a:xfrm>
          <a:prstGeom prst="wedgeRoundRectCallout">
            <a:avLst>
              <a:gd name="adj1" fmla="val -107760"/>
              <a:gd name="adj2" fmla="val -41381"/>
              <a:gd name="adj3" fmla="val 16667"/>
            </a:avLst>
          </a:prstGeom>
          <a:solidFill>
            <a:srgbClr val="FFFF00"/>
          </a:soli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BNF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范式</a:t>
            </a:r>
            <a:endParaRPr lang="en-US" altLang="zh-CN" sz="2400" b="1" dirty="0">
              <a:solidFill>
                <a:srgbClr val="C00000"/>
              </a:solidFill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（</a:t>
            </a:r>
            <a:r>
              <a:rPr lang="zh-CN" altLang="en-US" sz="2400" b="1" dirty="0">
                <a:ea typeface="楷体_GB2312" pitchFamily="49" charset="-122"/>
              </a:rPr>
              <a:t>巴克斯范式</a:t>
            </a: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5633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228600" y="2057400"/>
            <a:ext cx="8534400" cy="43454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句子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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主语短语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动词短语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主语短语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 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动词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宾语短语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the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名词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动词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宾语短语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+mn-ea"/>
              </a:rPr>
              <a:t>the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名词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动词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冠词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名词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the monkey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动词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冠词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名词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+mn-ea"/>
              </a:rPr>
              <a:t>the monkey 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ate 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冠词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名词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+mn-ea"/>
              </a:rPr>
              <a:t>the monkey 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ate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kumimoji="1" 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名词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+mn-ea"/>
              </a:rPr>
              <a:t>the monkey 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ate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kumimoji="1" 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 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banana</a:t>
            </a:r>
          </a:p>
          <a:p>
            <a:pPr>
              <a:lnSpc>
                <a:spcPct val="13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946150"/>
            <a:ext cx="6324600" cy="654050"/>
          </a:xfrm>
        </p:spPr>
        <p:txBody>
          <a:bodyPr/>
          <a:lstStyle/>
          <a:p>
            <a:pPr algn="ctr"/>
            <a:r>
              <a:rPr kumimoji="1" lang="zh-CN" altLang="en-US" sz="36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句子的派生（</a:t>
            </a:r>
            <a:r>
              <a:rPr kumimoji="1" lang="zh-CN" altLang="en-US" sz="36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推导</a:t>
            </a:r>
            <a:r>
              <a:rPr kumimoji="1" lang="zh-CN" altLang="en-US" sz="36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）</a:t>
            </a:r>
            <a:r>
              <a:rPr kumimoji="1" lang="en-US" altLang="zh-CN" sz="2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___</a:t>
            </a:r>
            <a:r>
              <a:rPr kumimoji="1" lang="zh-CN" altLang="en-US" sz="2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根据规则</a:t>
            </a:r>
          </a:p>
        </p:txBody>
      </p:sp>
    </p:spTree>
    <p:extLst>
      <p:ext uri="{BB962C8B-B14F-4D97-AF65-F5344CB8AC3E}">
        <p14:creationId xmlns:p14="http://schemas.microsoft.com/office/powerpoint/2010/main" val="214564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610600" cy="41148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itchFamily="18" charset="0"/>
                <a:ea typeface="华文新魏" pitchFamily="2" charset="-122"/>
              </a:rPr>
              <a:t>终结符号集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V</a:t>
            </a:r>
            <a:r>
              <a:rPr kumimoji="1" lang="en-US" altLang="zh-CN" b="1" baseline="-25000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T </a:t>
            </a:r>
            <a:r>
              <a:rPr kumimoji="1" lang="zh-CN" altLang="en-US" b="1" dirty="0">
                <a:latin typeface="Times New Roman" pitchFamily="18" charset="0"/>
                <a:ea typeface="华文新魏" pitchFamily="2" charset="-122"/>
              </a:rPr>
              <a:t>：基本符号集，不需要进一步定义</a:t>
            </a:r>
            <a:endParaRPr kumimoji="1"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      V</a:t>
            </a:r>
            <a:r>
              <a:rPr kumimoji="1" lang="en-US" altLang="zh-CN" b="1" baseline="-25000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T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=</a:t>
            </a:r>
            <a:r>
              <a:rPr kumimoji="1" lang="en-US" altLang="zh-CN" b="1" dirty="0">
                <a:latin typeface="Times New Roman" pitchFamily="18" charset="0"/>
                <a:ea typeface="华文新魏" pitchFamily="2" charset="-122"/>
              </a:rPr>
              <a:t>{the</a:t>
            </a:r>
            <a:r>
              <a:rPr kumimoji="1"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kumimoji="1" lang="en-US" altLang="zh-CN" b="1" dirty="0">
                <a:latin typeface="Times New Roman" pitchFamily="18" charset="0"/>
                <a:ea typeface="华文新魏" pitchFamily="2" charset="-122"/>
              </a:rPr>
              <a:t>monkey</a:t>
            </a:r>
            <a:r>
              <a:rPr kumimoji="1"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kumimoji="1" lang="en-US" altLang="zh-CN" b="1" dirty="0">
                <a:latin typeface="Times New Roman" pitchFamily="18" charset="0"/>
                <a:ea typeface="华文新魏" pitchFamily="2" charset="-122"/>
              </a:rPr>
              <a:t>a</a:t>
            </a:r>
            <a:r>
              <a:rPr kumimoji="1"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kumimoji="1" lang="en-US" altLang="zh-CN" b="1" dirty="0">
                <a:latin typeface="Times New Roman" pitchFamily="18" charset="0"/>
                <a:ea typeface="华文新魏" pitchFamily="2" charset="-122"/>
              </a:rPr>
              <a:t>banana</a:t>
            </a:r>
            <a:r>
              <a:rPr kumimoji="1"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kumimoji="1" lang="en-US" altLang="zh-CN" b="1" dirty="0">
                <a:latin typeface="Times New Roman" pitchFamily="18" charset="0"/>
                <a:ea typeface="华文新魏" pitchFamily="2" charset="-122"/>
              </a:rPr>
              <a:t>ate</a:t>
            </a:r>
            <a:r>
              <a:rPr kumimoji="1"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kumimoji="1" lang="en-US" altLang="zh-CN" b="1" dirty="0">
                <a:latin typeface="Times New Roman" pitchFamily="18" charset="0"/>
                <a:ea typeface="华文新魏" pitchFamily="2" charset="-122"/>
              </a:rPr>
              <a:t>has}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itchFamily="18" charset="0"/>
                <a:ea typeface="华文新魏" pitchFamily="2" charset="-122"/>
              </a:rPr>
              <a:t>非终结符号集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V</a:t>
            </a:r>
            <a:r>
              <a:rPr kumimoji="1" lang="en-US" altLang="zh-CN" b="1" baseline="-25000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N </a:t>
            </a:r>
            <a:r>
              <a:rPr kumimoji="1" lang="zh-CN" altLang="en-US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：需要进一步定义的语法范畴</a:t>
            </a:r>
            <a:endParaRPr kumimoji="1" lang="en-US" altLang="zh-CN" b="1" dirty="0">
              <a:solidFill>
                <a:schemeClr val="hlink"/>
              </a:solidFill>
              <a:latin typeface="Times New Roman" pitchFamily="18" charset="0"/>
              <a:ea typeface="华文新魏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      V</a:t>
            </a:r>
            <a:r>
              <a:rPr kumimoji="1" lang="en-US" altLang="zh-CN" b="1" baseline="-25000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N </a:t>
            </a:r>
            <a:r>
              <a:rPr kumimoji="1" lang="en-US" altLang="zh-CN" b="1" dirty="0">
                <a:latin typeface="Times New Roman" pitchFamily="18" charset="0"/>
                <a:ea typeface="华文新魏" pitchFamily="2" charset="-122"/>
              </a:rPr>
              <a:t>= { </a:t>
            </a:r>
            <a:r>
              <a:rPr kumimoji="1"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句子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主语短语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动词短语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语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宾语短语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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冠词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 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名词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 ，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 动词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 </a:t>
            </a:r>
            <a:r>
              <a:rPr kumimoji="1" lang="en-US" altLang="zh-CN" b="1" dirty="0">
                <a:latin typeface="Times New Roman" pitchFamily="18" charset="0"/>
                <a:ea typeface="华文新魏" pitchFamily="2" charset="-122"/>
              </a:rPr>
              <a:t>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itchFamily="18" charset="0"/>
                <a:ea typeface="华文新魏" pitchFamily="2" charset="-122"/>
              </a:rPr>
              <a:t>语法规则集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P </a:t>
            </a:r>
            <a:r>
              <a:rPr kumimoji="1" lang="en-US" altLang="zh-CN" b="1" dirty="0">
                <a:latin typeface="Times New Roman" pitchFamily="18" charset="0"/>
                <a:ea typeface="华文新魏" pitchFamily="2" charset="-122"/>
              </a:rPr>
              <a:t>= {</a:t>
            </a:r>
            <a:r>
              <a:rPr kumimoji="1"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句子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 → 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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主语短语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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动词短语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</a:t>
            </a:r>
            <a:r>
              <a:rPr kumimoji="1" lang="zh-CN" altLang="en-US" sz="2800" b="1" dirty="0">
                <a:latin typeface="Times New Roman" pitchFamily="18" charset="0"/>
                <a:ea typeface="华文新魏" pitchFamily="2" charset="-122"/>
              </a:rPr>
              <a:t> ，</a:t>
            </a:r>
            <a:r>
              <a:rPr kumimoji="1" lang="en-US" altLang="zh-CN" sz="2800" b="1" dirty="0">
                <a:latin typeface="Times New Roman" pitchFamily="18" charset="0"/>
                <a:ea typeface="华文新魏" pitchFamily="2" charset="-122"/>
              </a:rPr>
              <a:t>……</a:t>
            </a:r>
            <a:r>
              <a:rPr kumimoji="1" lang="en-US" altLang="zh-CN" b="1" dirty="0">
                <a:latin typeface="Times New Roman" pitchFamily="18" charset="0"/>
                <a:ea typeface="华文新魏" pitchFamily="2" charset="-122"/>
              </a:rPr>
              <a:t>}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dirty="0">
                <a:latin typeface="Times New Roman" pitchFamily="18" charset="0"/>
                <a:ea typeface="华文新魏" pitchFamily="2" charset="-122"/>
              </a:rPr>
              <a:t>开始符号</a:t>
            </a:r>
            <a:r>
              <a:rPr kumimoji="1" lang="en-US" altLang="zh-CN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S </a:t>
            </a:r>
            <a:r>
              <a:rPr kumimoji="1" lang="en-US" altLang="zh-CN" b="1" dirty="0">
                <a:latin typeface="Times New Roman" pitchFamily="18" charset="0"/>
                <a:ea typeface="华文新魏" pitchFamily="2" charset="-122"/>
              </a:rPr>
              <a:t>= </a:t>
            </a:r>
            <a:r>
              <a:rPr kumimoji="1" lang="en-US" altLang="zh-CN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</a:t>
            </a:r>
            <a:r>
              <a:rPr kumimoji="1" lang="zh-CN" altLang="en-US" b="1" dirty="0">
                <a:latin typeface="Times New Roman" pitchFamily="18" charset="0"/>
                <a:ea typeface="华文新魏" pitchFamily="2" charset="-122"/>
              </a:rPr>
              <a:t>句子</a:t>
            </a:r>
            <a:r>
              <a:rPr kumimoji="1" lang="zh-CN" altLang="en-US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</a:t>
            </a:r>
            <a:endParaRPr kumimoji="1" lang="zh-CN" altLang="en-US" b="1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899795" y="764540"/>
            <a:ext cx="8686800" cy="992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folHlink"/>
                </a:solidFill>
                <a:latin typeface="华文新魏" pitchFamily="2" charset="-122"/>
              </a:rPr>
              <a:t>句子的语法组成</a:t>
            </a:r>
          </a:p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folHlink"/>
                </a:solidFill>
                <a:latin typeface="华文新魏" pitchFamily="2" charset="-122"/>
              </a:rPr>
              <a:t>		</a:t>
            </a:r>
            <a:r>
              <a:rPr kumimoji="1" lang="en-US" altLang="zh-CN" b="1">
                <a:solidFill>
                  <a:schemeClr val="folHlink"/>
                </a:solidFill>
                <a:latin typeface="Times New Roman"/>
              </a:rPr>
              <a:t>——</a:t>
            </a:r>
            <a:r>
              <a:rPr kumimoji="1" lang="zh-CN" altLang="en-US" b="1">
                <a:solidFill>
                  <a:schemeClr val="folHlink"/>
                </a:solidFill>
                <a:latin typeface="华文新魏" pitchFamily="2" charset="-122"/>
              </a:rPr>
              <a:t>终结符号集，非终结符号集，语法规则，开始符号</a:t>
            </a:r>
          </a:p>
        </p:txBody>
      </p:sp>
    </p:spTree>
    <p:extLst>
      <p:ext uri="{BB962C8B-B14F-4D97-AF65-F5344CB8AC3E}">
        <p14:creationId xmlns:p14="http://schemas.microsoft.com/office/powerpoint/2010/main" val="29786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399" y="762000"/>
            <a:ext cx="7685405" cy="838200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3.1.1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上下文无关文法的定义</a:t>
            </a:r>
            <a:endParaRPr lang="zh-CN" altLang="en-US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04" y="1772816"/>
            <a:ext cx="8209091" cy="5085184"/>
          </a:xfrm>
        </p:spPr>
        <p:txBody>
          <a:bodyPr/>
          <a:lstStyle/>
          <a:p>
            <a:pPr marL="345440" lvl="1" algn="l" eaLnBrk="1" latinLnBrk="0" hangingPunct="1">
              <a:spcBef>
                <a:spcPts val="0"/>
              </a:spcBef>
              <a:buFont typeface="Wingdings" pitchFamily="2" charset="2"/>
              <a:defRPr/>
            </a:pP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、上下文无关文法G 的形式定义</a:t>
            </a:r>
            <a:endParaRPr lang="zh-CN" altLang="en-US" b="1" dirty="0">
              <a:latin typeface="Times New Roman" pitchFamily="18" charset="0"/>
              <a:ea typeface="华文新魏" pitchFamily="2" charset="-122"/>
            </a:endParaRPr>
          </a:p>
          <a:p>
            <a:pPr algn="just">
              <a:buFont typeface="Wingdings" pitchFamily="2" charset="2"/>
            </a:pPr>
            <a:r>
              <a:rPr lang="zh-CN" altLang="en-US" sz="2800" b="1" dirty="0">
                <a:latin typeface="楷体" charset="0"/>
                <a:ea typeface="楷体" charset="0"/>
              </a:rPr>
              <a:t>一个上下文无关文法G[S]表示为形如 </a:t>
            </a:r>
            <a:r>
              <a:rPr lang="zh-CN" altLang="en-US" sz="2800" b="1" dirty="0">
                <a:solidFill>
                  <a:srgbClr val="C00000"/>
                </a:solidFill>
                <a:latin typeface="楷体" charset="0"/>
                <a:ea typeface="楷体" charset="0"/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  <a:latin typeface="楷体" charset="0"/>
                <a:ea typeface="楷体" charset="0"/>
              </a:rPr>
              <a:t>V</a:t>
            </a:r>
            <a:r>
              <a:rPr lang="zh-CN" altLang="en-US" sz="2800" b="1" baseline="-25000" dirty="0">
                <a:solidFill>
                  <a:srgbClr val="C00000"/>
                </a:solidFill>
                <a:latin typeface="楷体" charset="0"/>
                <a:ea typeface="楷体" charset="0"/>
              </a:rPr>
              <a:t>T</a:t>
            </a:r>
            <a:r>
              <a:rPr lang="en-US" altLang="zh-CN" sz="2800" b="1" dirty="0">
                <a:solidFill>
                  <a:srgbClr val="C00000"/>
                </a:solidFill>
                <a:latin typeface="楷体" charset="0"/>
                <a:ea typeface="楷体" charset="0"/>
              </a:rPr>
              <a:t>,V</a:t>
            </a:r>
            <a:r>
              <a:rPr lang="zh-CN" altLang="en-US" sz="2800" b="1" baseline="-25000" dirty="0">
                <a:solidFill>
                  <a:srgbClr val="C00000"/>
                </a:solidFill>
                <a:latin typeface="楷体" charset="0"/>
                <a:ea typeface="楷体" charset="0"/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  <a:latin typeface="楷体" charset="0"/>
                <a:ea typeface="楷体" charset="0"/>
              </a:rPr>
              <a:t>,P,S</a:t>
            </a:r>
            <a:r>
              <a:rPr lang="zh-CN" altLang="en-US" sz="2800" b="1" dirty="0">
                <a:solidFill>
                  <a:srgbClr val="C00000"/>
                </a:solidFill>
                <a:latin typeface="楷体" charset="0"/>
                <a:ea typeface="楷体" charset="0"/>
              </a:rPr>
              <a:t>)</a:t>
            </a:r>
            <a:r>
              <a:rPr lang="zh-CN" altLang="en-US" sz="2800" b="1" dirty="0">
                <a:latin typeface="楷体" charset="0"/>
                <a:ea typeface="楷体" charset="0"/>
              </a:rPr>
              <a:t>的四元式。</a:t>
            </a:r>
          </a:p>
          <a:p>
            <a:pPr algn="just"/>
            <a:r>
              <a:rPr lang="en-US" altLang="zh-CN" sz="2800" b="1" dirty="0">
                <a:solidFill>
                  <a:srgbClr val="C00000"/>
                </a:solidFill>
                <a:latin typeface="楷体" charset="0"/>
                <a:ea typeface="楷体" charset="0"/>
              </a:rPr>
              <a:t>V</a:t>
            </a:r>
            <a:r>
              <a:rPr lang="en-US" altLang="zh-CN" sz="2800" b="1" baseline="-25000" dirty="0">
                <a:solidFill>
                  <a:srgbClr val="C00000"/>
                </a:solidFill>
                <a:latin typeface="楷体" charset="0"/>
                <a:ea typeface="楷体" charset="0"/>
              </a:rPr>
              <a:t>T</a:t>
            </a:r>
            <a:r>
              <a:rPr lang="zh-CN" altLang="en-US" sz="2800" b="1" dirty="0">
                <a:latin typeface="楷体" charset="0"/>
                <a:ea typeface="楷体" charset="0"/>
              </a:rPr>
              <a:t>：终结符</a:t>
            </a:r>
            <a:r>
              <a:rPr lang="en-US" altLang="zh-CN" sz="2800" b="1" dirty="0">
                <a:latin typeface="楷体" charset="0"/>
                <a:ea typeface="楷体" charset="0"/>
              </a:rPr>
              <a:t>(Terminal)</a:t>
            </a:r>
            <a:r>
              <a:rPr lang="zh-CN" altLang="en-US" sz="2800" b="1" dirty="0">
                <a:latin typeface="楷体" charset="0"/>
                <a:ea typeface="楷体" charset="0"/>
              </a:rPr>
              <a:t>集</a:t>
            </a:r>
            <a:endParaRPr lang="en-US" altLang="zh-CN" sz="2800" b="1" dirty="0">
              <a:latin typeface="楷体" charset="0"/>
              <a:ea typeface="楷体" charset="0"/>
            </a:endParaRPr>
          </a:p>
          <a:p>
            <a:pPr lvl="1" algn="just"/>
            <a:r>
              <a:rPr lang="zh-CN" altLang="en-US" sz="2400" b="1" dirty="0">
                <a:solidFill>
                  <a:srgbClr val="3333FF"/>
                </a:solidFill>
                <a:latin typeface="楷体" charset="0"/>
                <a:ea typeface="楷体" charset="0"/>
              </a:rPr>
              <a:t>记号名是终结符的同义词</a:t>
            </a:r>
          </a:p>
          <a:p>
            <a:r>
              <a:rPr lang="en-US" altLang="zh-CN" sz="2800" b="1" dirty="0">
                <a:solidFill>
                  <a:srgbClr val="C00000"/>
                </a:solidFill>
                <a:latin typeface="楷体" charset="0"/>
                <a:ea typeface="楷体" charset="0"/>
              </a:rPr>
              <a:t>V</a:t>
            </a:r>
            <a:r>
              <a:rPr lang="en-US" altLang="zh-CN" sz="2800" b="1" baseline="-25000" dirty="0">
                <a:solidFill>
                  <a:srgbClr val="C00000"/>
                </a:solidFill>
                <a:latin typeface="楷体" charset="0"/>
                <a:ea typeface="楷体" charset="0"/>
              </a:rPr>
              <a:t>N</a:t>
            </a:r>
            <a:r>
              <a:rPr lang="zh-CN" altLang="en-US" sz="2800" b="1" dirty="0">
                <a:latin typeface="楷体" charset="0"/>
                <a:ea typeface="楷体" charset="0"/>
              </a:rPr>
              <a:t>：非终结符</a:t>
            </a:r>
            <a:r>
              <a:rPr lang="en-US" altLang="zh-CN" sz="2800" b="1" dirty="0">
                <a:latin typeface="楷体" charset="0"/>
                <a:ea typeface="楷体" charset="0"/>
              </a:rPr>
              <a:t>(Variable)</a:t>
            </a:r>
            <a:r>
              <a:rPr lang="zh-CN" altLang="en-US" sz="2800" b="1" dirty="0">
                <a:latin typeface="楷体" charset="0"/>
                <a:ea typeface="楷体" charset="0"/>
              </a:rPr>
              <a:t>集，</a:t>
            </a:r>
            <a:r>
              <a:rPr lang="en-US" altLang="zh-CN" sz="2800" b="1" dirty="0">
                <a:solidFill>
                  <a:srgbClr val="C00000"/>
                </a:solidFill>
                <a:latin typeface="楷体" charset="0"/>
                <a:ea typeface="楷体" charset="0"/>
              </a:rPr>
              <a:t>V</a:t>
            </a:r>
            <a:r>
              <a:rPr lang="en-US" altLang="zh-CN" sz="2800" b="1" baseline="-25000" dirty="0">
                <a:solidFill>
                  <a:srgbClr val="C00000"/>
                </a:solidFill>
                <a:latin typeface="楷体" charset="0"/>
                <a:ea typeface="楷体" charset="0"/>
              </a:rPr>
              <a:t>T</a:t>
            </a:r>
            <a:r>
              <a:rPr lang="en-US" altLang="zh-CN" sz="2800" b="1" dirty="0">
                <a:solidFill>
                  <a:srgbClr val="C00000"/>
                </a:solidFill>
                <a:latin typeface="楷体" charset="0"/>
                <a:ea typeface="楷体" charset="0"/>
              </a:rPr>
              <a:t>∩V</a:t>
            </a:r>
            <a:r>
              <a:rPr lang="en-US" altLang="zh-CN" sz="2800" b="1" baseline="-25000" dirty="0">
                <a:solidFill>
                  <a:srgbClr val="C00000"/>
                </a:solidFill>
                <a:latin typeface="楷体" charset="0"/>
                <a:ea typeface="楷体" charset="0"/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  <a:latin typeface="楷体" charset="0"/>
                <a:ea typeface="楷体" charset="0"/>
              </a:rPr>
              <a:t>=Φ</a:t>
            </a:r>
          </a:p>
          <a:p>
            <a:pPr algn="just"/>
            <a:r>
              <a:rPr lang="en-US" altLang="zh-CN" sz="2800" b="1" dirty="0">
                <a:solidFill>
                  <a:srgbClr val="C00000"/>
                </a:solidFill>
                <a:latin typeface="楷体" charset="0"/>
                <a:ea typeface="楷体" charset="0"/>
              </a:rPr>
              <a:t>S</a:t>
            </a:r>
            <a:r>
              <a:rPr lang="zh-CN" altLang="en-US" sz="2800" b="1" dirty="0">
                <a:latin typeface="楷体" charset="0"/>
                <a:ea typeface="楷体" charset="0"/>
              </a:rPr>
              <a:t>：开始符号</a:t>
            </a:r>
            <a:r>
              <a:rPr lang="en-US" altLang="zh-CN" sz="2800" b="1" dirty="0">
                <a:latin typeface="楷体" charset="0"/>
                <a:ea typeface="楷体" charset="0"/>
              </a:rPr>
              <a:t>(Start Symbol)</a:t>
            </a:r>
            <a:r>
              <a:rPr lang="zh-CN" altLang="en-US" sz="2800" b="1" dirty="0">
                <a:latin typeface="楷体" charset="0"/>
                <a:ea typeface="楷体" charset="0"/>
              </a:rPr>
              <a:t>，</a:t>
            </a:r>
            <a:r>
              <a:rPr lang="en-US" altLang="zh-CN" sz="2800" b="1" dirty="0">
                <a:latin typeface="楷体" charset="0"/>
                <a:ea typeface="楷体" charset="0"/>
              </a:rPr>
              <a:t>S∈V</a:t>
            </a:r>
            <a:r>
              <a:rPr lang="en-US" altLang="zh-CN" sz="2800" b="1" baseline="-25000" dirty="0">
                <a:latin typeface="楷体" charset="0"/>
                <a:ea typeface="楷体" charset="0"/>
              </a:rPr>
              <a:t>N</a:t>
            </a:r>
          </a:p>
          <a:p>
            <a:pPr lvl="1" algn="just"/>
            <a:r>
              <a:rPr lang="zh-CN" altLang="en-US" sz="2400" b="1" dirty="0">
                <a:solidFill>
                  <a:srgbClr val="C00000"/>
                </a:solidFill>
                <a:latin typeface="楷体" charset="0"/>
                <a:ea typeface="楷体" charset="0"/>
              </a:rPr>
              <a:t>至少在产生式左侧出现一次</a:t>
            </a:r>
          </a:p>
          <a:p>
            <a:pPr algn="just"/>
            <a:r>
              <a:rPr lang="en-US" altLang="zh-CN" sz="2800" b="1" dirty="0">
                <a:solidFill>
                  <a:srgbClr val="C00000"/>
                </a:solidFill>
                <a:latin typeface="楷体" charset="0"/>
                <a:ea typeface="楷体" charset="0"/>
              </a:rPr>
              <a:t>P</a:t>
            </a:r>
            <a:r>
              <a:rPr lang="zh-CN" altLang="en-US" sz="2800" b="1" dirty="0">
                <a:latin typeface="楷体" charset="0"/>
                <a:ea typeface="楷体" charset="0"/>
              </a:rPr>
              <a:t>：</a:t>
            </a:r>
            <a:r>
              <a:rPr lang="zh-CN" altLang="en-US" sz="2800" b="1" dirty="0">
                <a:solidFill>
                  <a:srgbClr val="3333FF"/>
                </a:solidFill>
                <a:latin typeface="楷体" charset="0"/>
                <a:ea typeface="楷体" charset="0"/>
              </a:rPr>
              <a:t>产生式</a:t>
            </a:r>
            <a:r>
              <a:rPr lang="zh-CN" altLang="en-US" sz="2800" b="1" dirty="0">
                <a:latin typeface="楷体" charset="0"/>
                <a:ea typeface="楷体" charset="0"/>
              </a:rPr>
              <a:t>的有限集合，</a:t>
            </a:r>
            <a:r>
              <a:rPr lang="zh-CN" altLang="en-US" sz="2800" b="1" dirty="0">
                <a:latin typeface="楷体" charset="0"/>
                <a:ea typeface="楷体" charset="0"/>
                <a:sym typeface="Symbol" pitchFamily="18" charset="2"/>
              </a:rPr>
              <a:t>形式为：</a:t>
            </a:r>
            <a:r>
              <a:rPr kumimoji="1" lang="en-US" altLang="zh-CN" sz="2800" b="1" dirty="0">
                <a:latin typeface="华文新魏" pitchFamily="2" charset="-122"/>
                <a:sym typeface="Symbol" pitchFamily="18" charset="2"/>
              </a:rPr>
              <a:t>A</a:t>
            </a:r>
            <a:r>
              <a:rPr kumimoji="1" lang="zh-CN" altLang="en-US" b="1" dirty="0">
                <a:latin typeface="华文新魏" pitchFamily="2" charset="-122"/>
              </a:rPr>
              <a:t>→</a:t>
            </a:r>
            <a:r>
              <a:rPr kumimoji="1" lang="zh-CN" altLang="en-US" sz="2800" b="1" dirty="0">
                <a:latin typeface="华文新魏" pitchFamily="2" charset="-122"/>
              </a:rPr>
              <a:t> </a:t>
            </a:r>
            <a:r>
              <a:rPr kumimoji="1" lang="en-US" altLang="zh-CN" sz="2800" b="1" dirty="0">
                <a:latin typeface="华文新魏" pitchFamily="2" charset="-122"/>
                <a:sym typeface="Symbol" panose="05050102010706020507" pitchFamily="18" charset="2"/>
              </a:rPr>
              <a:t></a:t>
            </a:r>
            <a:r>
              <a:rPr kumimoji="1" lang="zh-CN" altLang="en-US" sz="2800" b="1" dirty="0">
                <a:latin typeface="华文新魏" pitchFamily="2" charset="-122"/>
                <a:sym typeface="Symbol" panose="05050102010706020507" pitchFamily="18" charset="2"/>
              </a:rPr>
              <a:t>，</a:t>
            </a:r>
            <a:endParaRPr kumimoji="1" lang="en-US" altLang="zh-CN" sz="2800" b="1" dirty="0">
              <a:latin typeface="华文新魏" pitchFamily="2" charset="-122"/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kumimoji="1" lang="en-US" altLang="zh-CN" sz="2800" b="1" dirty="0">
                <a:latin typeface="华文新魏" pitchFamily="2" charset="-122"/>
                <a:sym typeface="Symbol" panose="05050102010706020507" pitchFamily="18" charset="2"/>
              </a:rPr>
              <a:t>       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其中：</a:t>
            </a:r>
            <a:r>
              <a:rPr kumimoji="1" lang="en-US" altLang="zh-CN" sz="2800" b="1" dirty="0">
                <a:latin typeface="华文新魏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楷体" charset="0"/>
                <a:ea typeface="楷体" charset="0"/>
              </a:rPr>
              <a:t>∈V</a:t>
            </a:r>
            <a:r>
              <a:rPr lang="en-US" altLang="zh-CN" sz="2800" b="1" baseline="-25000" dirty="0">
                <a:latin typeface="楷体" charset="0"/>
                <a:ea typeface="楷体" charset="0"/>
              </a:rPr>
              <a:t>N</a:t>
            </a:r>
            <a:r>
              <a:rPr kumimoji="1" lang="en-US" altLang="zh-CN" sz="2800" b="1" dirty="0">
                <a:latin typeface="华文新魏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华文新魏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2800" b="1" dirty="0">
                <a:latin typeface="Sylfaen" panose="010A0502050306030303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楷体" charset="0"/>
                <a:ea typeface="楷体" charset="0"/>
              </a:rPr>
              <a:t>∈(V</a:t>
            </a:r>
            <a:r>
              <a:rPr lang="en-US" altLang="zh-CN" sz="2800" b="1" baseline="-25000" dirty="0">
                <a:latin typeface="楷体" charset="0"/>
                <a:ea typeface="楷体" charset="0"/>
              </a:rPr>
              <a:t>T</a:t>
            </a:r>
            <a:r>
              <a:rPr lang="en-US" altLang="zh-CN" sz="2800" b="1" dirty="0">
                <a:latin typeface="楷体" charset="0"/>
                <a:ea typeface="楷体" charset="0"/>
              </a:rPr>
              <a:t>∪V</a:t>
            </a:r>
            <a:r>
              <a:rPr lang="en-US" altLang="zh-CN" sz="2800" b="1" baseline="-25000" dirty="0">
                <a:latin typeface="楷体" charset="0"/>
                <a:ea typeface="楷体" charset="0"/>
              </a:rPr>
              <a:t>N</a:t>
            </a:r>
            <a:r>
              <a:rPr lang="en-US" altLang="zh-CN" sz="2800" b="1" dirty="0">
                <a:latin typeface="楷体" charset="0"/>
                <a:ea typeface="楷体" charset="0"/>
              </a:rPr>
              <a:t>)</a:t>
            </a:r>
            <a:r>
              <a:rPr lang="en-US" altLang="zh-CN" sz="2800" b="1" baseline="30000" dirty="0">
                <a:latin typeface="楷体" charset="0"/>
                <a:ea typeface="楷体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442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/>
          <p:cNvSpPr txBox="1">
            <a:spLocks noChangeArrowheads="1"/>
          </p:cNvSpPr>
          <p:nvPr/>
        </p:nvSpPr>
        <p:spPr bwMode="auto">
          <a:xfrm>
            <a:off x="1475656" y="1842110"/>
            <a:ext cx="7223720" cy="33870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句子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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主语短语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动词短语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主语短语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 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动词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宾语短语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the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名词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动词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宾语短语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+mn-ea"/>
              </a:rPr>
              <a:t>the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名词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动词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冠词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名词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the monkey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动词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冠词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名词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+mn-ea"/>
              </a:rPr>
              <a:t>the monkey 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ate 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冠词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名词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+mn-ea"/>
              </a:rPr>
              <a:t>the monkey 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ate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kumimoji="1" 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名词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</a:t>
            </a:r>
          </a:p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+mn-ea"/>
              </a:rPr>
              <a:t>the monkey 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ate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 </a:t>
            </a:r>
            <a:r>
              <a:rPr kumimoji="1" 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   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banana</a:t>
            </a:r>
          </a:p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946150"/>
            <a:ext cx="6324600" cy="654050"/>
          </a:xfrm>
        </p:spPr>
        <p:txBody>
          <a:bodyPr/>
          <a:lstStyle/>
          <a:p>
            <a:pPr algn="ctr"/>
            <a:r>
              <a:rPr kumimoji="1" lang="zh-CN" altLang="en-US" sz="36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句子的派生（推导）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___</a:t>
            </a:r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根据规则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211960" y="4883676"/>
            <a:ext cx="4932040" cy="1569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句子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the  monkey ate a monkey</a:t>
            </a:r>
          </a:p>
          <a:p>
            <a:pPr>
              <a:spcBef>
                <a:spcPts val="0"/>
              </a:spcBef>
            </a:pP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或 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the banana ate a monkey</a:t>
            </a:r>
          </a:p>
          <a:p>
            <a:pPr>
              <a:spcBef>
                <a:spcPts val="0"/>
              </a:spcBef>
            </a:pP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  <a:sym typeface="+mn-ea"/>
              </a:rPr>
              <a:t>或 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  <a:sym typeface="+mn-ea"/>
              </a:rPr>
              <a:t>the banana ate a banana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ts val="0"/>
              </a:spcBef>
            </a:pPr>
            <a:r>
              <a:rPr kumimoji="1" lang="en-US" altLang="zh-CN" sz="2400" b="1" dirty="0">
                <a:latin typeface="Times New Roman" pitchFamily="18" charset="0"/>
                <a:sym typeface="+mn-ea"/>
              </a:rPr>
              <a:t>                   ……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0" y="4775389"/>
            <a:ext cx="4495800" cy="65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2800" b="1" kern="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还能“得出”其他的句子：</a:t>
            </a:r>
            <a:endParaRPr lang="zh-CN" altLang="en-US" sz="2800" b="1" kern="0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251520" y="3717032"/>
            <a:ext cx="2088232" cy="539750"/>
          </a:xfrm>
          <a:prstGeom prst="wedgeRoundRectCallout">
            <a:avLst>
              <a:gd name="adj1" fmla="val 69593"/>
              <a:gd name="adj2" fmla="val 107168"/>
              <a:gd name="adj3" fmla="val 16667"/>
            </a:avLst>
          </a:prstGeom>
          <a:solidFill>
            <a:srgbClr val="FFFF00"/>
          </a:soli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符合“语义”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64FD1DE-D97B-498C-A8CB-817C749113D6}"/>
              </a:ext>
            </a:extLst>
          </p:cNvPr>
          <p:cNvCxnSpPr/>
          <p:nvPr/>
        </p:nvCxnSpPr>
        <p:spPr>
          <a:xfrm>
            <a:off x="2414318" y="4837376"/>
            <a:ext cx="4680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07288" cy="4114800"/>
          </a:xfrm>
        </p:spPr>
        <p:txBody>
          <a:bodyPr/>
          <a:lstStyle/>
          <a:p>
            <a:pPr marL="0" lvl="1" indent="0"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文法G 的形式定义</a:t>
            </a:r>
            <a:endParaRPr lang="zh-CN" altLang="en-US" sz="2800" b="1" dirty="0">
              <a:latin typeface="Times New Roman" pitchFamily="18" charset="0"/>
              <a:ea typeface="华文新魏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楷体" charset="0"/>
                <a:ea typeface="楷体" charset="0"/>
              </a:rPr>
              <a:t>P：产生式(Product)</a:t>
            </a:r>
            <a:r>
              <a:rPr lang="en-US" altLang="zh-CN" sz="2800" b="1" dirty="0" err="1">
                <a:latin typeface="楷体" charset="0"/>
                <a:ea typeface="楷体" charset="0"/>
              </a:rPr>
              <a:t>集合A</a:t>
            </a:r>
            <a:r>
              <a:rPr lang="en-US" altLang="zh-CN" sz="2800" b="1" dirty="0">
                <a:latin typeface="楷体" charset="0"/>
                <a:ea typeface="楷体" charset="0"/>
              </a:rPr>
              <a:t>→α，</a:t>
            </a:r>
            <a:r>
              <a:rPr lang="en-US" altLang="zh-CN" sz="2800" b="1" dirty="0" err="1">
                <a:latin typeface="楷体" charset="0"/>
                <a:ea typeface="楷体" charset="0"/>
              </a:rPr>
              <a:t>读作：A定义为</a:t>
            </a:r>
            <a:r>
              <a:rPr lang="en-US" altLang="zh-CN" sz="2800" b="1" dirty="0">
                <a:latin typeface="楷体" charset="0"/>
                <a:ea typeface="楷体" charset="0"/>
              </a:rPr>
              <a:t>α 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楷体" charset="0"/>
                <a:ea typeface="楷体" charset="0"/>
              </a:rPr>
              <a:t>A 称为产生式 A →α 的</a:t>
            </a:r>
            <a:r>
              <a:rPr lang="en-US" altLang="zh-CN" sz="2400" b="1" dirty="0">
                <a:solidFill>
                  <a:srgbClr val="C00000"/>
                </a:solidFill>
                <a:latin typeface="楷体" charset="0"/>
                <a:ea typeface="楷体" charset="0"/>
              </a:rPr>
              <a:t>左部</a:t>
            </a:r>
            <a:r>
              <a:rPr lang="en-US" altLang="zh-CN" sz="2400" b="1" dirty="0">
                <a:solidFill>
                  <a:srgbClr val="000099"/>
                </a:solidFill>
                <a:latin typeface="楷体" charset="0"/>
                <a:ea typeface="楷体" charset="0"/>
              </a:rPr>
              <a:t>(Left Part) </a:t>
            </a:r>
          </a:p>
          <a:p>
            <a:pPr lvl="1"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000099"/>
                </a:solidFill>
                <a:latin typeface="楷体" charset="0"/>
                <a:ea typeface="楷体" charset="0"/>
              </a:rPr>
              <a:t>α</a:t>
            </a:r>
            <a:r>
              <a:rPr lang="en-US" altLang="zh-CN" sz="2400" b="1" dirty="0" err="1">
                <a:solidFill>
                  <a:srgbClr val="000099"/>
                </a:solidFill>
                <a:latin typeface="楷体" charset="0"/>
                <a:ea typeface="楷体" charset="0"/>
              </a:rPr>
              <a:t>称为产生式</a:t>
            </a:r>
            <a:r>
              <a:rPr lang="en-US" altLang="zh-CN" sz="2400" b="1" dirty="0">
                <a:solidFill>
                  <a:srgbClr val="000099"/>
                </a:solidFill>
                <a:latin typeface="楷体" charset="0"/>
                <a:ea typeface="楷体" charset="0"/>
              </a:rPr>
              <a:t> A →α的</a:t>
            </a:r>
            <a:r>
              <a:rPr lang="en-US" altLang="zh-CN" sz="2400" b="1" dirty="0">
                <a:solidFill>
                  <a:srgbClr val="C00000"/>
                </a:solidFill>
                <a:latin typeface="楷体" charset="0"/>
                <a:ea typeface="楷体" charset="0"/>
              </a:rPr>
              <a:t>右部</a:t>
            </a:r>
            <a:r>
              <a:rPr lang="en-US" altLang="zh-CN" sz="2400" b="1" dirty="0">
                <a:solidFill>
                  <a:srgbClr val="000099"/>
                </a:solidFill>
                <a:latin typeface="楷体" charset="0"/>
                <a:ea typeface="楷体" charset="0"/>
              </a:rPr>
              <a:t>(Right Part) </a:t>
            </a:r>
          </a:p>
          <a:p>
            <a:pPr algn="just">
              <a:lnSpc>
                <a:spcPct val="120000"/>
              </a:lnSpc>
            </a:pPr>
            <a:r>
              <a:rPr lang="en-US" altLang="zh-CN" sz="2800" b="1" dirty="0">
                <a:latin typeface="楷体" charset="0"/>
                <a:ea typeface="楷体" charset="0"/>
              </a:rPr>
              <a:t>V= V</a:t>
            </a:r>
            <a:r>
              <a:rPr lang="en-US" altLang="zh-CN" sz="2800" b="1" baseline="-25000" dirty="0">
                <a:latin typeface="楷体" charset="0"/>
                <a:ea typeface="楷体" charset="0"/>
              </a:rPr>
              <a:t>T</a:t>
            </a:r>
            <a:r>
              <a:rPr lang="en-US" altLang="zh-CN" sz="2800" b="1" dirty="0">
                <a:latin typeface="楷体" charset="0"/>
                <a:ea typeface="楷体" charset="0"/>
              </a:rPr>
              <a:t>∪V</a:t>
            </a:r>
            <a:r>
              <a:rPr lang="en-US" altLang="zh-CN" sz="2800" b="1" baseline="-25000" dirty="0">
                <a:latin typeface="楷体" charset="0"/>
                <a:ea typeface="楷体" charset="0"/>
              </a:rPr>
              <a:t>N</a:t>
            </a:r>
            <a:endParaRPr lang="en-US" altLang="zh-CN" sz="2800" b="1" dirty="0">
              <a:latin typeface="楷体" charset="0"/>
              <a:ea typeface="楷体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9398BBD-4B7D-4F75-9A4A-0DEDBDA37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399" y="762000"/>
            <a:ext cx="7685405" cy="838200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3.1.1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上下文无关文法的定义</a:t>
            </a:r>
            <a:endParaRPr lang="zh-CN" altLang="en-US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45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直接推导</a:t>
            </a:r>
          </a:p>
          <a:p>
            <a:pPr algn="just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根据产生式对符号串进行变换的过程</a:t>
            </a:r>
            <a:endParaRPr lang="zh-CN" altLang="en-US" sz="2800" b="1" dirty="0">
              <a:latin typeface="楷体" charset="0"/>
              <a:ea typeface="楷体" charset="0"/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Ａ→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γ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是文法Ｇ的一个产生式，</a:t>
            </a:r>
            <a:endParaRPr lang="zh-CN" altLang="en-US" sz="2800" b="1" dirty="0">
              <a:latin typeface="楷体" charset="0"/>
              <a:ea typeface="楷体" charset="0"/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且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α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、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β∈ V</a:t>
            </a:r>
            <a:r>
              <a:rPr lang="zh-CN" altLang="en-US" sz="2800" b="1" baseline="30000" dirty="0">
                <a:latin typeface="楷体" charset="0"/>
                <a:ea typeface="楷体" charset="0"/>
                <a:sym typeface="+mn-ea"/>
              </a:rPr>
              <a:t>*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，</a:t>
            </a:r>
            <a:endParaRPr lang="zh-CN" altLang="en-US" sz="2800" b="1" dirty="0">
              <a:latin typeface="楷体" charset="0"/>
              <a:ea typeface="楷体" charset="0"/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称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α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Ａ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β</a:t>
            </a:r>
            <a:r>
              <a:rPr lang="zh-CN" altLang="en-US" sz="2800" b="1" dirty="0">
                <a:solidFill>
                  <a:srgbClr val="3333FF"/>
                </a:solidFill>
                <a:latin typeface="楷体" charset="0"/>
                <a:ea typeface="楷体" charset="0"/>
                <a:sym typeface="+mn-ea"/>
              </a:rPr>
              <a:t>直接</a:t>
            </a:r>
            <a:r>
              <a:rPr lang="zh-CN" altLang="en-US" sz="2800" b="1" dirty="0">
                <a:solidFill>
                  <a:schemeClr val="hlink"/>
                </a:solidFill>
                <a:latin typeface="楷体" charset="0"/>
                <a:ea typeface="楷体" charset="0"/>
                <a:sym typeface="+mn-ea"/>
              </a:rPr>
              <a:t>推导</a:t>
            </a:r>
            <a:r>
              <a:rPr lang="en-US" altLang="zh-CN" sz="2800" b="1" dirty="0">
                <a:solidFill>
                  <a:schemeClr val="hlink"/>
                </a:solidFill>
                <a:latin typeface="楷体" charset="0"/>
                <a:ea typeface="楷体" charset="0"/>
                <a:sym typeface="+mn-ea"/>
              </a:rPr>
              <a:t>/</a:t>
            </a:r>
            <a:r>
              <a:rPr lang="zh-CN" altLang="en-US" sz="2800" b="1" dirty="0">
                <a:solidFill>
                  <a:schemeClr val="hlink"/>
                </a:solidFill>
                <a:latin typeface="楷体" charset="0"/>
                <a:ea typeface="楷体" charset="0"/>
                <a:sym typeface="+mn-ea"/>
              </a:rPr>
              <a:t>派生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(Derive)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出</a:t>
            </a:r>
            <a:r>
              <a:rPr lang="en-US" altLang="zh-CN" sz="2800" b="1" dirty="0" err="1">
                <a:latin typeface="楷体" charset="0"/>
                <a:ea typeface="楷体" charset="0"/>
                <a:sym typeface="+mn-ea"/>
              </a:rPr>
              <a:t>αγβ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，也称 </a:t>
            </a:r>
            <a:r>
              <a:rPr lang="en-US" altLang="zh-CN" sz="2800" b="1" dirty="0" err="1">
                <a:latin typeface="楷体" charset="0"/>
                <a:ea typeface="楷体" charset="0"/>
                <a:sym typeface="+mn-ea"/>
              </a:rPr>
              <a:t>αγβ</a:t>
            </a:r>
            <a:r>
              <a:rPr lang="zh-CN" altLang="en-US" sz="2800" b="1" dirty="0">
                <a:solidFill>
                  <a:srgbClr val="3333FF"/>
                </a:solidFill>
                <a:latin typeface="楷体" charset="0"/>
                <a:ea typeface="楷体" charset="0"/>
                <a:sym typeface="+mn-ea"/>
              </a:rPr>
              <a:t>直接</a:t>
            </a:r>
            <a:r>
              <a:rPr lang="zh-CN" altLang="en-US" sz="2800" b="1" dirty="0">
                <a:solidFill>
                  <a:schemeClr val="hlink"/>
                </a:solidFill>
                <a:latin typeface="楷体" charset="0"/>
                <a:ea typeface="楷体" charset="0"/>
                <a:sym typeface="+mn-ea"/>
              </a:rPr>
              <a:t>归约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(Reduce)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为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α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Ａ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β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。</a:t>
            </a:r>
            <a:endParaRPr lang="zh-CN" altLang="en-US" sz="2800" b="1" dirty="0">
              <a:latin typeface="楷体" charset="0"/>
              <a:ea typeface="楷体" charset="0"/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记为 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α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Ａ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β</a:t>
            </a:r>
            <a:r>
              <a:rPr lang="en-US" altLang="zh-CN" sz="2800" b="1" dirty="0">
                <a:latin typeface="楷体" charset="0"/>
                <a:ea typeface="楷体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αγβ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（</a:t>
            </a:r>
            <a:r>
              <a:rPr lang="zh-CN" altLang="en-US" sz="2800" b="1" dirty="0">
                <a:solidFill>
                  <a:srgbClr val="3333FF"/>
                </a:solidFill>
                <a:latin typeface="楷体" charset="0"/>
                <a:ea typeface="楷体" charset="0"/>
                <a:sym typeface="+mn-ea"/>
              </a:rPr>
              <a:t>一步推导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）</a:t>
            </a:r>
            <a:endParaRPr lang="en-US" altLang="zh-CN" sz="2800" b="1" dirty="0">
              <a:latin typeface="楷体" charset="0"/>
              <a:ea typeface="楷体" charset="0"/>
            </a:endParaRP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</a:pPr>
            <a:endParaRPr lang="zh-CN" altLang="en-US" sz="2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F1BB6C9-59B9-40DC-A11F-CA84144D8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0463" y="762000"/>
            <a:ext cx="3297561" cy="838200"/>
          </a:xfrm>
        </p:spPr>
        <p:txBody>
          <a:bodyPr/>
          <a:lstStyle/>
          <a:p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3.1.2 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推导</a:t>
            </a:r>
            <a:endParaRPr lang="zh-CN" altLang="en-US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98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333" y="2132013"/>
            <a:ext cx="7772400" cy="4114800"/>
          </a:xfrm>
        </p:spPr>
        <p:txBody>
          <a:bodyPr/>
          <a:lstStyle/>
          <a:p>
            <a:pPr eaLnBrk="1" latinLnBrk="0" hangingPunct="1">
              <a:lnSpc>
                <a:spcPts val="2000"/>
              </a:lnSpc>
            </a:pPr>
            <a:r>
              <a:rPr kumimoji="1" lang="en-US" altLang="zh-CN" sz="2800" b="1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.推导</a:t>
            </a:r>
          </a:p>
          <a:p>
            <a:pPr algn="l" eaLnBrk="1" latinLnBrk="0" hangingPunct="1">
              <a:lnSpc>
                <a:spcPts val="2000"/>
              </a:lnSpc>
              <a:spcBef>
                <a:spcPts val="1800"/>
              </a:spcBef>
            </a:pPr>
            <a:r>
              <a:rPr kumimoji="1" lang="zh-CN" altLang="en-US" sz="2800" b="1" kern="1200" dirty="0">
                <a:latin typeface="楷体" charset="0"/>
                <a:ea typeface="楷体" charset="0"/>
                <a:sym typeface="+mn-ea"/>
              </a:rPr>
              <a:t>设α</a:t>
            </a:r>
            <a:r>
              <a:rPr kumimoji="1" lang="zh-CN" altLang="en-US" sz="2800" b="1" kern="1200" baseline="-25000" dirty="0">
                <a:latin typeface="楷体" charset="0"/>
                <a:ea typeface="楷体" charset="0"/>
                <a:sym typeface="+mn-ea"/>
              </a:rPr>
              <a:t>0</a:t>
            </a:r>
            <a:r>
              <a:rPr kumimoji="1" lang="zh-CN" altLang="en-US" sz="2800" b="1" kern="1200" dirty="0">
                <a:latin typeface="楷体" charset="0"/>
                <a:ea typeface="楷体" charset="0"/>
                <a:sym typeface="+mn-ea"/>
              </a:rPr>
              <a:t>,α</a:t>
            </a:r>
            <a:r>
              <a:rPr kumimoji="1" lang="zh-CN" altLang="en-US" sz="2800" b="1" kern="1200" baseline="-25000" dirty="0">
                <a:latin typeface="楷体" charset="0"/>
                <a:ea typeface="楷体" charset="0"/>
                <a:sym typeface="+mn-ea"/>
              </a:rPr>
              <a:t>1</a:t>
            </a:r>
            <a:r>
              <a:rPr kumimoji="1" lang="zh-CN" altLang="en-US" sz="2800" b="1" kern="1200" dirty="0">
                <a:latin typeface="楷体" charset="0"/>
                <a:ea typeface="楷体" charset="0"/>
                <a:sym typeface="Symbol" pitchFamily="18" charset="2"/>
              </a:rPr>
              <a:t>,</a:t>
            </a:r>
            <a:r>
              <a:rPr kumimoji="1" lang="zh-CN" altLang="en-US" sz="2800" b="1" kern="1200" dirty="0">
                <a:latin typeface="楷体" charset="0"/>
                <a:ea typeface="楷体" charset="0"/>
                <a:sym typeface="+mn-ea"/>
              </a:rPr>
              <a:t>α</a:t>
            </a:r>
            <a:r>
              <a:rPr kumimoji="1" lang="zh-CN" altLang="en-US" sz="2800" b="1" kern="1200" baseline="-25000" dirty="0">
                <a:latin typeface="楷体" charset="0"/>
                <a:ea typeface="楷体" charset="0"/>
                <a:sym typeface="+mn-ea"/>
              </a:rPr>
              <a:t>2</a:t>
            </a:r>
            <a:r>
              <a:rPr kumimoji="1" lang="zh-CN" altLang="en-US" sz="2800" b="1" kern="1200" dirty="0">
                <a:latin typeface="楷体" charset="0"/>
                <a:ea typeface="楷体" charset="0"/>
                <a:sym typeface="+mn-ea"/>
              </a:rPr>
              <a:t> …α</a:t>
            </a:r>
            <a:r>
              <a:rPr kumimoji="1" lang="zh-CN" altLang="en-US" sz="2800" b="1" kern="1200" baseline="-25000" dirty="0">
                <a:latin typeface="楷体" charset="0"/>
                <a:ea typeface="楷体" charset="0"/>
                <a:sym typeface="+mn-ea"/>
              </a:rPr>
              <a:t>n</a:t>
            </a:r>
            <a:r>
              <a:rPr kumimoji="1" lang="zh-CN" altLang="en-US" sz="2800" b="1" kern="1200" dirty="0">
                <a:latin typeface="楷体" charset="0"/>
                <a:ea typeface="楷体" charset="0"/>
                <a:sym typeface="+mn-ea"/>
              </a:rPr>
              <a:t> ∈</a:t>
            </a:r>
            <a:r>
              <a:rPr kumimoji="1" lang="en-US" altLang="zh-CN" sz="2800" b="1" kern="1200" dirty="0">
                <a:latin typeface="楷体" charset="0"/>
                <a:ea typeface="楷体" charset="0"/>
                <a:sym typeface="+mn-ea"/>
              </a:rPr>
              <a:t>V</a:t>
            </a:r>
            <a:r>
              <a:rPr kumimoji="1" lang="en-US" altLang="zh-CN" sz="2800" b="1" kern="1200" baseline="30000" dirty="0">
                <a:latin typeface="楷体" charset="0"/>
                <a:ea typeface="楷体" charset="0"/>
                <a:sym typeface="+mn-ea"/>
              </a:rPr>
              <a:t> </a:t>
            </a:r>
            <a:r>
              <a:rPr kumimoji="1" lang="zh-CN" altLang="en-US" sz="2800" b="1" kern="1200" baseline="30000" dirty="0">
                <a:latin typeface="楷体" charset="0"/>
                <a:ea typeface="楷体" charset="0"/>
                <a:sym typeface="+mn-ea"/>
              </a:rPr>
              <a:t>*</a:t>
            </a:r>
            <a:r>
              <a:rPr kumimoji="1" lang="en-US" altLang="zh-CN" sz="2800" b="1" kern="1200" dirty="0">
                <a:latin typeface="楷体" charset="0"/>
                <a:ea typeface="楷体" charset="0"/>
                <a:sym typeface="+mn-ea"/>
              </a:rPr>
              <a:t>,</a:t>
            </a:r>
            <a:r>
              <a:rPr kumimoji="1" lang="zh-CN" altLang="en-US" sz="2800" b="1" kern="1200" dirty="0">
                <a:latin typeface="楷体" charset="0"/>
                <a:ea typeface="楷体" charset="0"/>
                <a:sym typeface="+mn-ea"/>
              </a:rPr>
              <a:t>且有</a:t>
            </a:r>
          </a:p>
          <a:p>
            <a:pPr marL="0" indent="0" eaLnBrk="1" latinLnBrk="0" hangingPunct="1">
              <a:lnSpc>
                <a:spcPts val="2000"/>
              </a:lnSpc>
              <a:spcBef>
                <a:spcPct val="80000"/>
              </a:spcBef>
              <a:buNone/>
            </a:pP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+mn-ea"/>
              </a:rPr>
              <a:t>              α</a:t>
            </a:r>
            <a:r>
              <a:rPr lang="en-US" altLang="zh-CN" sz="2800" b="1" baseline="-25000" dirty="0">
                <a:latin typeface="Times New Roman" pitchFamily="18" charset="0"/>
                <a:ea typeface="华文新魏" pitchFamily="2" charset="-122"/>
                <a:sym typeface="+mn-ea"/>
              </a:rPr>
              <a:t>0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+mn-ea"/>
              </a:rPr>
              <a:t>α</a:t>
            </a:r>
            <a:r>
              <a:rPr lang="en-US" altLang="zh-CN" sz="2800" b="1" baseline="-25000" dirty="0">
                <a:latin typeface="Times New Roman" pitchFamily="18" charset="0"/>
                <a:ea typeface="华文新魏" pitchFamily="2" charset="-122"/>
                <a:sym typeface="+mn-ea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+mn-ea"/>
              </a:rPr>
              <a:t>α</a:t>
            </a:r>
            <a:r>
              <a:rPr lang="en-US" altLang="zh-CN" sz="2800" b="1" baseline="-25000" dirty="0">
                <a:latin typeface="Times New Roman" pitchFamily="18" charset="0"/>
                <a:ea typeface="华文新魏" pitchFamily="2" charset="-122"/>
                <a:sym typeface="+mn-ea"/>
              </a:rPr>
              <a:t>2 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+mn-ea"/>
              </a:rPr>
              <a:t>…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  <a:sym typeface="+mn-ea"/>
              </a:rPr>
              <a:t>α</a:t>
            </a:r>
            <a:r>
              <a:rPr lang="en-US" altLang="zh-CN" sz="2800" b="1" baseline="-25000" dirty="0" err="1">
                <a:latin typeface="Times New Roman" pitchFamily="18" charset="0"/>
                <a:ea typeface="华文新魏" pitchFamily="2" charset="-122"/>
                <a:sym typeface="+mn-ea"/>
              </a:rPr>
              <a:t>n</a:t>
            </a:r>
            <a:r>
              <a:rPr lang="en-US" altLang="zh-CN" sz="2800" b="1" baseline="-25000" dirty="0">
                <a:latin typeface="Times New Roman" pitchFamily="18" charset="0"/>
                <a:ea typeface="华文新魏" pitchFamily="2" charset="-122"/>
                <a:sym typeface="+mn-ea"/>
              </a:rPr>
              <a:t> </a:t>
            </a:r>
          </a:p>
          <a:p>
            <a:pPr marL="0" indent="0" eaLnBrk="1" latinLnBrk="0" hangingPunct="1">
              <a:lnSpc>
                <a:spcPts val="2000"/>
              </a:lnSpc>
              <a:spcBef>
                <a:spcPct val="80000"/>
              </a:spcBef>
              <a:buNone/>
            </a:pPr>
            <a:r>
              <a:rPr lang="en-US" altLang="zh-CN" sz="2800" b="1" baseline="-25000" dirty="0">
                <a:latin typeface="Times New Roman" pitchFamily="18" charset="0"/>
                <a:ea typeface="华文新魏" pitchFamily="2" charset="-122"/>
                <a:sym typeface="+mn-ea"/>
              </a:rPr>
              <a:t>      </a:t>
            </a:r>
            <a:r>
              <a:rPr kumimoji="1" lang="zh-CN" altLang="en-US" sz="2800" b="1" kern="1200" dirty="0">
                <a:latin typeface="楷体" charset="0"/>
                <a:ea typeface="楷体" charset="0"/>
                <a:sym typeface="+mn-ea"/>
              </a:rPr>
              <a:t>称以上序列是长度为n的推导</a:t>
            </a:r>
          </a:p>
          <a:p>
            <a:pPr lvl="1" eaLnBrk="1" latinLnBrk="0" hangingPunct="1">
              <a:lnSpc>
                <a:spcPts val="2000"/>
              </a:lnSpc>
              <a:spcBef>
                <a:spcPct val="80000"/>
              </a:spcBef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+mn-ea"/>
              </a:rPr>
              <a:t>记为 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+mn-ea"/>
              </a:rPr>
              <a:t>                (n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+mn-ea"/>
              </a:rPr>
              <a:t>步推导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+mn-ea"/>
              </a:rPr>
              <a:t>)</a:t>
            </a:r>
            <a:endParaRPr lang="en-US" altLang="zh-CN" sz="2800" b="1" dirty="0">
              <a:latin typeface="Times New Roman" pitchFamily="18" charset="0"/>
              <a:ea typeface="华文新魏" pitchFamily="2" charset="-122"/>
            </a:endParaRPr>
          </a:p>
          <a:p>
            <a:pPr lvl="1" eaLnBrk="1" latinLnBrk="0" hangingPunct="1">
              <a:lnSpc>
                <a:spcPts val="2000"/>
              </a:lnSpc>
              <a:spcBef>
                <a:spcPct val="80000"/>
              </a:spcBef>
            </a:pP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+mn-ea"/>
              </a:rPr>
              <a:t>                       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+mn-ea"/>
              </a:rPr>
              <a:t>（至少一步的推导）</a:t>
            </a:r>
            <a:endParaRPr lang="zh-CN" altLang="en-US" sz="2800" b="1" dirty="0">
              <a:latin typeface="Times New Roman" pitchFamily="18" charset="0"/>
              <a:ea typeface="华文新魏" pitchFamily="2" charset="-122"/>
            </a:endParaRPr>
          </a:p>
          <a:p>
            <a:pPr lvl="1" eaLnBrk="1" latinLnBrk="0" hangingPunct="1">
              <a:lnSpc>
                <a:spcPts val="2000"/>
              </a:lnSpc>
              <a:spcBef>
                <a:spcPct val="80000"/>
              </a:spcBef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+mn-ea"/>
              </a:rPr>
              <a:t>                       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+mn-ea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+mn-ea"/>
              </a:rPr>
              <a:t>（若干步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+mn-ea"/>
              </a:rPr>
              <a:t>: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+mn-ea"/>
              </a:rPr>
              <a:t>零步或多步推导）</a:t>
            </a:r>
            <a:endParaRPr lang="zh-CN" altLang="en-US" sz="2800" b="1" dirty="0"/>
          </a:p>
          <a:p>
            <a:endParaRPr kumimoji="1" lang="zh-CN" altLang="en-US" sz="2800" b="1" kern="12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66580"/>
              </p:ext>
            </p:extLst>
          </p:nvPr>
        </p:nvGraphicFramePr>
        <p:xfrm>
          <a:off x="2484120" y="5462603"/>
          <a:ext cx="978535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1002865" imgH="609336" progId="">
                  <p:embed/>
                </p:oleObj>
              </mc:Choice>
              <mc:Fallback>
                <p:oleObj r:id="rId3" imgW="1002865" imgH="609336" progId="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120" y="5462603"/>
                        <a:ext cx="978535" cy="575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077176"/>
              </p:ext>
            </p:extLst>
          </p:nvPr>
        </p:nvGraphicFramePr>
        <p:xfrm>
          <a:off x="2411730" y="4814903"/>
          <a:ext cx="978535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5" imgW="1002865" imgH="571252" progId="">
                  <p:embed/>
                </p:oleObj>
              </mc:Choice>
              <mc:Fallback>
                <p:oleObj r:id="rId5" imgW="1002865" imgH="571252" progId="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30" y="4814903"/>
                        <a:ext cx="978535" cy="5416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405262"/>
              </p:ext>
            </p:extLst>
          </p:nvPr>
        </p:nvGraphicFramePr>
        <p:xfrm>
          <a:off x="2411730" y="4238958"/>
          <a:ext cx="97853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7" imgW="1002865" imgH="533169" progId="">
                  <p:embed/>
                </p:oleObj>
              </mc:Choice>
              <mc:Fallback>
                <p:oleObj r:id="rId7" imgW="1002865" imgH="533169" progId="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30" y="4238958"/>
                        <a:ext cx="978535" cy="503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6F907102-6B23-400E-9DA1-F2FC07D5F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399" y="762000"/>
            <a:ext cx="7685405" cy="838200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3.1.1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上下文无关文法的定义</a:t>
            </a:r>
            <a:endParaRPr lang="zh-CN" altLang="en-US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89F1C774-44B9-4692-A915-E3DFC6F8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530" y="1596232"/>
            <a:ext cx="1656035" cy="539750"/>
          </a:xfrm>
          <a:prstGeom prst="wedgeRoundRectCallout">
            <a:avLst>
              <a:gd name="adj1" fmla="val -26474"/>
              <a:gd name="adj2" fmla="val 123232"/>
              <a:gd name="adj3" fmla="val 16667"/>
            </a:avLst>
          </a:prstGeom>
          <a:solidFill>
            <a:srgbClr val="FFFF00"/>
          </a:soli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楷体" charset="0"/>
                <a:ea typeface="楷体" charset="0"/>
              </a:rPr>
              <a:t>V= V</a:t>
            </a:r>
            <a:r>
              <a:rPr lang="en-US" altLang="zh-CN" sz="2400" b="1" baseline="-25000" dirty="0">
                <a:solidFill>
                  <a:srgbClr val="C00000"/>
                </a:solidFill>
                <a:latin typeface="楷体" charset="0"/>
                <a:ea typeface="楷体" charset="0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楷体" charset="0"/>
                <a:ea typeface="楷体" charset="0"/>
              </a:rPr>
              <a:t>∪V</a:t>
            </a:r>
            <a:r>
              <a:rPr lang="en-US" altLang="zh-CN" sz="2400" b="1" baseline="-25000" dirty="0">
                <a:solidFill>
                  <a:srgbClr val="C00000"/>
                </a:solidFill>
                <a:latin typeface="楷体" charset="0"/>
                <a:ea typeface="楷体" charset="0"/>
              </a:rPr>
              <a:t>N</a:t>
            </a:r>
            <a:endParaRPr lang="en-US" altLang="zh-CN" sz="2400" b="1" dirty="0">
              <a:solidFill>
                <a:srgbClr val="C00000"/>
              </a:solidFill>
              <a:latin typeface="楷体" charset="0"/>
              <a:ea typeface="楷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</a:rPr>
              <a:t>本章主要内容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8840"/>
            <a:ext cx="6485656" cy="1843335"/>
          </a:xfrm>
        </p:spPr>
        <p:txBody>
          <a:bodyPr/>
          <a:lstStyle/>
          <a:p>
            <a:r>
              <a:rPr kumimoji="1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上下文无关文法</a:t>
            </a:r>
          </a:p>
          <a:p>
            <a:r>
              <a:rPr kumimoji="1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自上而下分析、自下而上分析</a:t>
            </a:r>
            <a:endParaRPr kumimoji="1" lang="en-US" altLang="zh-CN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r>
              <a:rPr kumimoji="1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围绕分析器的自动生成展开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0D804390-E3F6-4278-87BD-36BDB551EA95}"/>
              </a:ext>
            </a:extLst>
          </p:cNvPr>
          <p:cNvGrpSpPr>
            <a:grpSpLocks/>
          </p:cNvGrpSpPr>
          <p:nvPr/>
        </p:nvGrpSpPr>
        <p:grpSpPr bwMode="auto">
          <a:xfrm>
            <a:off x="221450" y="3933056"/>
            <a:ext cx="8740775" cy="2476500"/>
            <a:chOff x="144" y="872"/>
            <a:chExt cx="5506" cy="1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89A56B-17B9-4793-A3E8-ACD304CF3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1006"/>
              <a:ext cx="71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Times New Roman" panose="02020603050405020304" pitchFamily="18" charset="0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Times New Roman" panose="02020603050405020304" pitchFamily="18" charset="0"/>
                </a:rPr>
                <a:t>分析器</a:t>
              </a: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D23CA9DA-AD7C-46C9-A17F-1EC9E24B5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160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10724FB3-E8A1-4137-BC27-86E382D7A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4" y="1304"/>
              <a:ext cx="96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267D1DE5-05A6-4CF3-B050-5C1CB2A81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1251"/>
              <a:ext cx="284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5D0F9312-A821-4F83-915B-67A3AAF7E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2" y="1269"/>
              <a:ext cx="5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8294A6-161E-4B0D-BF12-37C03FD7A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872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记   号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45C7F9-E004-4EF5-BB30-3ECFC64FB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04"/>
              <a:ext cx="107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Times New Roman" panose="02020603050405020304" pitchFamily="18" charset="0"/>
                </a:rPr>
                <a:t>取下一个记号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65BE62-B9D0-47AC-A506-C4E4B9A2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095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Times New Roman" panose="02020603050405020304" pitchFamily="18" charset="0"/>
                </a:rPr>
                <a:t>源程序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932B56-AA38-485E-9096-BE5EDB58F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017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分析树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BDF962-9712-485D-ACB6-DE3FC493E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1008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前端的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其余部分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37A81D-DE7F-4675-AD50-3D88A1B8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006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分析器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8FE5EA-5238-4A89-89F3-D3055C288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016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中间表示</a:t>
              </a: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6DD711F2-60F6-4D87-B5F4-92EA327E4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56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D57720-EDC0-4C68-BC89-C5C7B32F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符号表</a:t>
              </a: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C3E990BA-6AE5-443C-855E-DE3842A4E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3F606550-0032-41E9-896C-580EA324D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529"/>
              <a:ext cx="1613" cy="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2DB4D1FE-8780-4213-A9BA-F28AB370C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1525"/>
              <a:ext cx="816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1907485-1318-43C3-9741-52BFB8890175}"/>
              </a:ext>
            </a:extLst>
          </p:cNvPr>
          <p:cNvSpPr txBox="1"/>
          <p:nvPr/>
        </p:nvSpPr>
        <p:spPr>
          <a:xfrm>
            <a:off x="4630062" y="600315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6C0000"/>
                </a:solidFill>
              </a:rPr>
              <a:t>分析器在编译器模型中的位置</a:t>
            </a:r>
          </a:p>
        </p:txBody>
      </p:sp>
    </p:spTree>
    <p:extLst>
      <p:ext uri="{BB962C8B-B14F-4D97-AF65-F5344CB8AC3E}">
        <p14:creationId xmlns:p14="http://schemas.microsoft.com/office/powerpoint/2010/main" val="2635377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0"/>
            <a:ext cx="7002462" cy="914400"/>
          </a:xfrm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例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 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算术表达式的文法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971550" y="1988503"/>
            <a:ext cx="4094480" cy="51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FF0000"/>
                </a:solidFill>
                <a:latin typeface="Times New Roman" pitchFamily="18" charset="0"/>
              </a:rPr>
              <a:t>考虑用文法表示这个定义</a:t>
            </a:r>
            <a:endParaRPr lang="zh-CN" altLang="en-US" sz="2800" b="1"/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1247775" y="2555875"/>
            <a:ext cx="317426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</a:rPr>
              <a:t>标识符 </a:t>
            </a:r>
            <a:r>
              <a:rPr lang="en-US" altLang="zh-CN" sz="2800" b="1" dirty="0">
                <a:latin typeface="华文新魏" pitchFamily="2" charset="-122"/>
              </a:rPr>
              <a:t>id </a:t>
            </a:r>
            <a:r>
              <a:rPr lang="zh-CN" altLang="en-US" sz="2800" b="1" dirty="0">
                <a:latin typeface="华文新魏" pitchFamily="2" charset="-122"/>
              </a:rPr>
              <a:t>是表达式</a:t>
            </a: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1258888" y="3101975"/>
            <a:ext cx="4806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</a:rPr>
              <a:t>表达式</a:t>
            </a:r>
            <a:r>
              <a:rPr lang="zh-CN" altLang="en-US" sz="2800" b="1" dirty="0">
                <a:solidFill>
                  <a:srgbClr val="C00000"/>
                </a:solidFill>
                <a:latin typeface="华文新魏" pitchFamily="2" charset="-122"/>
              </a:rPr>
              <a:t>加</a:t>
            </a:r>
            <a:r>
              <a:rPr lang="zh-CN" altLang="en-US" sz="2800" b="1" dirty="0">
                <a:latin typeface="华文新魏" pitchFamily="2" charset="-122"/>
              </a:rPr>
              <a:t>一个表达式是表达式</a:t>
            </a:r>
          </a:p>
        </p:txBody>
      </p:sp>
      <p:grpSp>
        <p:nvGrpSpPr>
          <p:cNvPr id="352266" name="Group 10"/>
          <p:cNvGrpSpPr/>
          <p:nvPr/>
        </p:nvGrpSpPr>
        <p:grpSpPr bwMode="auto">
          <a:xfrm>
            <a:off x="4500563" y="2565400"/>
            <a:ext cx="3262312" cy="461963"/>
            <a:chOff x="2835" y="1616"/>
            <a:chExt cx="2055" cy="291"/>
          </a:xfrm>
        </p:grpSpPr>
        <p:sp>
          <p:nvSpPr>
            <p:cNvPr id="352262" name="Rectangle 6"/>
            <p:cNvSpPr>
              <a:spLocks noChangeArrowheads="1"/>
            </p:cNvSpPr>
            <p:nvPr/>
          </p:nvSpPr>
          <p:spPr bwMode="auto">
            <a:xfrm>
              <a:off x="4286" y="1616"/>
              <a:ext cx="604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>
                  <a:ea typeface="宋体" pitchFamily="2" charset="-122"/>
                </a:rPr>
                <a:t>F→id</a:t>
              </a:r>
              <a:endParaRPr lang="en-US" altLang="zh-CN" sz="2400" b="1" dirty="0">
                <a:ea typeface="宋体" pitchFamily="2" charset="-122"/>
              </a:endParaRPr>
            </a:p>
          </p:txBody>
        </p:sp>
        <p:sp>
          <p:nvSpPr>
            <p:cNvPr id="352265" name="Line 9"/>
            <p:cNvSpPr>
              <a:spLocks noChangeShapeType="1"/>
            </p:cNvSpPr>
            <p:nvPr/>
          </p:nvSpPr>
          <p:spPr bwMode="auto">
            <a:xfrm>
              <a:off x="2835" y="1752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2268" name="Group 12"/>
          <p:cNvGrpSpPr/>
          <p:nvPr/>
        </p:nvGrpSpPr>
        <p:grpSpPr bwMode="auto">
          <a:xfrm>
            <a:off x="6156325" y="3141663"/>
            <a:ext cx="2125663" cy="458788"/>
            <a:chOff x="3878" y="1979"/>
            <a:chExt cx="1339" cy="289"/>
          </a:xfrm>
        </p:grpSpPr>
        <p:sp>
          <p:nvSpPr>
            <p:cNvPr id="352264" name="Rectangle 8"/>
            <p:cNvSpPr>
              <a:spLocks noChangeArrowheads="1"/>
            </p:cNvSpPr>
            <p:nvPr/>
          </p:nvSpPr>
          <p:spPr bwMode="auto">
            <a:xfrm>
              <a:off x="4286" y="1979"/>
              <a:ext cx="931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a typeface="宋体" pitchFamily="2" charset="-122"/>
                </a:rPr>
                <a:t>E→E + T</a:t>
              </a:r>
            </a:p>
          </p:txBody>
        </p:sp>
        <p:sp>
          <p:nvSpPr>
            <p:cNvPr id="352267" name="Line 11"/>
            <p:cNvSpPr>
              <a:spLocks noChangeShapeType="1"/>
            </p:cNvSpPr>
            <p:nvPr/>
          </p:nvSpPr>
          <p:spPr bwMode="auto">
            <a:xfrm>
              <a:off x="3878" y="211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2273" name="Rectangle 17"/>
          <p:cNvSpPr>
            <a:spLocks noChangeArrowheads="1"/>
          </p:cNvSpPr>
          <p:nvPr/>
        </p:nvSpPr>
        <p:spPr bwMode="auto">
          <a:xfrm>
            <a:off x="1259523" y="3716338"/>
            <a:ext cx="48069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</a:rPr>
              <a:t>表达式</a:t>
            </a:r>
            <a:r>
              <a:rPr lang="zh-CN" altLang="en-US" sz="2800" b="1" dirty="0">
                <a:solidFill>
                  <a:srgbClr val="C00000"/>
                </a:solidFill>
                <a:latin typeface="华文新魏" pitchFamily="2" charset="-122"/>
              </a:rPr>
              <a:t>乘</a:t>
            </a:r>
            <a:r>
              <a:rPr lang="zh-CN" altLang="en-US" sz="2800" b="1" dirty="0">
                <a:latin typeface="华文新魏" pitchFamily="2" charset="-122"/>
              </a:rPr>
              <a:t>一个表达式是表达式</a:t>
            </a:r>
          </a:p>
        </p:txBody>
      </p:sp>
      <p:grpSp>
        <p:nvGrpSpPr>
          <p:cNvPr id="352276" name="Group 20"/>
          <p:cNvGrpSpPr/>
          <p:nvPr/>
        </p:nvGrpSpPr>
        <p:grpSpPr bwMode="auto">
          <a:xfrm>
            <a:off x="6227763" y="3716655"/>
            <a:ext cx="2001837" cy="458788"/>
            <a:chOff x="3879" y="2688"/>
            <a:chExt cx="1261" cy="289"/>
          </a:xfrm>
        </p:grpSpPr>
        <p:sp>
          <p:nvSpPr>
            <p:cNvPr id="352274" name="Rectangle 18"/>
            <p:cNvSpPr>
              <a:spLocks noChangeArrowheads="1"/>
            </p:cNvSpPr>
            <p:nvPr/>
          </p:nvSpPr>
          <p:spPr bwMode="auto">
            <a:xfrm>
              <a:off x="4307" y="2688"/>
              <a:ext cx="833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a typeface="宋体" pitchFamily="2" charset="-122"/>
                </a:rPr>
                <a:t>T→T *F</a:t>
              </a:r>
            </a:p>
          </p:txBody>
        </p:sp>
        <p:sp>
          <p:nvSpPr>
            <p:cNvPr id="352275" name="Line 19"/>
            <p:cNvSpPr>
              <a:spLocks noChangeShapeType="1"/>
            </p:cNvSpPr>
            <p:nvPr/>
          </p:nvSpPr>
          <p:spPr bwMode="auto">
            <a:xfrm>
              <a:off x="3879" y="284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2281" name="Rectangle 25"/>
          <p:cNvSpPr>
            <a:spLocks noChangeArrowheads="1"/>
          </p:cNvSpPr>
          <p:nvPr/>
        </p:nvSpPr>
        <p:spPr bwMode="auto">
          <a:xfrm>
            <a:off x="1259840" y="4292600"/>
            <a:ext cx="44513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</a:rPr>
              <a:t>表达式加上</a:t>
            </a:r>
            <a:r>
              <a:rPr lang="zh-CN" altLang="en-US" sz="2800" b="1" dirty="0">
                <a:solidFill>
                  <a:srgbClr val="C00000"/>
                </a:solidFill>
                <a:latin typeface="华文新魏" pitchFamily="2" charset="-122"/>
              </a:rPr>
              <a:t>括号</a:t>
            </a:r>
            <a:r>
              <a:rPr lang="zh-CN" altLang="en-US" sz="2800" b="1" dirty="0">
                <a:latin typeface="华文新魏" pitchFamily="2" charset="-122"/>
              </a:rPr>
              <a:t>后是表达式</a:t>
            </a:r>
          </a:p>
        </p:txBody>
      </p:sp>
      <p:grpSp>
        <p:nvGrpSpPr>
          <p:cNvPr id="352284" name="Group 28"/>
          <p:cNvGrpSpPr/>
          <p:nvPr/>
        </p:nvGrpSpPr>
        <p:grpSpPr bwMode="auto">
          <a:xfrm>
            <a:off x="5940425" y="4364673"/>
            <a:ext cx="2281238" cy="458788"/>
            <a:chOff x="3560" y="3385"/>
            <a:chExt cx="1437" cy="289"/>
          </a:xfrm>
        </p:grpSpPr>
        <p:sp>
          <p:nvSpPr>
            <p:cNvPr id="352282" name="Rectangle 26"/>
            <p:cNvSpPr>
              <a:spLocks noChangeArrowheads="1"/>
            </p:cNvSpPr>
            <p:nvPr/>
          </p:nvSpPr>
          <p:spPr bwMode="auto">
            <a:xfrm>
              <a:off x="4286" y="3385"/>
              <a:ext cx="711" cy="28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a typeface="宋体" pitchFamily="2" charset="-122"/>
                </a:rPr>
                <a:t>F→(E)</a:t>
              </a:r>
            </a:p>
          </p:txBody>
        </p:sp>
        <p:sp>
          <p:nvSpPr>
            <p:cNvPr id="352283" name="Line 27"/>
            <p:cNvSpPr>
              <a:spLocks noChangeShapeType="1"/>
            </p:cNvSpPr>
            <p:nvPr/>
          </p:nvSpPr>
          <p:spPr bwMode="auto">
            <a:xfrm>
              <a:off x="3560" y="356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7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2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838200"/>
            <a:ext cx="4564062" cy="8382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产生式的简写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7772400" cy="3282950"/>
          </a:xfrm>
        </p:spPr>
        <p:txBody>
          <a:bodyPr/>
          <a:lstStyle/>
          <a:p>
            <a:pPr marL="0" indent="0" algn="just">
              <a:lnSpc>
                <a:spcPct val="8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对一组有相同左部的产生式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A→β</a:t>
            </a:r>
            <a:r>
              <a:rPr lang="en-US" altLang="zh-CN" b="1" baseline="-30000" dirty="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A→β</a:t>
            </a:r>
            <a:r>
              <a:rPr lang="en-US" altLang="zh-CN" b="1" baseline="-30000" dirty="0">
                <a:latin typeface="Times New Roman" pitchFamily="18" charset="0"/>
                <a:ea typeface="华文新魏" pitchFamily="2" charset="-122"/>
              </a:rPr>
              <a:t>2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…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</a:rPr>
              <a:t>A→β</a:t>
            </a:r>
            <a:r>
              <a:rPr lang="en-US" altLang="zh-CN" b="1" baseline="-30000" dirty="0" err="1">
                <a:latin typeface="Times New Roman" pitchFamily="18" charset="0"/>
                <a:ea typeface="华文新魏" pitchFamily="2" charset="-122"/>
              </a:rPr>
              <a:t>n</a:t>
            </a:r>
            <a:endParaRPr lang="en-US" altLang="zh-CN" b="1" baseline="-30000" dirty="0">
              <a:latin typeface="Times New Roman" pitchFamily="18" charset="0"/>
              <a:ea typeface="华文新魏" pitchFamily="2" charset="-122"/>
            </a:endParaRP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简单地记为：</a:t>
            </a:r>
          </a:p>
          <a:p>
            <a:pPr marL="0" indent="0"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A→β</a:t>
            </a:r>
            <a:r>
              <a:rPr lang="en-US" altLang="zh-CN" b="1" baseline="-30000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1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|β</a:t>
            </a:r>
            <a:r>
              <a:rPr lang="en-US" altLang="zh-CN" b="1" baseline="-30000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2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|…|β</a:t>
            </a:r>
            <a:r>
              <a:rPr lang="en-US" altLang="zh-CN" b="1" baseline="-30000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n</a:t>
            </a:r>
            <a:endParaRPr lang="en-US" altLang="zh-CN" b="1" dirty="0">
              <a:solidFill>
                <a:srgbClr val="C00000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 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读作：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A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定义为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或者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β</a:t>
            </a:r>
            <a:r>
              <a:rPr lang="en-US" altLang="zh-CN" b="1" baseline="-30000" dirty="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或者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β</a:t>
            </a:r>
            <a:r>
              <a:rPr lang="en-US" altLang="zh-CN" b="1" baseline="-30000" dirty="0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…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或者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β</a:t>
            </a:r>
            <a:r>
              <a:rPr lang="en-US" altLang="zh-CN" b="1" baseline="-30000" dirty="0">
                <a:latin typeface="Times New Roman" pitchFamily="18" charset="0"/>
                <a:ea typeface="华文新魏" pitchFamily="2" charset="-122"/>
              </a:rPr>
              <a:t>n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。并且称它们为</a:t>
            </a: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A</a:t>
            </a:r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产生式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。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β</a:t>
            </a:r>
            <a:r>
              <a:rPr lang="en-US" altLang="zh-CN" b="1" baseline="-30000" dirty="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β</a:t>
            </a:r>
            <a:r>
              <a:rPr lang="en-US" altLang="zh-CN" b="1" baseline="-30000" dirty="0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…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β</a:t>
            </a:r>
            <a:r>
              <a:rPr lang="en-US" altLang="zh-CN" b="1" baseline="-30000" dirty="0">
                <a:latin typeface="Times New Roman" pitchFamily="18" charset="0"/>
                <a:ea typeface="华文新魏" pitchFamily="2" charset="-122"/>
              </a:rPr>
              <a:t>n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称为</a:t>
            </a:r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候选式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(Candidate)</a:t>
            </a: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827088" y="5661025"/>
            <a:ext cx="8675687" cy="72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b="1" dirty="0">
                <a:latin typeface="Times New Roman" pitchFamily="18" charset="0"/>
              </a:rPr>
              <a:t>文法如何实现对语言的刻画？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产生式很关键</a:t>
            </a:r>
            <a:r>
              <a:rPr lang="zh-CN" altLang="en-US" sz="3200" b="1" dirty="0">
                <a:latin typeface="Times New Roman" pitchFamily="18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3049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6934200" cy="685800"/>
          </a:xfrm>
          <a:noFill/>
        </p:spPr>
        <p:txBody>
          <a:bodyPr lIns="92075" tIns="46037" rIns="92075" bIns="46037" anchor="ctr"/>
          <a:lstStyle/>
          <a:p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例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  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算术表达式的文法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735" y="1845945"/>
            <a:ext cx="8587105" cy="4472305"/>
          </a:xfrm>
          <a:noFill/>
        </p:spPr>
        <p:txBody>
          <a:bodyPr lIns="92075" tIns="46037" rIns="92075" bIns="46037"/>
          <a:lstStyle/>
          <a:p>
            <a:pPr lvl="1"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P:     E→E + T            </a:t>
            </a:r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         E→T</a:t>
            </a:r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         T→T * F </a:t>
            </a:r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         T→F </a:t>
            </a:r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         F→( E )</a:t>
            </a:r>
          </a:p>
          <a:p>
            <a:pPr lvl="1"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         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</a:rPr>
              <a:t>F→id</a:t>
            </a:r>
            <a:endParaRPr lang="en-US" altLang="zh-CN" sz="2800" b="1" dirty="0">
              <a:latin typeface="Times New Roman" pitchFamily="18" charset="0"/>
              <a:ea typeface="华文新魏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G =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{ id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+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，*，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(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) }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E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P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{ E, T, F }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约定：可以只写产生式 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简写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G[E] :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E→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E + T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 | T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   T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+mn-ea"/>
              </a:rPr>
              <a:t>→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+mn-ea"/>
              </a:rPr>
              <a:t>T * F 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| F 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F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→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(E) | id</a:t>
            </a:r>
            <a:endParaRPr lang="en-US" altLang="zh-CN" sz="2800" b="1" dirty="0">
              <a:solidFill>
                <a:srgbClr val="000099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b="1" dirty="0"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767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1235" y="334645"/>
            <a:ext cx="3811270" cy="1266825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推导与直接推导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1845310"/>
            <a:ext cx="3938270" cy="3616325"/>
          </a:xfrm>
        </p:spPr>
        <p:txBody>
          <a:bodyPr/>
          <a:lstStyle/>
          <a:p>
            <a:pPr marL="190500" lvl="1" indent="-11430"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E 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E + T		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）</a:t>
            </a:r>
          </a:p>
          <a:p>
            <a:pPr marL="190500" lvl="1" indent="-11430"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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T + T 		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）</a:t>
            </a:r>
          </a:p>
          <a:p>
            <a:pPr marL="190500" lvl="1" indent="-11430">
              <a:buNone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  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 </a:t>
            </a:r>
            <a:r>
              <a:rPr lang="en-US" altLang="zh-CN" b="1" dirty="0">
                <a:latin typeface="Times New Roman" pitchFamily="18" charset="0"/>
                <a:sym typeface="+mn-ea"/>
              </a:rPr>
              <a:t>T*F+T 	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3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）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190500" lvl="1" indent="-11430"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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F * F + T	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4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）</a:t>
            </a:r>
          </a:p>
          <a:p>
            <a:pPr marL="190500" lvl="1" indent="-11430"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   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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id * F + T 	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5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）</a:t>
            </a:r>
          </a:p>
          <a:p>
            <a:pPr marL="190500" lvl="1" indent="-11430"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   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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id * id + T 	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6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）</a:t>
            </a:r>
          </a:p>
          <a:p>
            <a:pPr marL="0" lvl="1" indent="-11430"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sym typeface="+mn-ea"/>
              </a:rPr>
              <a:t>     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b="1" dirty="0">
                <a:latin typeface="Times New Roman" pitchFamily="18" charset="0"/>
                <a:sym typeface="+mn-ea"/>
              </a:rPr>
              <a:t> id*</a:t>
            </a:r>
            <a:r>
              <a:rPr lang="en-US" altLang="zh-CN" b="1" dirty="0" err="1">
                <a:latin typeface="Times New Roman" pitchFamily="18" charset="0"/>
                <a:sym typeface="+mn-ea"/>
              </a:rPr>
              <a:t>id+F</a:t>
            </a:r>
            <a:r>
              <a:rPr lang="en-US" altLang="zh-CN" b="1" dirty="0">
                <a:latin typeface="Times New Roman" pitchFamily="18" charset="0"/>
                <a:sym typeface="+mn-ea"/>
              </a:rPr>
              <a:t> 	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（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+mn-ea"/>
              </a:rPr>
              <a:t>7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）</a:t>
            </a:r>
            <a:endParaRPr lang="en-US" altLang="zh-CN" b="1" dirty="0">
              <a:latin typeface="Times New Roman" pitchFamily="18" charset="0"/>
              <a:sym typeface="+mn-ea"/>
            </a:endParaRPr>
          </a:p>
          <a:p>
            <a:pPr marL="0" lvl="1" indent="-11430">
              <a:buFont typeface="Wingdings" pitchFamily="2" charset="2"/>
              <a:buNone/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sym typeface="+mn-ea"/>
              </a:rPr>
              <a:t>     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sym typeface="+mn-ea"/>
              </a:rPr>
              <a:t> id* id +id 	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8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）</a:t>
            </a:r>
            <a:endParaRPr lang="en-US" altLang="zh-CN" b="1" dirty="0">
              <a:solidFill>
                <a:srgbClr val="3333FF"/>
              </a:solidFill>
              <a:latin typeface="Times New Roman" pitchFamily="18" charset="0"/>
            </a:endParaRPr>
          </a:p>
          <a:p>
            <a:pPr marL="190500" lvl="1" indent="-11430">
              <a:buFont typeface="Wingdings" pitchFamily="2" charset="2"/>
              <a:buNone/>
            </a:pPr>
            <a:endParaRPr lang="zh-CN" altLang="en-US" b="1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6660232" y="186372"/>
            <a:ext cx="2376834" cy="13856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7" rIns="92075" bIns="46037">
            <a:spAutoFit/>
          </a:bodyPr>
          <a:lstStyle/>
          <a:p>
            <a:pPr marL="190500" lvl="1" eaLnBrk="0" hangingPunct="0">
              <a:buClr>
                <a:schemeClr val="hlink"/>
              </a:buClr>
              <a:buSzPct val="75000"/>
              <a:buFont typeface="Monotype Sorts" pitchFamily="2" charset="2"/>
              <a:buChar char="u"/>
            </a:pPr>
            <a:r>
              <a:rPr kumimoji="1" lang="en-US" altLang="zh-CN" sz="2800" b="1" dirty="0"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4. T→F</a:t>
            </a:r>
          </a:p>
          <a:p>
            <a:pPr marL="190500" lvl="1" eaLnBrk="0" hangingPunct="0">
              <a:buClr>
                <a:schemeClr val="hlink"/>
              </a:buClr>
              <a:buSzPct val="75000"/>
              <a:buFont typeface="Monotype Sorts" pitchFamily="2" charset="2"/>
              <a:buChar char="u"/>
            </a:pPr>
            <a:r>
              <a:rPr kumimoji="1" lang="en-US" altLang="zh-CN" sz="2800" b="1" dirty="0"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5. F→(E) </a:t>
            </a:r>
          </a:p>
          <a:p>
            <a:pPr marL="190500" lvl="1" eaLnBrk="0" hangingPunct="0">
              <a:buClr>
                <a:schemeClr val="hlink"/>
              </a:buClr>
              <a:buSzPct val="75000"/>
              <a:buFont typeface="Monotype Sorts" pitchFamily="2" charset="2"/>
              <a:buChar char="u"/>
            </a:pPr>
            <a:r>
              <a:rPr kumimoji="1" lang="en-US" altLang="zh-CN" sz="2800" b="1" dirty="0"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6. </a:t>
            </a:r>
            <a:r>
              <a:rPr kumimoji="1" lang="en-US" altLang="zh-CN" sz="2800" b="1" dirty="0" err="1"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F→id</a:t>
            </a:r>
            <a:r>
              <a:rPr kumimoji="1" lang="en-US" altLang="zh-CN" sz="2800" b="1" dirty="0"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467995" y="1845310"/>
            <a:ext cx="4733290" cy="39681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latin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</a:rPr>
              <a:t>可以变成</a:t>
            </a:r>
            <a:r>
              <a:rPr lang="en-US" altLang="zh-CN" sz="2800" b="1" dirty="0">
                <a:latin typeface="Times New Roman" pitchFamily="18" charset="0"/>
              </a:rPr>
              <a:t>E+T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</a:rPr>
              <a:t>E+T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</a:rPr>
              <a:t>中的第一个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</a:rPr>
              <a:t>E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</a:rPr>
              <a:t>变成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</a:rPr>
              <a:t>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latin typeface="Times New Roman" pitchFamily="18" charset="0"/>
              </a:rPr>
              <a:t>T+T </a:t>
            </a:r>
            <a:r>
              <a:rPr lang="zh-CN" altLang="en-US" sz="2800" b="1" dirty="0">
                <a:latin typeface="Times New Roman" pitchFamily="18" charset="0"/>
              </a:rPr>
              <a:t>变成</a:t>
            </a:r>
            <a:r>
              <a:rPr lang="en-US" altLang="zh-CN" sz="2800" b="1" dirty="0">
                <a:latin typeface="Times New Roman" pitchFamily="18" charset="0"/>
              </a:rPr>
              <a:t>T*F+T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sym typeface="+mn-ea"/>
              </a:rPr>
              <a:t>T*F+T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sym typeface="+mn-ea"/>
              </a:rPr>
              <a:t>变成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sym typeface="+mn-ea"/>
              </a:rPr>
              <a:t>F * F + T </a:t>
            </a:r>
            <a:r>
              <a:rPr lang="en-US" altLang="zh-CN" sz="2800" b="1" dirty="0">
                <a:latin typeface="Times New Roman" pitchFamily="18" charset="0"/>
                <a:sym typeface="+mn-ea"/>
              </a:rPr>
              <a:t>	</a:t>
            </a:r>
            <a:endParaRPr lang="en-US" altLang="zh-CN" sz="2800" b="1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latin typeface="Times New Roman" pitchFamily="18" charset="0"/>
                <a:sym typeface="+mn-ea"/>
              </a:rPr>
              <a:t>F * F + T</a:t>
            </a:r>
            <a:r>
              <a:rPr lang="zh-CN" altLang="en-US" sz="2800" b="1" dirty="0">
                <a:latin typeface="Times New Roman" pitchFamily="18" charset="0"/>
                <a:sym typeface="+mn-ea"/>
              </a:rPr>
              <a:t>变成 </a:t>
            </a:r>
            <a:r>
              <a:rPr lang="en-US" altLang="zh-CN" sz="2800" b="1" dirty="0">
                <a:latin typeface="Times New Roman" pitchFamily="18" charset="0"/>
                <a:sym typeface="+mn-ea"/>
              </a:rPr>
              <a:t>id * F + T</a:t>
            </a:r>
            <a:endParaRPr lang="en-US" altLang="zh-CN" sz="2800" b="1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sym typeface="+mn-ea"/>
              </a:rPr>
              <a:t>id * F + T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</a:rPr>
              <a:t>变成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sym typeface="+mn-ea"/>
              </a:rPr>
              <a:t>id * id + T</a:t>
            </a:r>
            <a:endParaRPr lang="en-US" altLang="zh-CN" sz="2800" b="1" dirty="0">
              <a:solidFill>
                <a:srgbClr val="3333FF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latin typeface="Times New Roman" pitchFamily="18" charset="0"/>
                <a:sym typeface="+mn-ea"/>
              </a:rPr>
              <a:t>id * id+ T</a:t>
            </a:r>
            <a:r>
              <a:rPr lang="zh-CN" altLang="en-US" sz="2800" b="1" dirty="0">
                <a:latin typeface="Times New Roman" pitchFamily="18" charset="0"/>
              </a:rPr>
              <a:t>变成 </a:t>
            </a:r>
            <a:r>
              <a:rPr lang="en-US" altLang="zh-CN" sz="2800" b="1" dirty="0">
                <a:latin typeface="Times New Roman" pitchFamily="18" charset="0"/>
              </a:rPr>
              <a:t>id*</a:t>
            </a:r>
            <a:r>
              <a:rPr lang="en-US" altLang="zh-CN" sz="2800" b="1" dirty="0" err="1">
                <a:latin typeface="Times New Roman" pitchFamily="18" charset="0"/>
              </a:rPr>
              <a:t>id+F</a:t>
            </a:r>
            <a:endParaRPr lang="en-US" altLang="zh-CN" sz="2800" b="1" dirty="0">
              <a:latin typeface="Times New Roman" pitchFamily="18" charset="0"/>
            </a:endParaRPr>
          </a:p>
          <a:p>
            <a:pPr marL="0" lvl="1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sym typeface="+mn-ea"/>
              </a:rPr>
              <a:t>id*</a:t>
            </a:r>
            <a:r>
              <a:rPr lang="en-US" altLang="zh-CN" sz="2800" b="1" dirty="0" err="1">
                <a:solidFill>
                  <a:srgbClr val="3333FF"/>
                </a:solidFill>
                <a:latin typeface="Times New Roman" pitchFamily="18" charset="0"/>
                <a:sym typeface="+mn-ea"/>
              </a:rPr>
              <a:t>id+F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sym typeface="+mn-ea"/>
              </a:rPr>
              <a:t>变成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sym typeface="+mn-ea"/>
              </a:rPr>
              <a:t>id* id +id  </a:t>
            </a:r>
            <a:endParaRPr lang="en-US" altLang="zh-CN" sz="2800" b="1" dirty="0">
              <a:solidFill>
                <a:srgbClr val="3333FF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467995" y="6092508"/>
            <a:ext cx="469231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</a:rPr>
              <a:t>E</a:t>
            </a:r>
            <a:r>
              <a:rPr lang="zh-CN" altLang="en-US" sz="3200" b="1" dirty="0">
                <a:latin typeface="Times New Roman" pitchFamily="18" charset="0"/>
              </a:rPr>
              <a:t>经</a:t>
            </a:r>
            <a:r>
              <a:rPr lang="en-US" altLang="zh-CN" sz="3200" b="1" dirty="0">
                <a:latin typeface="Times New Roman" pitchFamily="18" charset="0"/>
              </a:rPr>
              <a:t>8</a:t>
            </a:r>
            <a:r>
              <a:rPr lang="zh-CN" altLang="en-US" sz="3200" b="1" dirty="0">
                <a:latin typeface="Times New Roman" pitchFamily="18" charset="0"/>
              </a:rPr>
              <a:t>步替换变成 </a:t>
            </a:r>
            <a:r>
              <a:rPr lang="en-US" altLang="zh-CN" sz="3200" b="1" dirty="0">
                <a:latin typeface="Times New Roman" pitchFamily="18" charset="0"/>
              </a:rPr>
              <a:t>id*</a:t>
            </a:r>
            <a:r>
              <a:rPr lang="en-US" altLang="zh-CN" sz="3200" b="1" dirty="0" err="1">
                <a:latin typeface="Times New Roman" pitchFamily="18" charset="0"/>
              </a:rPr>
              <a:t>id+id</a:t>
            </a:r>
            <a:endParaRPr lang="zh-CN" altLang="en-US" sz="3200" b="1" dirty="0">
              <a:latin typeface="Times New Roman" pitchFamily="18" charset="0"/>
            </a:endParaRPr>
          </a:p>
        </p:txBody>
      </p:sp>
      <p:sp>
        <p:nvSpPr>
          <p:cNvPr id="351242" name="Rectangle 10"/>
          <p:cNvSpPr>
            <a:spLocks noChangeArrowheads="1"/>
          </p:cNvSpPr>
          <p:nvPr/>
        </p:nvSpPr>
        <p:spPr bwMode="auto">
          <a:xfrm>
            <a:off x="4427984" y="145984"/>
            <a:ext cx="2376834" cy="13856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7" rIns="92075" bIns="46037">
            <a:spAutoFit/>
          </a:bodyPr>
          <a:lstStyle/>
          <a:p>
            <a:pPr marL="190500" lvl="1" eaLnBrk="0" hangingPunct="0">
              <a:buClr>
                <a:schemeClr val="hlink"/>
              </a:buClr>
              <a:buSzPct val="75000"/>
              <a:buFont typeface="Monotype Sorts" pitchFamily="2" charset="2"/>
              <a:buChar char="u"/>
            </a:pPr>
            <a:r>
              <a:rPr kumimoji="1" lang="en-US" altLang="zh-CN" sz="2800" b="1" dirty="0"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1. E→E+T</a:t>
            </a:r>
          </a:p>
          <a:p>
            <a:pPr marL="190500" lvl="1" eaLnBrk="0" hangingPunct="0">
              <a:buClr>
                <a:schemeClr val="hlink"/>
              </a:buClr>
              <a:buSzPct val="75000"/>
              <a:buFont typeface="Monotype Sorts" pitchFamily="2" charset="2"/>
              <a:buChar char="u"/>
            </a:pPr>
            <a:r>
              <a:rPr kumimoji="1" lang="en-US" altLang="zh-CN" sz="2800" b="1" dirty="0"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2. E→T      </a:t>
            </a:r>
          </a:p>
          <a:p>
            <a:pPr marL="190500" lvl="1" eaLnBrk="0" hangingPunct="0">
              <a:buClr>
                <a:schemeClr val="hlink"/>
              </a:buClr>
              <a:buSzPct val="75000"/>
              <a:buFont typeface="Monotype Sorts" pitchFamily="2" charset="2"/>
              <a:buChar char="u"/>
            </a:pPr>
            <a:r>
              <a:rPr kumimoji="1" lang="en-US" altLang="zh-CN" sz="2800" b="1" dirty="0"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 T→T*F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5B9AE4-BD6B-4A3D-95A9-3A2DFB897A4C}"/>
              </a:ext>
            </a:extLst>
          </p:cNvPr>
          <p:cNvGrpSpPr/>
          <p:nvPr/>
        </p:nvGrpSpPr>
        <p:grpSpPr>
          <a:xfrm>
            <a:off x="4953000" y="6089016"/>
            <a:ext cx="2707793" cy="582612"/>
            <a:chOff x="4953000" y="6089016"/>
            <a:chExt cx="2707793" cy="582612"/>
          </a:xfrm>
        </p:grpSpPr>
        <p:sp>
          <p:nvSpPr>
            <p:cNvPr id="351241" name="Rectangle 9"/>
            <p:cNvSpPr>
              <a:spLocks noChangeArrowheads="1"/>
            </p:cNvSpPr>
            <p:nvPr/>
          </p:nvSpPr>
          <p:spPr bwMode="auto">
            <a:xfrm>
              <a:off x="4953000" y="6148408"/>
              <a:ext cx="2707793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lvl="1"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C00000"/>
                  </a:solidFill>
                  <a:latin typeface="Times New Roman" pitchFamily="18" charset="0"/>
                </a:rPr>
                <a:t>E </a:t>
              </a:r>
              <a:r>
                <a:rPr lang="zh-CN" altLang="en-US" sz="2800" b="1" dirty="0">
                  <a:solidFill>
                    <a:srgbClr val="C00000"/>
                  </a:solidFill>
                  <a:latin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800" b="1" dirty="0">
                  <a:solidFill>
                    <a:srgbClr val="C00000"/>
                  </a:solidFill>
                  <a:latin typeface="Times New Roman" pitchFamily="18" charset="0"/>
                </a:rPr>
                <a:t>  id* id +id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573948"/>
                </p:ext>
              </p:extLst>
            </p:nvPr>
          </p:nvGraphicFramePr>
          <p:xfrm>
            <a:off x="5730156" y="6089016"/>
            <a:ext cx="367880" cy="470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228501" imgH="291973" progId="">
                    <p:embed/>
                  </p:oleObj>
                </mc:Choice>
                <mc:Fallback>
                  <p:oleObj name="Equation" r:id="rId3" imgW="228501" imgH="291973" progId="">
                    <p:embed/>
                    <p:pic>
                      <p:nvPicPr>
                        <p:cNvPr id="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0156" y="6089016"/>
                          <a:ext cx="367880" cy="4700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5371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1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1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1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1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1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1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1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1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1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1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1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1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95" y="980440"/>
            <a:ext cx="7792720" cy="697230"/>
          </a:xfrm>
        </p:spPr>
        <p:txBody>
          <a:bodyPr/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替换的分析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989138"/>
            <a:ext cx="8955087" cy="1725614"/>
          </a:xfrm>
        </p:spPr>
        <p:txBody>
          <a:bodyPr/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实质是从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E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（文法的开始符）开始依据产生式对所得串中的</a:t>
            </a:r>
            <a:r>
              <a:rPr lang="zh-CN" altLang="en-US" b="1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特定部分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进行替换，不断获得新的串，最终得到目标</a:t>
            </a:r>
          </a:p>
        </p:txBody>
      </p:sp>
      <p:grpSp>
        <p:nvGrpSpPr>
          <p:cNvPr id="364554" name="Group 10"/>
          <p:cNvGrpSpPr/>
          <p:nvPr/>
        </p:nvGrpSpPr>
        <p:grpSpPr bwMode="auto">
          <a:xfrm>
            <a:off x="1042988" y="3702050"/>
            <a:ext cx="7172324" cy="1503363"/>
            <a:chOff x="657" y="1162"/>
            <a:chExt cx="4518" cy="947"/>
          </a:xfrm>
        </p:grpSpPr>
        <p:sp>
          <p:nvSpPr>
            <p:cNvPr id="364548" name="Rectangle 4"/>
            <p:cNvSpPr>
              <a:spLocks noChangeArrowheads="1"/>
            </p:cNvSpPr>
            <p:nvPr/>
          </p:nvSpPr>
          <p:spPr bwMode="auto">
            <a:xfrm>
              <a:off x="657" y="1428"/>
              <a:ext cx="907" cy="3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dirty="0">
                  <a:solidFill>
                    <a:srgbClr val="3333FF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lang="zh-CN" altLang="en-US" sz="3200" b="1" dirty="0">
                  <a:latin typeface="Times New Roman" pitchFamily="18" charset="0"/>
                </a:rPr>
                <a:t>  </a:t>
              </a:r>
              <a:r>
                <a:rPr lang="en-US" altLang="zh-CN" sz="3200" b="1" dirty="0">
                  <a:latin typeface="Times New Roman" pitchFamily="18" charset="0"/>
                </a:rPr>
                <a:t>T+T</a:t>
              </a:r>
              <a:r>
                <a:rPr lang="en-US" altLang="zh-CN" sz="3200" b="1" dirty="0">
                  <a:solidFill>
                    <a:srgbClr val="3333FF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64551" name="Rectangle 7"/>
            <p:cNvSpPr>
              <a:spLocks noChangeArrowheads="1"/>
            </p:cNvSpPr>
            <p:nvPr/>
          </p:nvSpPr>
          <p:spPr bwMode="auto">
            <a:xfrm>
              <a:off x="1837" y="1162"/>
              <a:ext cx="2341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latin typeface="Times New Roman" pitchFamily="18" charset="0"/>
                </a:rPr>
                <a:t>依据产生式</a:t>
              </a:r>
              <a:r>
                <a:rPr lang="en-US" altLang="zh-CN" sz="3200" b="1" dirty="0">
                  <a:latin typeface="Times New Roman" pitchFamily="18" charset="0"/>
                </a:rPr>
                <a:t>T →T*F</a:t>
              </a:r>
            </a:p>
          </p:txBody>
        </p:sp>
        <p:sp>
          <p:nvSpPr>
            <p:cNvPr id="364552" name="Rectangle 8"/>
            <p:cNvSpPr>
              <a:spLocks noChangeArrowheads="1"/>
            </p:cNvSpPr>
            <p:nvPr/>
          </p:nvSpPr>
          <p:spPr bwMode="auto">
            <a:xfrm>
              <a:off x="4105" y="1434"/>
              <a:ext cx="1070" cy="6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3333FF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lang="en-US" altLang="zh-CN" sz="3200" b="1" dirty="0">
                  <a:latin typeface="Times New Roman" pitchFamily="18" charset="0"/>
                </a:rPr>
                <a:t>T*F+T</a:t>
              </a:r>
              <a:endParaRPr lang="en-US" altLang="zh-CN" sz="3200" b="1" dirty="0">
                <a:solidFill>
                  <a:srgbClr val="3333FF"/>
                </a:solidFill>
                <a:latin typeface="Times New Roman" pitchFamily="18" charset="0"/>
              </a:endParaRPr>
            </a:p>
            <a:p>
              <a:endParaRPr lang="en-US" altLang="zh-CN" sz="3200" b="1" dirty="0">
                <a:latin typeface="Times New Roman" pitchFamily="18" charset="0"/>
              </a:endParaRPr>
            </a:p>
          </p:txBody>
        </p:sp>
        <p:sp>
          <p:nvSpPr>
            <p:cNvPr id="364553" name="Line 9"/>
            <p:cNvSpPr>
              <a:spLocks noChangeShapeType="1"/>
            </p:cNvSpPr>
            <p:nvPr/>
          </p:nvSpPr>
          <p:spPr bwMode="auto">
            <a:xfrm>
              <a:off x="1610" y="1616"/>
              <a:ext cx="2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4571" name="Group 27"/>
          <p:cNvGrpSpPr/>
          <p:nvPr/>
        </p:nvGrpSpPr>
        <p:grpSpPr bwMode="auto">
          <a:xfrm>
            <a:off x="1186498" y="4572000"/>
            <a:ext cx="6877050" cy="1449388"/>
            <a:chOff x="657" y="2880"/>
            <a:chExt cx="4332" cy="913"/>
          </a:xfrm>
        </p:grpSpPr>
        <p:grpSp>
          <p:nvGrpSpPr>
            <p:cNvPr id="364555" name="Group 11"/>
            <p:cNvGrpSpPr/>
            <p:nvPr/>
          </p:nvGrpSpPr>
          <p:grpSpPr bwMode="auto">
            <a:xfrm>
              <a:off x="657" y="3149"/>
              <a:ext cx="4332" cy="644"/>
              <a:chOff x="657" y="1162"/>
              <a:chExt cx="4332" cy="644"/>
            </a:xfrm>
          </p:grpSpPr>
          <p:sp>
            <p:nvSpPr>
              <p:cNvPr id="364556" name="Rectangle 12"/>
              <p:cNvSpPr>
                <a:spLocks noChangeArrowheads="1"/>
              </p:cNvSpPr>
              <p:nvPr/>
            </p:nvSpPr>
            <p:spPr bwMode="auto">
              <a:xfrm>
                <a:off x="657" y="1434"/>
                <a:ext cx="813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>
                    <a:latin typeface="Times New Roman" pitchFamily="18" charset="0"/>
                  </a:rPr>
                  <a:t>αAβ</a:t>
                </a:r>
              </a:p>
            </p:txBody>
          </p:sp>
          <p:sp>
            <p:nvSpPr>
              <p:cNvPr id="364557" name="Rectangle 13"/>
              <p:cNvSpPr>
                <a:spLocks noChangeArrowheads="1"/>
              </p:cNvSpPr>
              <p:nvPr/>
            </p:nvSpPr>
            <p:spPr bwMode="auto">
              <a:xfrm>
                <a:off x="1837" y="1162"/>
                <a:ext cx="2157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sz="3200" b="1">
                    <a:latin typeface="Times New Roman" pitchFamily="18" charset="0"/>
                  </a:rPr>
                  <a:t>依据产生式</a:t>
                </a:r>
                <a:r>
                  <a:rPr lang="en-US" altLang="zh-CN" sz="3200" b="1">
                    <a:latin typeface="Times New Roman" pitchFamily="18" charset="0"/>
                  </a:rPr>
                  <a:t>A →γ</a:t>
                </a:r>
              </a:p>
            </p:txBody>
          </p:sp>
          <p:sp>
            <p:nvSpPr>
              <p:cNvPr id="364558" name="Rectangle 14"/>
              <p:cNvSpPr>
                <a:spLocks noChangeArrowheads="1"/>
              </p:cNvSpPr>
              <p:nvPr/>
            </p:nvSpPr>
            <p:spPr bwMode="auto">
              <a:xfrm>
                <a:off x="4105" y="1441"/>
                <a:ext cx="884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>
                    <a:latin typeface="Times New Roman" pitchFamily="18" charset="0"/>
                  </a:rPr>
                  <a:t>αγβ</a:t>
                </a:r>
              </a:p>
            </p:txBody>
          </p:sp>
          <p:sp>
            <p:nvSpPr>
              <p:cNvPr id="364559" name="Line 15"/>
              <p:cNvSpPr>
                <a:spLocks noChangeShapeType="1"/>
              </p:cNvSpPr>
              <p:nvPr/>
            </p:nvSpPr>
            <p:spPr bwMode="auto">
              <a:xfrm>
                <a:off x="1610" y="1616"/>
                <a:ext cx="25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>
              <a:off x="988" y="2912"/>
              <a:ext cx="17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4568" name="Group 24"/>
            <p:cNvGrpSpPr/>
            <p:nvPr/>
          </p:nvGrpSpPr>
          <p:grpSpPr bwMode="auto">
            <a:xfrm>
              <a:off x="666" y="2880"/>
              <a:ext cx="363" cy="692"/>
              <a:chOff x="666" y="1710"/>
              <a:chExt cx="363" cy="692"/>
            </a:xfrm>
          </p:grpSpPr>
          <p:sp>
            <p:nvSpPr>
              <p:cNvPr id="364561" name="AutoShape 17"/>
              <p:cNvSpPr/>
              <p:nvPr/>
            </p:nvSpPr>
            <p:spPr bwMode="auto">
              <a:xfrm rot="-5400000">
                <a:off x="916" y="1659"/>
                <a:ext cx="48" cy="178"/>
              </a:xfrm>
              <a:prstGeom prst="leftBrace">
                <a:avLst>
                  <a:gd name="adj1" fmla="val 41123"/>
                  <a:gd name="adj2" fmla="val 16872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62" name="Line 18"/>
              <p:cNvSpPr>
                <a:spLocks noChangeShapeType="1"/>
              </p:cNvSpPr>
              <p:nvPr/>
            </p:nvSpPr>
            <p:spPr bwMode="auto">
              <a:xfrm>
                <a:off x="666" y="1710"/>
                <a:ext cx="108" cy="6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4569" name="Group 25"/>
            <p:cNvGrpSpPr/>
            <p:nvPr/>
          </p:nvGrpSpPr>
          <p:grpSpPr bwMode="auto">
            <a:xfrm>
              <a:off x="4207" y="2885"/>
              <a:ext cx="346" cy="675"/>
              <a:chOff x="4207" y="1715"/>
              <a:chExt cx="346" cy="675"/>
            </a:xfrm>
          </p:grpSpPr>
          <p:sp>
            <p:nvSpPr>
              <p:cNvPr id="364563" name="AutoShape 19"/>
              <p:cNvSpPr/>
              <p:nvPr/>
            </p:nvSpPr>
            <p:spPr bwMode="auto">
              <a:xfrm rot="-5400000">
                <a:off x="4356" y="1566"/>
                <a:ext cx="48" cy="346"/>
              </a:xfrm>
              <a:prstGeom prst="leftBrace">
                <a:avLst>
                  <a:gd name="adj1" fmla="val 4112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64" name="Line 20"/>
              <p:cNvSpPr>
                <a:spLocks noChangeShapeType="1"/>
              </p:cNvSpPr>
              <p:nvPr/>
            </p:nvSpPr>
            <p:spPr bwMode="auto">
              <a:xfrm flipH="1">
                <a:off x="4378" y="1749"/>
                <a:ext cx="27" cy="6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4570" name="Group 26"/>
            <p:cNvGrpSpPr/>
            <p:nvPr/>
          </p:nvGrpSpPr>
          <p:grpSpPr bwMode="auto">
            <a:xfrm>
              <a:off x="4553" y="2919"/>
              <a:ext cx="367" cy="595"/>
              <a:chOff x="4553" y="1749"/>
              <a:chExt cx="367" cy="595"/>
            </a:xfrm>
          </p:grpSpPr>
          <p:sp>
            <p:nvSpPr>
              <p:cNvPr id="364565" name="AutoShape 21"/>
              <p:cNvSpPr/>
              <p:nvPr/>
            </p:nvSpPr>
            <p:spPr bwMode="auto">
              <a:xfrm rot="-5400000">
                <a:off x="4760" y="1637"/>
                <a:ext cx="48" cy="272"/>
              </a:xfrm>
              <a:prstGeom prst="leftBrace">
                <a:avLst>
                  <a:gd name="adj1" fmla="val 6576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4566" name="Line 22"/>
              <p:cNvSpPr>
                <a:spLocks noChangeShapeType="1"/>
              </p:cNvSpPr>
              <p:nvPr/>
            </p:nvSpPr>
            <p:spPr bwMode="auto">
              <a:xfrm flipH="1">
                <a:off x="4553" y="1797"/>
                <a:ext cx="187" cy="5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4567" name="Line 23"/>
            <p:cNvSpPr>
              <a:spLocks noChangeShapeType="1"/>
            </p:cNvSpPr>
            <p:nvPr/>
          </p:nvSpPr>
          <p:spPr bwMode="auto">
            <a:xfrm flipH="1">
              <a:off x="1165" y="2914"/>
              <a:ext cx="56" cy="6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AutoShape 21"/>
          <p:cNvSpPr/>
          <p:nvPr/>
        </p:nvSpPr>
        <p:spPr bwMode="auto">
          <a:xfrm rot="-5400000">
            <a:off x="2087563" y="4329430"/>
            <a:ext cx="73025" cy="576263"/>
          </a:xfrm>
          <a:prstGeom prst="leftBrace">
            <a:avLst>
              <a:gd name="adj1" fmla="val 6576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6648450" y="4585335"/>
            <a:ext cx="271780" cy="10534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  <p:bldP spid="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6154420" cy="838200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3.1.2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推导</a:t>
            </a:r>
            <a:endParaRPr lang="zh-CN" altLang="en-US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7630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4.</a:t>
            </a:r>
            <a:r>
              <a:rPr lang="zh-CN" altLang="en-US" b="1" dirty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句型与句子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marL="0" lvl="1" algn="l">
              <a:lnSpc>
                <a:spcPct val="110000"/>
              </a:lnSpc>
              <a:buFont typeface="Wingdings" pitchFamily="2" charset="2"/>
            </a:pPr>
            <a:r>
              <a:rPr lang="en-US" altLang="zh-CN" b="1" dirty="0" err="1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定义</a:t>
            </a:r>
            <a:r>
              <a:rPr lang="en-US" altLang="zh-CN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: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 S     α，α∈V</a:t>
            </a:r>
            <a:r>
              <a:rPr lang="zh-CN" altLang="en-US" b="1" baseline="30000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*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则称α是G的一个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句型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 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例：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E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Symbol" pitchFamily="18" charset="2"/>
              </a:rPr>
              <a:t>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 E + T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Symbol" pitchFamily="18" charset="2"/>
              </a:rPr>
              <a:t>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 T + 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Symbol" pitchFamily="18" charset="2"/>
              </a:rPr>
              <a:t> 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 T*F+T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Symbol" pitchFamily="18" charset="2"/>
              </a:rPr>
              <a:t>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 F*F+T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Symbol" pitchFamily="18" charset="2"/>
              </a:rPr>
              <a:t>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 id*F+T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     E    T*F+T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 E     id*F+T </a:t>
            </a:r>
            <a:r>
              <a:rPr lang="zh-CN" altLang="en-US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（句型）</a:t>
            </a:r>
            <a:endParaRPr lang="en-US" altLang="zh-CN" b="1" dirty="0">
              <a:solidFill>
                <a:srgbClr val="3333FF"/>
              </a:solidFill>
              <a:latin typeface="华文新魏" pitchFamily="2" charset="-122"/>
              <a:ea typeface="华文新魏" pitchFamily="2" charset="-122"/>
              <a:cs typeface="+mn-ea"/>
              <a:sym typeface="+mn-ea"/>
            </a:endParaRPr>
          </a:p>
          <a:p>
            <a:pPr marL="457200" lvl="1" indent="0" algn="l">
              <a:lnSpc>
                <a:spcPct val="110000"/>
              </a:lnSpc>
              <a:buNone/>
            </a:pPr>
            <a:endParaRPr lang="en-US" altLang="zh-CN" b="1" dirty="0">
              <a:latin typeface="华文新魏" pitchFamily="2" charset="-122"/>
              <a:ea typeface="华文新魏" pitchFamily="2" charset="-122"/>
              <a:cs typeface="+mn-ea"/>
              <a:sym typeface="+mn-ea"/>
            </a:endParaRPr>
          </a:p>
          <a:p>
            <a:pPr marL="0" lvl="1">
              <a:lnSpc>
                <a:spcPct val="11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定义</a:t>
            </a:r>
            <a:r>
              <a:rPr lang="en-US" altLang="zh-CN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: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 S      α，α∈</a:t>
            </a:r>
            <a:r>
              <a:rPr lang="en-US" altLang="zh-CN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V</a:t>
            </a:r>
            <a:r>
              <a:rPr lang="en-US" altLang="zh-CN" b="1" baseline="-250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T</a:t>
            </a:r>
            <a:r>
              <a:rPr lang="en-US" altLang="zh-CN" b="1" baseline="300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，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则称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α是G产生的一个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+mn-ea"/>
                <a:sym typeface="+mn-ea"/>
              </a:rPr>
              <a:t>句子</a:t>
            </a:r>
          </a:p>
          <a:p>
            <a:pPr lvl="1" algn="l">
              <a:lnSpc>
                <a:spcPct val="110000"/>
              </a:lnSpc>
              <a:buFont typeface="Wingdings" pitchFamily="2" charset="2"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  <a:cs typeface="+mn-ea"/>
              </a:rPr>
              <a:t>E     id + id * id</a:t>
            </a:r>
            <a:r>
              <a:rPr lang="zh-CN" altLang="en-US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  <a:cs typeface="+mn-ea"/>
              </a:rPr>
              <a:t>（句子）</a:t>
            </a:r>
            <a:endParaRPr lang="en-US" altLang="zh-CN" b="1" dirty="0">
              <a:solidFill>
                <a:srgbClr val="3333FF"/>
              </a:solidFill>
              <a:latin typeface="华文新魏" pitchFamily="2" charset="-122"/>
              <a:ea typeface="华文新魏" pitchFamily="2" charset="-122"/>
              <a:cs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b="1" dirty="0">
              <a:latin typeface="华文新魏" pitchFamily="2" charset="-122"/>
              <a:ea typeface="华文新魏" pitchFamily="2" charset="-122"/>
              <a:cs typeface="+mn-ea"/>
              <a:sym typeface="+mn-ea"/>
            </a:endParaRPr>
          </a:p>
          <a:p>
            <a:pPr lvl="1" algn="l">
              <a:lnSpc>
                <a:spcPct val="110000"/>
              </a:lnSpc>
            </a:pPr>
            <a:endParaRPr lang="en-US" altLang="zh-CN" b="1" dirty="0">
              <a:latin typeface="华文新魏" pitchFamily="2" charset="-122"/>
              <a:ea typeface="华文新魏" pitchFamily="2" charset="-122"/>
              <a:cs typeface="+mn-ea"/>
              <a:sym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777144"/>
              </p:ext>
            </p:extLst>
          </p:nvPr>
        </p:nvGraphicFramePr>
        <p:xfrm>
          <a:off x="1500089" y="5335194"/>
          <a:ext cx="367880" cy="47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28501" imgH="291973" progId="">
                  <p:embed/>
                </p:oleObj>
              </mc:Choice>
              <mc:Fallback>
                <p:oleObj name="Equation" r:id="rId3" imgW="228501" imgH="291973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089" y="5335194"/>
                        <a:ext cx="367880" cy="4700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83800"/>
              </p:ext>
            </p:extLst>
          </p:nvPr>
        </p:nvGraphicFramePr>
        <p:xfrm>
          <a:off x="1573074" y="3679010"/>
          <a:ext cx="367880" cy="47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28501" imgH="291973" progId="Equation.DSMT4">
                  <p:embed/>
                </p:oleObj>
              </mc:Choice>
              <mc:Fallback>
                <p:oleObj name="Equation" r:id="rId5" imgW="228501" imgH="291973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074" y="3679010"/>
                        <a:ext cx="367880" cy="4700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510354"/>
              </p:ext>
            </p:extLst>
          </p:nvPr>
        </p:nvGraphicFramePr>
        <p:xfrm>
          <a:off x="1877469" y="2574482"/>
          <a:ext cx="367880" cy="47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228501" imgH="291973" progId="">
                  <p:embed/>
                </p:oleObj>
              </mc:Choice>
              <mc:Fallback>
                <p:oleObj name="Equation" r:id="rId7" imgW="228501" imgH="291973" progId="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469" y="2574482"/>
                        <a:ext cx="367880" cy="4700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511090"/>
              </p:ext>
            </p:extLst>
          </p:nvPr>
        </p:nvGraphicFramePr>
        <p:xfrm>
          <a:off x="1867969" y="4831138"/>
          <a:ext cx="367880" cy="47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228501" imgH="291973" progId="">
                  <p:embed/>
                </p:oleObj>
              </mc:Choice>
              <mc:Fallback>
                <p:oleObj name="Equation" r:id="rId9" imgW="228501" imgH="291973" progId="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969" y="4831138"/>
                        <a:ext cx="367880" cy="4700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779912" y="1729780"/>
            <a:ext cx="1656035" cy="539750"/>
          </a:xfrm>
          <a:prstGeom prst="wedgeRoundRectCallout">
            <a:avLst>
              <a:gd name="adj1" fmla="val -47443"/>
              <a:gd name="adj2" fmla="val 125377"/>
              <a:gd name="adj3" fmla="val 16667"/>
            </a:avLst>
          </a:prstGeom>
          <a:solidFill>
            <a:srgbClr val="FFFF00"/>
          </a:soli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楷体" charset="0"/>
                <a:ea typeface="楷体" charset="0"/>
              </a:rPr>
              <a:t>V= V</a:t>
            </a:r>
            <a:r>
              <a:rPr lang="en-US" altLang="zh-CN" sz="2400" b="1" baseline="-25000" dirty="0">
                <a:solidFill>
                  <a:srgbClr val="C00000"/>
                </a:solidFill>
                <a:latin typeface="楷体" charset="0"/>
                <a:ea typeface="楷体" charset="0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楷体" charset="0"/>
                <a:ea typeface="楷体" charset="0"/>
              </a:rPr>
              <a:t>∪V</a:t>
            </a:r>
            <a:r>
              <a:rPr lang="en-US" altLang="zh-CN" sz="2400" b="1" baseline="-25000" dirty="0">
                <a:solidFill>
                  <a:srgbClr val="C00000"/>
                </a:solidFill>
                <a:latin typeface="楷体" charset="0"/>
                <a:ea typeface="楷体" charset="0"/>
              </a:rPr>
              <a:t>N</a:t>
            </a:r>
            <a:endParaRPr lang="en-US" altLang="zh-CN" sz="2400" b="1" dirty="0">
              <a:solidFill>
                <a:srgbClr val="C00000"/>
              </a:solidFill>
              <a:latin typeface="楷体" charset="0"/>
              <a:ea typeface="楷体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57436"/>
              </p:ext>
            </p:extLst>
          </p:nvPr>
        </p:nvGraphicFramePr>
        <p:xfrm>
          <a:off x="3678887" y="3679180"/>
          <a:ext cx="36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0" imgW="228600" imgH="291960" progId="Equation.DSMT4">
                  <p:embed/>
                </p:oleObj>
              </mc:Choice>
              <mc:Fallback>
                <p:oleObj name="Equation" r:id="rId10" imgW="228600" imgH="2919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887" y="3679180"/>
                        <a:ext cx="36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28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Text Box 2"/>
          <p:cNvSpPr txBox="1">
            <a:spLocks noChangeArrowheads="1"/>
          </p:cNvSpPr>
          <p:nvPr/>
        </p:nvSpPr>
        <p:spPr bwMode="auto">
          <a:xfrm>
            <a:off x="609600" y="2057400"/>
            <a:ext cx="7924800" cy="424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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句子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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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the  monkey ate a monkey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或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the banana ate a monkey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+mn-ea"/>
              </a:rPr>
              <a:t>或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+mn-ea"/>
              </a:rPr>
              <a:t>the banana ate a banana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  <a:sym typeface="+mn-ea"/>
              </a:rPr>
              <a:t>                   ……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符合语法且符合“语义” 的句子：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  <a:sym typeface="+mn-ea"/>
              </a:rPr>
              <a:t>the monkey  </a:t>
            </a: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ate 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sz="32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a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banana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022350"/>
            <a:ext cx="6313488" cy="654050"/>
          </a:xfrm>
        </p:spPr>
        <p:txBody>
          <a:bodyPr/>
          <a:lstStyle/>
          <a:p>
            <a:r>
              <a:rPr kumimoji="1" lang="zh-CN" altLang="en-US" sz="36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还可以“得出”其他的句子</a:t>
            </a:r>
            <a:endParaRPr lang="zh-CN" altLang="en-US" sz="3600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11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2214554"/>
            <a:ext cx="8410575" cy="4095759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句型分析：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构造一算法，用以判断所给的符号串是否为某文法的句型（句子）</a:t>
            </a:r>
          </a:p>
          <a:p>
            <a:pPr>
              <a:defRPr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常见分析方法有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自上而下分析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自下而上分析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两类；</a:t>
            </a:r>
          </a:p>
          <a:p>
            <a:pPr>
              <a:defRPr/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自上而下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从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文法开始符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出发试图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推导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出给定的符号串；</a:t>
            </a:r>
          </a:p>
          <a:p>
            <a:pPr>
              <a:defRPr/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自下而上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 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推导的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逆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过程（称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归约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）：从已给的符号串出发，试图将其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归约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开始符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54B71A-8E2A-484D-B225-117AFA6E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764704"/>
            <a:ext cx="6418262" cy="7200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j-cs"/>
              </a:rPr>
              <a:t>句型分析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华文新魏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674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6934200" cy="685800"/>
          </a:xfrm>
          <a:noFill/>
        </p:spPr>
        <p:txBody>
          <a:bodyPr lIns="92075" tIns="46037" rIns="92075" bIns="46037" anchor="ctr"/>
          <a:lstStyle/>
          <a:p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例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 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算术表达式的文法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8077200" cy="4471988"/>
          </a:xfrm>
          <a:noFill/>
        </p:spPr>
        <p:txBody>
          <a:bodyPr lIns="92075" tIns="46037" rIns="92075" bIns="46037"/>
          <a:lstStyle/>
          <a:p>
            <a:pPr lvl="1">
              <a:lnSpc>
                <a:spcPct val="90000"/>
              </a:lnSpc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P:     E→E + T          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        E→ T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        T→T * F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        T→ F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        F→( E 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        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</a:rPr>
              <a:t>F→id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81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846" y="299002"/>
            <a:ext cx="8153400" cy="609600"/>
          </a:xfrm>
        </p:spPr>
        <p:txBody>
          <a:bodyPr/>
          <a:lstStyle/>
          <a:p>
            <a:r>
              <a:rPr lang="en-US" altLang="zh-CN" sz="4000" b="1" dirty="0" err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id+id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*id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的不同推导</a:t>
            </a:r>
            <a:endParaRPr lang="en-US" altLang="zh-CN" sz="2800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2971800" y="1215246"/>
            <a:ext cx="2886084" cy="45249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id+id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5867400" y="1215246"/>
            <a:ext cx="2895600" cy="3564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E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E+T*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id+id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304800" y="1215247"/>
            <a:ext cx="2909878" cy="4081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+F*F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+F*F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F+F*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+F*id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id+id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285720" y="4696645"/>
            <a:ext cx="3000364" cy="12009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不做限制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句型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(sentential Form)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（归约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）</a:t>
            </a:r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5857884" y="4731980"/>
            <a:ext cx="3048000" cy="18934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施于最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右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变量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最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右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推导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右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句型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规范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句型	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(canonical ~)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最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左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规范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归约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3000364" y="4839702"/>
            <a:ext cx="2590800" cy="17857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施于最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左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变量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最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左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推导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左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句型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(left-~)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（最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右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归约）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</a:p>
        </p:txBody>
      </p:sp>
      <p:sp>
        <p:nvSpPr>
          <p:cNvPr id="304137" name="Freeform 9"/>
          <p:cNvSpPr/>
          <p:nvPr/>
        </p:nvSpPr>
        <p:spPr bwMode="auto">
          <a:xfrm>
            <a:off x="477802" y="1312085"/>
            <a:ext cx="1308100" cy="3287722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576" y="64"/>
              </a:cxn>
              <a:cxn ang="0">
                <a:pos x="576" y="448"/>
              </a:cxn>
              <a:cxn ang="0">
                <a:pos x="384" y="736"/>
              </a:cxn>
              <a:cxn ang="0">
                <a:pos x="1008" y="1072"/>
              </a:cxn>
            </a:cxnLst>
            <a:rect l="0" t="0" r="r" b="b"/>
            <a:pathLst>
              <a:path w="1008" h="1072">
                <a:moveTo>
                  <a:pt x="0" y="64"/>
                </a:moveTo>
                <a:cubicBezTo>
                  <a:pt x="240" y="32"/>
                  <a:pt x="480" y="0"/>
                  <a:pt x="576" y="64"/>
                </a:cubicBezTo>
                <a:cubicBezTo>
                  <a:pt x="672" y="128"/>
                  <a:pt x="608" y="336"/>
                  <a:pt x="576" y="448"/>
                </a:cubicBezTo>
                <a:cubicBezTo>
                  <a:pt x="544" y="560"/>
                  <a:pt x="312" y="632"/>
                  <a:pt x="384" y="736"/>
                </a:cubicBezTo>
                <a:cubicBezTo>
                  <a:pt x="456" y="840"/>
                  <a:pt x="732" y="956"/>
                  <a:pt x="1008" y="1072"/>
                </a:cubicBezTo>
              </a:path>
            </a:pathLst>
          </a:custGeom>
          <a:noFill/>
          <a:ln w="28575">
            <a:solidFill>
              <a:srgbClr val="FF9900"/>
            </a:solidFill>
            <a:prstDash val="dash"/>
            <a:round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华文新魏" pitchFamily="2" charset="-122"/>
              <a:cs typeface="+mn-cs"/>
            </a:endParaRPr>
          </a:p>
        </p:txBody>
      </p:sp>
      <p:sp>
        <p:nvSpPr>
          <p:cNvPr id="304138" name="Freeform 10"/>
          <p:cNvSpPr/>
          <p:nvPr/>
        </p:nvSpPr>
        <p:spPr bwMode="auto">
          <a:xfrm>
            <a:off x="3276600" y="1342246"/>
            <a:ext cx="1366838" cy="3282960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336" y="16"/>
              </a:cxn>
              <a:cxn ang="0">
                <a:pos x="624" y="64"/>
              </a:cxn>
              <a:cxn ang="0">
                <a:pos x="912" y="352"/>
              </a:cxn>
              <a:cxn ang="0">
                <a:pos x="864" y="736"/>
              </a:cxn>
              <a:cxn ang="0">
                <a:pos x="1152" y="1024"/>
              </a:cxn>
              <a:cxn ang="0">
                <a:pos x="1392" y="1360"/>
              </a:cxn>
            </a:cxnLst>
            <a:rect l="0" t="0" r="r" b="b"/>
            <a:pathLst>
              <a:path w="1392" h="1360">
                <a:moveTo>
                  <a:pt x="0" y="160"/>
                </a:moveTo>
                <a:cubicBezTo>
                  <a:pt x="116" y="96"/>
                  <a:pt x="232" y="32"/>
                  <a:pt x="336" y="16"/>
                </a:cubicBezTo>
                <a:cubicBezTo>
                  <a:pt x="440" y="0"/>
                  <a:pt x="528" y="8"/>
                  <a:pt x="624" y="64"/>
                </a:cubicBezTo>
                <a:cubicBezTo>
                  <a:pt x="720" y="120"/>
                  <a:pt x="872" y="240"/>
                  <a:pt x="912" y="352"/>
                </a:cubicBezTo>
                <a:cubicBezTo>
                  <a:pt x="952" y="464"/>
                  <a:pt x="824" y="624"/>
                  <a:pt x="864" y="736"/>
                </a:cubicBezTo>
                <a:cubicBezTo>
                  <a:pt x="904" y="848"/>
                  <a:pt x="1064" y="920"/>
                  <a:pt x="1152" y="1024"/>
                </a:cubicBezTo>
                <a:cubicBezTo>
                  <a:pt x="1240" y="1128"/>
                  <a:pt x="1368" y="1304"/>
                  <a:pt x="1392" y="1360"/>
                </a:cubicBezTo>
              </a:path>
            </a:pathLst>
          </a:custGeom>
          <a:noFill/>
          <a:ln w="28575">
            <a:solidFill>
              <a:srgbClr val="FF9900"/>
            </a:solidFill>
            <a:prstDash val="dash"/>
            <a:round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华文新魏" pitchFamily="2" charset="-122"/>
              <a:cs typeface="+mn-cs"/>
            </a:endParaRPr>
          </a:p>
        </p:txBody>
      </p:sp>
      <p:sp>
        <p:nvSpPr>
          <p:cNvPr id="304139" name="Freeform 11"/>
          <p:cNvSpPr/>
          <p:nvPr/>
        </p:nvSpPr>
        <p:spPr bwMode="auto">
          <a:xfrm>
            <a:off x="6357950" y="1124744"/>
            <a:ext cx="1395434" cy="3440122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528" y="16"/>
              </a:cxn>
              <a:cxn ang="0">
                <a:pos x="768" y="160"/>
              </a:cxn>
              <a:cxn ang="0">
                <a:pos x="912" y="544"/>
              </a:cxn>
              <a:cxn ang="0">
                <a:pos x="720" y="832"/>
              </a:cxn>
              <a:cxn ang="0">
                <a:pos x="336" y="1216"/>
              </a:cxn>
              <a:cxn ang="0">
                <a:pos x="288" y="1552"/>
              </a:cxn>
            </a:cxnLst>
            <a:rect l="0" t="0" r="r" b="b"/>
            <a:pathLst>
              <a:path w="920" h="1552">
                <a:moveTo>
                  <a:pt x="0" y="256"/>
                </a:moveTo>
                <a:cubicBezTo>
                  <a:pt x="200" y="144"/>
                  <a:pt x="400" y="32"/>
                  <a:pt x="528" y="16"/>
                </a:cubicBezTo>
                <a:cubicBezTo>
                  <a:pt x="656" y="0"/>
                  <a:pt x="704" y="72"/>
                  <a:pt x="768" y="160"/>
                </a:cubicBezTo>
                <a:cubicBezTo>
                  <a:pt x="832" y="248"/>
                  <a:pt x="920" y="432"/>
                  <a:pt x="912" y="544"/>
                </a:cubicBezTo>
                <a:cubicBezTo>
                  <a:pt x="904" y="656"/>
                  <a:pt x="816" y="720"/>
                  <a:pt x="720" y="832"/>
                </a:cubicBezTo>
                <a:cubicBezTo>
                  <a:pt x="624" y="944"/>
                  <a:pt x="408" y="1096"/>
                  <a:pt x="336" y="1216"/>
                </a:cubicBezTo>
                <a:cubicBezTo>
                  <a:pt x="264" y="1336"/>
                  <a:pt x="276" y="1444"/>
                  <a:pt x="288" y="1552"/>
                </a:cubicBezTo>
              </a:path>
            </a:pathLst>
          </a:custGeom>
          <a:noFill/>
          <a:ln w="28575">
            <a:solidFill>
              <a:srgbClr val="FF9900"/>
            </a:solidFill>
            <a:prstDash val="dash"/>
            <a:round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华文新魏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876415" y="-27067"/>
            <a:ext cx="2159000" cy="12009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4 T→F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5 F→(E)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6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F→id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43438" y="-27384"/>
            <a:ext cx="2159000" cy="12009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1 E→E+T    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2 E→T     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3 T→T*F</a:t>
            </a:r>
          </a:p>
        </p:txBody>
      </p:sp>
    </p:spTree>
    <p:extLst>
      <p:ext uri="{BB962C8B-B14F-4D97-AF65-F5344CB8AC3E}">
        <p14:creationId xmlns:p14="http://schemas.microsoft.com/office/powerpoint/2010/main" val="307222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autoUpdateAnimBg="0"/>
      <p:bldP spid="304132" grpId="0" autoUpdateAnimBg="0"/>
      <p:bldP spid="304133" grpId="0" autoUpdateAnimBg="0"/>
      <p:bldP spid="304134" grpId="0" autoUpdateAnimBg="0"/>
      <p:bldP spid="304135" grpId="0" autoUpdateAnimBg="0"/>
      <p:bldP spid="304136" grpId="0" autoUpdateAnimBg="0"/>
      <p:bldP spid="304137" grpId="0" animBg="1"/>
      <p:bldP spid="304138" grpId="0" animBg="1"/>
      <p:bldP spid="3041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035" y="2204864"/>
            <a:ext cx="8719940" cy="41148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1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每种编程语言都有一些</a:t>
            </a:r>
            <a:r>
              <a:rPr kumimoji="1"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规则</a:t>
            </a:r>
            <a:r>
              <a:rPr kumimoji="1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来描述</a:t>
            </a:r>
            <a:r>
              <a:rPr kumimoji="1"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良形</a:t>
            </a:r>
            <a:r>
              <a:rPr kumimoji="1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（</a:t>
            </a:r>
            <a:r>
              <a:rPr kumimoji="1"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well-formed</a:t>
            </a:r>
            <a:r>
              <a:rPr kumimoji="1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）程序的语法结构。</a:t>
            </a:r>
            <a:endParaRPr kumimoji="1" lang="en-US" altLang="zh-CN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规则</a:t>
            </a:r>
            <a:r>
              <a:rPr kumimoji="1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：上下文无关文法、</a:t>
            </a:r>
            <a:r>
              <a:rPr kumimoji="1"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BNF</a:t>
            </a:r>
            <a:r>
              <a:rPr kumimoji="1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（巴克斯范式）</a:t>
            </a:r>
            <a:endParaRPr kumimoji="1" lang="en-US" altLang="zh-CN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编译器</a:t>
            </a:r>
            <a:r>
              <a:rPr kumimoji="1" lang="zh-CN" altLang="en-US" b="1" dirty="0"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常用的分析方法</a:t>
            </a:r>
            <a:r>
              <a:rPr kumimoji="1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：自上而下、自下而上</a:t>
            </a:r>
            <a:endParaRPr kumimoji="1" lang="en-US" altLang="zh-CN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LL</a:t>
            </a:r>
            <a:r>
              <a:rPr kumimoji="1" lang="zh-CN" altLang="en-US" b="1" dirty="0"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文法</a:t>
            </a:r>
            <a:r>
              <a:rPr kumimoji="1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的分析器通常用手工实现</a:t>
            </a:r>
            <a:endParaRPr kumimoji="1" lang="en-US" altLang="zh-CN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b="1" dirty="0"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LR</a:t>
            </a:r>
            <a:r>
              <a:rPr kumimoji="1" lang="zh-CN" altLang="en-US" b="1" dirty="0"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文法</a:t>
            </a:r>
            <a:r>
              <a:rPr kumimoji="1"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的分析器通常利用自动工具构造</a:t>
            </a:r>
          </a:p>
        </p:txBody>
      </p:sp>
    </p:spTree>
    <p:extLst>
      <p:ext uri="{BB962C8B-B14F-4D97-AF65-F5344CB8AC3E}">
        <p14:creationId xmlns:p14="http://schemas.microsoft.com/office/powerpoint/2010/main" val="15065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533400"/>
            <a:ext cx="6248400" cy="990600"/>
          </a:xfrm>
        </p:spPr>
        <p:txBody>
          <a:bodyPr/>
          <a:lstStyle/>
          <a:p>
            <a:pPr algn="ctr"/>
            <a:r>
              <a:rPr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规范推导与规范规约</a:t>
            </a:r>
            <a:endParaRPr lang="zh-CN" altLang="en-US" sz="2400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最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左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右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推导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Left/Right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-most Derivation)</a:t>
            </a:r>
          </a:p>
          <a:p>
            <a:pPr marL="198755" lvl="1" indent="0">
              <a:lnSpc>
                <a:spcPct val="120000"/>
              </a:lnSpc>
            </a:pP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每次推导都施加在句型的最左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</a:rPr>
              <a:t>(</a:t>
            </a: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右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</a:rPr>
              <a:t>)</a:t>
            </a: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边的非终结符上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</a:rPr>
              <a:t>——</a:t>
            </a: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与最右（左）归约对应</a:t>
            </a:r>
          </a:p>
          <a:p>
            <a:pPr marL="0" indent="0">
              <a:lnSpc>
                <a:spcPct val="120000"/>
              </a:lnSpc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最左推导：</a:t>
            </a:r>
            <a:r>
              <a:rPr lang="zh-CN" altLang="en-US" dirty="0">
                <a:solidFill>
                  <a:srgbClr val="FF0066"/>
                </a:solidFill>
                <a:sym typeface="Symbol" pitchFamily="18" charset="2"/>
              </a:rPr>
              <a:t>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altLang="zh-CN" baseline="-25000" dirty="0" err="1">
                <a:solidFill>
                  <a:srgbClr val="0000FF"/>
                </a:solidFill>
                <a:sym typeface="Symbol" pitchFamily="18" charset="2"/>
              </a:rPr>
              <a:t>lm</a:t>
            </a:r>
            <a:r>
              <a:rPr lang="en-US" altLang="zh-CN" baseline="-25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66"/>
                </a:solidFill>
                <a:sym typeface="Symbol" pitchFamily="18" charset="2"/>
              </a:rPr>
              <a:t>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和</a:t>
            </a:r>
            <a:r>
              <a:rPr lang="zh-CN" altLang="en-US" dirty="0">
                <a:solidFill>
                  <a:srgbClr val="FF0066"/>
                </a:solidFill>
                <a:sym typeface="Symbol" pitchFamily="18" charset="2"/>
              </a:rPr>
              <a:t> 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altLang="zh-CN" baseline="-25000" dirty="0" err="1">
                <a:solidFill>
                  <a:srgbClr val="0000FF"/>
                </a:solidFill>
                <a:sym typeface="Symbol" pitchFamily="18" charset="2"/>
              </a:rPr>
              <a:t>lm</a:t>
            </a:r>
            <a:r>
              <a:rPr lang="zh-CN" altLang="en-US" baseline="30000" dirty="0">
                <a:solidFill>
                  <a:srgbClr val="0000FF"/>
                </a:solidFill>
                <a:sym typeface="Symbol" pitchFamily="18" charset="2"/>
              </a:rPr>
              <a:t>*</a:t>
            </a:r>
            <a:r>
              <a:rPr lang="en-US" altLang="zh-CN" baseline="-25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66"/>
                </a:solidFill>
                <a:sym typeface="Symbol" pitchFamily="18" charset="2"/>
              </a:rPr>
              <a:t>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 </a:t>
            </a:r>
            <a:endParaRPr lang="en-US" altLang="zh-CN" b="1" dirty="0">
              <a:solidFill>
                <a:srgbClr val="C00000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indent="0">
              <a:lnSpc>
                <a:spcPct val="120000"/>
              </a:lnSpc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最右推导：</a:t>
            </a:r>
            <a:r>
              <a:rPr lang="zh-CN" altLang="en-US" dirty="0">
                <a:solidFill>
                  <a:srgbClr val="FF0066"/>
                </a:solidFill>
                <a:sym typeface="Symbol" pitchFamily="18" charset="2"/>
              </a:rPr>
              <a:t>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altLang="zh-CN" baseline="-25000" dirty="0">
                <a:solidFill>
                  <a:srgbClr val="0000FF"/>
                </a:solidFill>
                <a:sym typeface="Symbol" pitchFamily="18" charset="2"/>
              </a:rPr>
              <a:t>rm </a:t>
            </a:r>
            <a:r>
              <a:rPr lang="en-US" altLang="zh-CN" dirty="0">
                <a:solidFill>
                  <a:srgbClr val="FF0066"/>
                </a:solidFill>
                <a:sym typeface="Symbol" pitchFamily="18" charset="2"/>
              </a:rPr>
              <a:t>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itchFamily="18" charset="2"/>
              </a:rPr>
              <a:t>和 </a:t>
            </a:r>
            <a:r>
              <a:rPr lang="zh-CN" altLang="en-US" dirty="0">
                <a:solidFill>
                  <a:srgbClr val="FF0066"/>
                </a:solidFill>
                <a:sym typeface="Symbol" pitchFamily="18" charset="2"/>
              </a:rPr>
              <a:t></a:t>
            </a:r>
            <a:r>
              <a:rPr lang="zh-CN" alt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en-US" altLang="zh-CN" baseline="-25000" dirty="0">
                <a:solidFill>
                  <a:srgbClr val="0000FF"/>
                </a:solidFill>
                <a:sym typeface="Symbol" pitchFamily="18" charset="2"/>
              </a:rPr>
              <a:t>rm</a:t>
            </a:r>
            <a:r>
              <a:rPr lang="zh-CN" altLang="en-US" baseline="30000" dirty="0">
                <a:solidFill>
                  <a:srgbClr val="0000FF"/>
                </a:solidFill>
                <a:sym typeface="Symbol" pitchFamily="18" charset="2"/>
              </a:rPr>
              <a:t>*</a:t>
            </a:r>
            <a:r>
              <a:rPr lang="en-US" altLang="zh-CN" baseline="-25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66"/>
                </a:solidFill>
                <a:sym typeface="Symbol" pitchFamily="18" charset="2"/>
              </a:rPr>
              <a:t></a:t>
            </a:r>
            <a:r>
              <a:rPr lang="en-US" altLang="zh-CN" dirty="0">
                <a:solidFill>
                  <a:srgbClr val="0000FF"/>
                </a:solidFill>
                <a:sym typeface="Symbol" pitchFamily="18" charset="2"/>
              </a:rPr>
              <a:t> </a:t>
            </a:r>
            <a:endParaRPr lang="en-US" altLang="zh-CN" b="1" dirty="0">
              <a:solidFill>
                <a:srgbClr val="3333FF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indent="0"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规范推导：</a:t>
            </a: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最右推导</a:t>
            </a:r>
          </a:p>
        </p:txBody>
      </p:sp>
    </p:spTree>
    <p:extLst>
      <p:ext uri="{BB962C8B-B14F-4D97-AF65-F5344CB8AC3E}">
        <p14:creationId xmlns:p14="http://schemas.microsoft.com/office/powerpoint/2010/main" val="35921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6805438" cy="990600"/>
          </a:xfrm>
          <a:noFill/>
        </p:spPr>
        <p:txBody>
          <a:bodyPr lIns="92075" tIns="46037" rIns="92075" bIns="46037" anchor="ctr"/>
          <a:lstStyle/>
          <a:p>
            <a:pPr algn="ctr"/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3.1.3 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分析树（语法树）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01000" cy="4343400"/>
          </a:xfrm>
          <a:noFill/>
        </p:spPr>
        <p:txBody>
          <a:bodyPr lIns="92075" tIns="46037" rIns="92075" bIns="46037"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什么是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分析树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？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用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树的形式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表示句型（句子）的语法结构，又称为语法分析树。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设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G=(V</a:t>
            </a:r>
            <a:r>
              <a:rPr lang="en-US" altLang="zh-CN" b="1" baseline="-25000" dirty="0">
                <a:latin typeface="Times New Roman" pitchFamily="18" charset="0"/>
                <a:ea typeface="华文新魏" pitchFamily="2" charset="-122"/>
              </a:rPr>
              <a:t>N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,V</a:t>
            </a:r>
            <a:r>
              <a:rPr lang="en-US" altLang="zh-CN" b="1" baseline="-25000" dirty="0">
                <a:latin typeface="Times New Roman" pitchFamily="18" charset="0"/>
                <a:ea typeface="华文新魏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,P,S)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是一文法，则满足下述条件的树称为语法树：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3000" b="1" dirty="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</a:rPr>
              <a:t>）每个结点有一标记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</a:rPr>
              <a:t>X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</a:rPr>
              <a:t>， 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</a:rPr>
              <a:t>X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</a:t>
            </a:r>
            <a:r>
              <a:rPr lang="en-US" altLang="zh-CN" sz="30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V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；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2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）根的标记为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S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（开始符）；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3000" b="1" dirty="0">
                <a:latin typeface="Times New Roman" pitchFamily="18" charset="0"/>
                <a:ea typeface="华文新魏" pitchFamily="2" charset="-122"/>
              </a:rPr>
              <a:t>3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</a:rPr>
              <a:t>）若结点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</a:rPr>
              <a:t>X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</a:rPr>
              <a:t>有后继，则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</a:rPr>
              <a:t>X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V</a:t>
            </a:r>
            <a:r>
              <a:rPr lang="en-US" altLang="zh-CN" sz="3000" b="1" baseline="-25000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N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；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4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）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有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k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个后继，自左至右为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X</a:t>
            </a:r>
            <a:r>
              <a:rPr lang="en-US" altLang="zh-CN" sz="3000" b="1" baseline="-25000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1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, X</a:t>
            </a:r>
            <a:r>
              <a:rPr lang="en-US" altLang="zh-CN" sz="3000" b="1" baseline="-25000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2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, …, </a:t>
            </a:r>
            <a:r>
              <a:rPr lang="en-US" altLang="zh-CN" sz="30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X</a:t>
            </a:r>
            <a:r>
              <a:rPr lang="en-US" altLang="zh-CN" sz="3000" b="1" baseline="-25000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k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，则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A X</a:t>
            </a:r>
            <a:r>
              <a:rPr lang="en-US" altLang="zh-CN" sz="3000" b="1" baseline="-25000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1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X</a:t>
            </a:r>
            <a:r>
              <a:rPr lang="en-US" altLang="zh-CN" sz="3000" b="1" baseline="-25000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2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…</a:t>
            </a:r>
            <a:r>
              <a:rPr lang="en-US" altLang="zh-CN" sz="30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X</a:t>
            </a:r>
            <a:r>
              <a:rPr lang="en-US" altLang="zh-CN" sz="3000" b="1" baseline="-25000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k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P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5940152" y="4005064"/>
            <a:ext cx="1656035" cy="539750"/>
          </a:xfrm>
          <a:prstGeom prst="wedgeRoundRectCallout">
            <a:avLst>
              <a:gd name="adj1" fmla="val -74206"/>
              <a:gd name="adj2" fmla="val -9880"/>
              <a:gd name="adj3" fmla="val 16667"/>
            </a:avLst>
          </a:prstGeom>
          <a:solidFill>
            <a:srgbClr val="FFFF00"/>
          </a:soli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V= V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∪V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charset="0"/>
              <a:ea typeface="楷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01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autoUpdateAnimBg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236" y="152924"/>
            <a:ext cx="6643734" cy="1763190"/>
          </a:xfrm>
          <a:noFill/>
        </p:spPr>
        <p:txBody>
          <a:bodyPr lIns="92075" tIns="46037" rIns="92075" bIns="46037" anchor="ctr"/>
          <a:lstStyle/>
          <a:p>
            <a:pPr lvl="1">
              <a:spcBef>
                <a:spcPts val="18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例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: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分析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语法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树   </a:t>
            </a:r>
            <a:r>
              <a:rPr kumimoji="1"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id+id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*id</a:t>
            </a:r>
            <a:b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文法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:      E→E + T</a:t>
            </a:r>
            <a:r>
              <a:rPr kumimoji="1" lang="en-US" altLang="zh-CN" sz="2800" b="1" dirty="0">
                <a:latin typeface="Times New Roman" pitchFamily="18" charset="0"/>
                <a:sym typeface="Symbol" pitchFamily="18" charset="2"/>
              </a:rPr>
              <a:t> 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 T        T→T * F </a:t>
            </a:r>
            <a:r>
              <a:rPr kumimoji="1" lang="en-US" altLang="zh-CN" sz="2800" b="1" dirty="0">
                <a:latin typeface="Times New Roman" pitchFamily="18" charset="0"/>
                <a:sym typeface="Symbol" pitchFamily="18" charset="2"/>
              </a:rPr>
              <a:t>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 F </a:t>
            </a:r>
            <a:br>
              <a:rPr lang="en-US" altLang="zh-CN" sz="2800" b="1" dirty="0">
                <a:latin typeface="Times New Roman" pitchFamily="18" charset="0"/>
                <a:ea typeface="华文新魏" pitchFamily="2" charset="-122"/>
              </a:rPr>
            </a:b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               F→( E )</a:t>
            </a:r>
            <a:r>
              <a:rPr kumimoji="1" lang="en-US" altLang="zh-CN" sz="2800" b="1" dirty="0">
                <a:latin typeface="Times New Roman" pitchFamily="18" charset="0"/>
                <a:sym typeface="Symbol" pitchFamily="18" charset="2"/>
              </a:rPr>
              <a:t>  id</a:t>
            </a:r>
            <a:br>
              <a:rPr lang="en-US" altLang="zh-CN" sz="2400" b="1" dirty="0">
                <a:latin typeface="Times New Roman" pitchFamily="18" charset="0"/>
                <a:ea typeface="华文新魏" pitchFamily="2" charset="-122"/>
              </a:rPr>
            </a:br>
            <a:endParaRPr lang="zh-CN" altLang="en-US" sz="2400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2" name="Group 33"/>
          <p:cNvGrpSpPr/>
          <p:nvPr/>
        </p:nvGrpSpPr>
        <p:grpSpPr bwMode="auto">
          <a:xfrm>
            <a:off x="1142976" y="1489075"/>
            <a:ext cx="7239000" cy="5316538"/>
            <a:chOff x="672" y="1115"/>
            <a:chExt cx="4560" cy="3349"/>
          </a:xfrm>
        </p:grpSpPr>
        <p:sp>
          <p:nvSpPr>
            <p:cNvPr id="323588" name="Text Box 4"/>
            <p:cNvSpPr txBox="1">
              <a:spLocks noChangeArrowheads="1"/>
            </p:cNvSpPr>
            <p:nvPr/>
          </p:nvSpPr>
          <p:spPr bwMode="auto">
            <a:xfrm>
              <a:off x="2496" y="1115"/>
              <a:ext cx="720" cy="43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E</a:t>
              </a:r>
            </a:p>
          </p:txBody>
        </p:sp>
        <p:sp>
          <p:nvSpPr>
            <p:cNvPr id="323589" name="Text Box 5"/>
            <p:cNvSpPr txBox="1">
              <a:spLocks noChangeArrowheads="1"/>
            </p:cNvSpPr>
            <p:nvPr/>
          </p:nvSpPr>
          <p:spPr bwMode="auto">
            <a:xfrm>
              <a:off x="1344" y="1883"/>
              <a:ext cx="720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E</a:t>
              </a:r>
            </a:p>
          </p:txBody>
        </p:sp>
        <p:sp>
          <p:nvSpPr>
            <p:cNvPr id="323590" name="Text Box 6"/>
            <p:cNvSpPr txBox="1">
              <a:spLocks noChangeArrowheads="1"/>
            </p:cNvSpPr>
            <p:nvPr/>
          </p:nvSpPr>
          <p:spPr bwMode="auto">
            <a:xfrm>
              <a:off x="2496" y="2016"/>
              <a:ext cx="720" cy="3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+</a:t>
              </a:r>
            </a:p>
          </p:txBody>
        </p:sp>
        <p:sp>
          <p:nvSpPr>
            <p:cNvPr id="323591" name="Text Box 7"/>
            <p:cNvSpPr txBox="1">
              <a:spLocks noChangeArrowheads="1"/>
            </p:cNvSpPr>
            <p:nvPr/>
          </p:nvSpPr>
          <p:spPr bwMode="auto">
            <a:xfrm>
              <a:off x="3552" y="1835"/>
              <a:ext cx="720" cy="3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T</a:t>
              </a:r>
            </a:p>
          </p:txBody>
        </p:sp>
        <p:sp>
          <p:nvSpPr>
            <p:cNvPr id="323592" name="Line 8"/>
            <p:cNvSpPr>
              <a:spLocks noChangeShapeType="1"/>
            </p:cNvSpPr>
            <p:nvPr/>
          </p:nvSpPr>
          <p:spPr bwMode="auto">
            <a:xfrm flipV="1">
              <a:off x="1536" y="1488"/>
              <a:ext cx="91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23593" name="Line 9"/>
            <p:cNvSpPr>
              <a:spLocks noChangeShapeType="1"/>
            </p:cNvSpPr>
            <p:nvPr/>
          </p:nvSpPr>
          <p:spPr bwMode="auto">
            <a:xfrm flipH="1" flipV="1">
              <a:off x="2736" y="1488"/>
              <a:ext cx="864" cy="4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23594" name="Line 10"/>
            <p:cNvSpPr>
              <a:spLocks noChangeShapeType="1"/>
            </p:cNvSpPr>
            <p:nvPr/>
          </p:nvSpPr>
          <p:spPr bwMode="auto">
            <a:xfrm flipV="1">
              <a:off x="2621" y="1536"/>
              <a:ext cx="0" cy="5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23595" name="Text Box 11"/>
            <p:cNvSpPr txBox="1">
              <a:spLocks noChangeArrowheads="1"/>
            </p:cNvSpPr>
            <p:nvPr/>
          </p:nvSpPr>
          <p:spPr bwMode="auto">
            <a:xfrm>
              <a:off x="1296" y="1355"/>
              <a:ext cx="912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3597" name="Text Box 13"/>
            <p:cNvSpPr txBox="1">
              <a:spLocks noChangeArrowheads="1"/>
            </p:cNvSpPr>
            <p:nvPr/>
          </p:nvSpPr>
          <p:spPr bwMode="auto">
            <a:xfrm>
              <a:off x="1077" y="4002"/>
              <a:ext cx="720" cy="3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id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(a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)</a:t>
              </a:r>
            </a:p>
          </p:txBody>
        </p:sp>
        <p:sp>
          <p:nvSpPr>
            <p:cNvPr id="323598" name="Line 14"/>
            <p:cNvSpPr>
              <a:spLocks noChangeShapeType="1"/>
            </p:cNvSpPr>
            <p:nvPr/>
          </p:nvSpPr>
          <p:spPr bwMode="auto">
            <a:xfrm flipV="1">
              <a:off x="1440" y="2208"/>
              <a:ext cx="0" cy="3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23599" name="Text Box 15"/>
            <p:cNvSpPr txBox="1">
              <a:spLocks noChangeArrowheads="1"/>
            </p:cNvSpPr>
            <p:nvPr/>
          </p:nvSpPr>
          <p:spPr bwMode="auto">
            <a:xfrm>
              <a:off x="672" y="2219"/>
              <a:ext cx="672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3601" name="Text Box 17"/>
            <p:cNvSpPr txBox="1">
              <a:spLocks noChangeArrowheads="1"/>
            </p:cNvSpPr>
            <p:nvPr/>
          </p:nvSpPr>
          <p:spPr bwMode="auto">
            <a:xfrm>
              <a:off x="2640" y="2441"/>
              <a:ext cx="720" cy="3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T</a:t>
              </a:r>
            </a:p>
          </p:txBody>
        </p:sp>
        <p:sp>
          <p:nvSpPr>
            <p:cNvPr id="323602" name="Text Box 18"/>
            <p:cNvSpPr txBox="1">
              <a:spLocks noChangeArrowheads="1"/>
            </p:cNvSpPr>
            <p:nvPr/>
          </p:nvSpPr>
          <p:spPr bwMode="auto">
            <a:xfrm>
              <a:off x="4416" y="2459"/>
              <a:ext cx="720" cy="3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F</a:t>
              </a:r>
            </a:p>
          </p:txBody>
        </p:sp>
        <p:sp>
          <p:nvSpPr>
            <p:cNvPr id="323603" name="Text Box 19"/>
            <p:cNvSpPr txBox="1">
              <a:spLocks noChangeArrowheads="1"/>
            </p:cNvSpPr>
            <p:nvPr/>
          </p:nvSpPr>
          <p:spPr bwMode="auto">
            <a:xfrm>
              <a:off x="3552" y="2560"/>
              <a:ext cx="720" cy="3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*</a:t>
              </a:r>
            </a:p>
          </p:txBody>
        </p:sp>
        <p:sp>
          <p:nvSpPr>
            <p:cNvPr id="323604" name="Line 20"/>
            <p:cNvSpPr>
              <a:spLocks noChangeShapeType="1"/>
            </p:cNvSpPr>
            <p:nvPr/>
          </p:nvSpPr>
          <p:spPr bwMode="auto">
            <a:xfrm flipV="1">
              <a:off x="2856" y="2123"/>
              <a:ext cx="792" cy="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23605" name="Line 21"/>
            <p:cNvSpPr>
              <a:spLocks noChangeShapeType="1"/>
            </p:cNvSpPr>
            <p:nvPr/>
          </p:nvSpPr>
          <p:spPr bwMode="auto">
            <a:xfrm>
              <a:off x="3683" y="2173"/>
              <a:ext cx="0" cy="4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23606" name="Line 22"/>
            <p:cNvSpPr>
              <a:spLocks noChangeShapeType="1"/>
            </p:cNvSpPr>
            <p:nvPr/>
          </p:nvSpPr>
          <p:spPr bwMode="auto">
            <a:xfrm>
              <a:off x="3696" y="2123"/>
              <a:ext cx="76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23607" name="Text Box 23"/>
            <p:cNvSpPr txBox="1">
              <a:spLocks noChangeArrowheads="1"/>
            </p:cNvSpPr>
            <p:nvPr/>
          </p:nvSpPr>
          <p:spPr bwMode="auto">
            <a:xfrm>
              <a:off x="3984" y="1931"/>
              <a:ext cx="912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3609" name="Text Box 25"/>
            <p:cNvSpPr txBox="1">
              <a:spLocks noChangeArrowheads="1"/>
            </p:cNvSpPr>
            <p:nvPr/>
          </p:nvSpPr>
          <p:spPr bwMode="auto">
            <a:xfrm>
              <a:off x="2475" y="4143"/>
              <a:ext cx="720" cy="3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id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(a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)</a:t>
              </a:r>
            </a:p>
          </p:txBody>
        </p:sp>
        <p:sp>
          <p:nvSpPr>
            <p:cNvPr id="323613" name="Text Box 29"/>
            <p:cNvSpPr txBox="1">
              <a:spLocks noChangeArrowheads="1"/>
            </p:cNvSpPr>
            <p:nvPr/>
          </p:nvSpPr>
          <p:spPr bwMode="auto">
            <a:xfrm>
              <a:off x="4182" y="3372"/>
              <a:ext cx="720" cy="3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id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(a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itchFamily="2" charset="-122"/>
                  <a:ea typeface="宋体" pitchFamily="2" charset="-122"/>
                  <a:cs typeface="+mn-cs"/>
                </a:rPr>
                <a:t>)</a:t>
              </a:r>
            </a:p>
          </p:txBody>
        </p:sp>
        <p:sp>
          <p:nvSpPr>
            <p:cNvPr id="323615" name="Text Box 31"/>
            <p:cNvSpPr txBox="1">
              <a:spLocks noChangeArrowheads="1"/>
            </p:cNvSpPr>
            <p:nvPr/>
          </p:nvSpPr>
          <p:spPr bwMode="auto">
            <a:xfrm>
              <a:off x="4512" y="2843"/>
              <a:ext cx="720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147846" y="3719516"/>
            <a:ext cx="785818" cy="5669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7" rIns="92075" bIns="46037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2362160" y="4219582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华文新魏" pitchFamily="2" charset="-122"/>
              <a:cs typeface="+mn-cs"/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4505300" y="4076706"/>
            <a:ext cx="0" cy="779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华文新魏" pitchFamily="2" charset="-122"/>
              <a:cs typeface="+mn-cs"/>
            </a:endParaRPr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4505300" y="5362590"/>
            <a:ext cx="0" cy="779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华文新魏" pitchFamily="2" charset="-122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4214810" y="4929198"/>
            <a:ext cx="785818" cy="5090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7" rIns="92075" bIns="46037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>
            <a:off x="7286644" y="4214818"/>
            <a:ext cx="0" cy="779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华文新魏" pitchFamily="2" charset="-122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214546" y="4929198"/>
            <a:ext cx="785818" cy="5090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7" rIns="92075" bIns="46037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>
            <a:off x="2357422" y="5357826"/>
            <a:ext cx="0" cy="779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5879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9632" y="858644"/>
            <a:ext cx="3528392" cy="55413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(id*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id+id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)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的语法树</a:t>
            </a:r>
            <a:endParaRPr lang="en-US" altLang="zh-CN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-215370" y="2614559"/>
            <a:ext cx="4033838" cy="3141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   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 T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    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F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(E)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+T)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 E+T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+T)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 T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*F+T)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T*F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 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*F+T)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F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(id*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+T)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id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(id*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id+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id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(id*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id+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F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(id*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id+id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id</a:t>
            </a: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5364088" y="2552106"/>
            <a:ext cx="4033838" cy="3141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   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 T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    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F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(E)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(E+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 E+T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(E+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F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id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(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 T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(T*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T*F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id+id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F id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id+id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F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(id*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id+id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id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2811" y="2065131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左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推导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08489" y="198900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右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推导</a:t>
            </a:r>
          </a:p>
        </p:txBody>
      </p:sp>
      <p:grpSp>
        <p:nvGrpSpPr>
          <p:cNvPr id="100353" name="组合 1"/>
          <p:cNvGrpSpPr>
            <a:grpSpLocks/>
          </p:cNvGrpSpPr>
          <p:nvPr/>
        </p:nvGrpSpPr>
        <p:grpSpPr bwMode="auto">
          <a:xfrm>
            <a:off x="3428992" y="1785926"/>
            <a:ext cx="2282925" cy="4837212"/>
            <a:chOff x="4752" y="377"/>
            <a:chExt cx="22829" cy="48365"/>
          </a:xfrm>
        </p:grpSpPr>
        <p:grpSp>
          <p:nvGrpSpPr>
            <p:cNvPr id="2" name="组合 222"/>
            <p:cNvGrpSpPr>
              <a:grpSpLocks/>
            </p:cNvGrpSpPr>
            <p:nvPr/>
          </p:nvGrpSpPr>
          <p:grpSpPr bwMode="auto">
            <a:xfrm>
              <a:off x="17087" y="377"/>
              <a:ext cx="3709" cy="3708"/>
              <a:chOff x="3396" y="132"/>
              <a:chExt cx="584" cy="584"/>
            </a:xfrm>
          </p:grpSpPr>
          <p:sp>
            <p:nvSpPr>
              <p:cNvPr id="87" name="椭圆 220"/>
              <p:cNvSpPr>
                <a:spLocks noChangeArrowheads="1"/>
              </p:cNvSpPr>
              <p:nvPr/>
            </p:nvSpPr>
            <p:spPr bwMode="auto">
              <a:xfrm>
                <a:off x="3396" y="132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88" name="文本框 221"/>
              <p:cNvSpPr txBox="1">
                <a:spLocks noChangeArrowheads="1"/>
              </p:cNvSpPr>
              <p:nvPr/>
            </p:nvSpPr>
            <p:spPr bwMode="auto">
              <a:xfrm>
                <a:off x="3486" y="180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E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5" name="组合 223"/>
            <p:cNvGrpSpPr>
              <a:grpSpLocks/>
            </p:cNvGrpSpPr>
            <p:nvPr/>
          </p:nvGrpSpPr>
          <p:grpSpPr bwMode="auto">
            <a:xfrm>
              <a:off x="17024" y="6072"/>
              <a:ext cx="3683" cy="3684"/>
              <a:chOff x="3396" y="132"/>
              <a:chExt cx="584" cy="584"/>
            </a:xfrm>
          </p:grpSpPr>
          <p:sp>
            <p:nvSpPr>
              <p:cNvPr id="85" name="椭圆 224"/>
              <p:cNvSpPr>
                <a:spLocks noChangeArrowheads="1"/>
              </p:cNvSpPr>
              <p:nvPr/>
            </p:nvSpPr>
            <p:spPr bwMode="auto">
              <a:xfrm>
                <a:off x="3396" y="132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86" name="文本框 225"/>
              <p:cNvSpPr txBox="1">
                <a:spLocks noChangeArrowheads="1"/>
              </p:cNvSpPr>
              <p:nvPr/>
            </p:nvSpPr>
            <p:spPr bwMode="auto">
              <a:xfrm>
                <a:off x="3486" y="180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T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6" name="组合 226"/>
            <p:cNvGrpSpPr>
              <a:grpSpLocks/>
            </p:cNvGrpSpPr>
            <p:nvPr/>
          </p:nvGrpSpPr>
          <p:grpSpPr bwMode="auto">
            <a:xfrm>
              <a:off x="5225" y="38959"/>
              <a:ext cx="3683" cy="3683"/>
              <a:chOff x="3396" y="132"/>
              <a:chExt cx="584" cy="584"/>
            </a:xfrm>
          </p:grpSpPr>
          <p:sp>
            <p:nvSpPr>
              <p:cNvPr id="83" name="椭圆 227"/>
              <p:cNvSpPr>
                <a:spLocks noChangeArrowheads="1"/>
              </p:cNvSpPr>
              <p:nvPr/>
            </p:nvSpPr>
            <p:spPr bwMode="auto">
              <a:xfrm>
                <a:off x="3396" y="132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84" name="文本框 228"/>
              <p:cNvSpPr txBox="1">
                <a:spLocks noChangeArrowheads="1"/>
              </p:cNvSpPr>
              <p:nvPr/>
            </p:nvSpPr>
            <p:spPr bwMode="auto">
              <a:xfrm>
                <a:off x="3486" y="180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F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0352" name="直接连接符 5"/>
            <p:cNvSpPr>
              <a:spLocks noChangeShapeType="1"/>
            </p:cNvSpPr>
            <p:nvPr/>
          </p:nvSpPr>
          <p:spPr bwMode="auto">
            <a:xfrm>
              <a:off x="18944" y="4092"/>
              <a:ext cx="10" cy="22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grpSp>
          <p:nvGrpSpPr>
            <p:cNvPr id="100354" name="组合 6"/>
            <p:cNvGrpSpPr>
              <a:grpSpLocks/>
            </p:cNvGrpSpPr>
            <p:nvPr/>
          </p:nvGrpSpPr>
          <p:grpSpPr bwMode="auto">
            <a:xfrm>
              <a:off x="17024" y="11531"/>
              <a:ext cx="3689" cy="3689"/>
              <a:chOff x="0" y="0"/>
              <a:chExt cx="585" cy="585"/>
            </a:xfrm>
          </p:grpSpPr>
          <p:sp>
            <p:nvSpPr>
              <p:cNvPr id="50207" name="椭圆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82" name="文本框 228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F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0355" name="直接连接符 7"/>
            <p:cNvSpPr>
              <a:spLocks noChangeShapeType="1"/>
            </p:cNvSpPr>
            <p:nvPr/>
          </p:nvSpPr>
          <p:spPr bwMode="auto">
            <a:xfrm>
              <a:off x="18869" y="9762"/>
              <a:ext cx="0" cy="17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grpSp>
          <p:nvGrpSpPr>
            <p:cNvPr id="100356" name="组合 8"/>
            <p:cNvGrpSpPr>
              <a:grpSpLocks/>
            </p:cNvGrpSpPr>
            <p:nvPr/>
          </p:nvGrpSpPr>
          <p:grpSpPr bwMode="auto">
            <a:xfrm>
              <a:off x="10182" y="16620"/>
              <a:ext cx="3689" cy="3689"/>
              <a:chOff x="0" y="0"/>
              <a:chExt cx="585" cy="585"/>
            </a:xfrm>
          </p:grpSpPr>
          <p:sp>
            <p:nvSpPr>
              <p:cNvPr id="50205" name="椭圆 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206" name="文本框 228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(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57" name="组合 9"/>
            <p:cNvGrpSpPr>
              <a:grpSpLocks/>
            </p:cNvGrpSpPr>
            <p:nvPr/>
          </p:nvGrpSpPr>
          <p:grpSpPr bwMode="auto">
            <a:xfrm>
              <a:off x="16773" y="17246"/>
              <a:ext cx="3715" cy="3708"/>
              <a:chOff x="0" y="0"/>
              <a:chExt cx="585" cy="585"/>
            </a:xfrm>
          </p:grpSpPr>
          <p:sp>
            <p:nvSpPr>
              <p:cNvPr id="50203" name="椭圆 6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204" name="文本框 221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E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58" name="组合 10"/>
            <p:cNvGrpSpPr>
              <a:grpSpLocks/>
            </p:cNvGrpSpPr>
            <p:nvPr/>
          </p:nvGrpSpPr>
          <p:grpSpPr bwMode="auto">
            <a:xfrm>
              <a:off x="23898" y="17074"/>
              <a:ext cx="3683" cy="3683"/>
              <a:chOff x="0" y="0"/>
              <a:chExt cx="585" cy="585"/>
            </a:xfrm>
          </p:grpSpPr>
          <p:sp>
            <p:nvSpPr>
              <p:cNvPr id="50201" name="椭圆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202" name="文本框 228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)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0359" name="直接连接符 11"/>
            <p:cNvSpPr>
              <a:spLocks noChangeShapeType="1"/>
            </p:cNvSpPr>
            <p:nvPr/>
          </p:nvSpPr>
          <p:spPr bwMode="auto">
            <a:xfrm flipH="1">
              <a:off x="13525" y="14680"/>
              <a:ext cx="4039" cy="22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60" name="直接连接符 12"/>
            <p:cNvSpPr>
              <a:spLocks noChangeShapeType="1"/>
            </p:cNvSpPr>
            <p:nvPr/>
          </p:nvSpPr>
          <p:spPr bwMode="auto">
            <a:xfrm flipH="1">
              <a:off x="18631" y="15220"/>
              <a:ext cx="238" cy="20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61" name="直接连接符 13"/>
            <p:cNvSpPr>
              <a:spLocks noChangeShapeType="1"/>
            </p:cNvSpPr>
            <p:nvPr/>
          </p:nvSpPr>
          <p:spPr bwMode="auto">
            <a:xfrm>
              <a:off x="20097" y="15065"/>
              <a:ext cx="5642" cy="20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grpSp>
          <p:nvGrpSpPr>
            <p:cNvPr id="100362" name="组合 14"/>
            <p:cNvGrpSpPr>
              <a:grpSpLocks/>
            </p:cNvGrpSpPr>
            <p:nvPr/>
          </p:nvGrpSpPr>
          <p:grpSpPr bwMode="auto">
            <a:xfrm>
              <a:off x="11610" y="22394"/>
              <a:ext cx="3715" cy="3708"/>
              <a:chOff x="0" y="0"/>
              <a:chExt cx="585" cy="585"/>
            </a:xfrm>
          </p:grpSpPr>
          <p:sp>
            <p:nvSpPr>
              <p:cNvPr id="50199" name="椭圆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200" name="文本框 221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E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63" name="组合 15"/>
            <p:cNvGrpSpPr>
              <a:grpSpLocks/>
            </p:cNvGrpSpPr>
            <p:nvPr/>
          </p:nvGrpSpPr>
          <p:grpSpPr bwMode="auto">
            <a:xfrm>
              <a:off x="22390" y="22979"/>
              <a:ext cx="3683" cy="3683"/>
              <a:chOff x="0" y="0"/>
              <a:chExt cx="585" cy="585"/>
            </a:xfrm>
          </p:grpSpPr>
          <p:sp>
            <p:nvSpPr>
              <p:cNvPr id="50197" name="椭圆 5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98" name="文本框 225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T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64" name="组合 16"/>
            <p:cNvGrpSpPr>
              <a:grpSpLocks/>
            </p:cNvGrpSpPr>
            <p:nvPr/>
          </p:nvGrpSpPr>
          <p:grpSpPr bwMode="auto">
            <a:xfrm>
              <a:off x="16563" y="22507"/>
              <a:ext cx="3683" cy="3683"/>
              <a:chOff x="0" y="0"/>
              <a:chExt cx="585" cy="585"/>
            </a:xfrm>
          </p:grpSpPr>
          <p:sp>
            <p:nvSpPr>
              <p:cNvPr id="50195" name="椭圆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96" name="文本框 225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+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0365" name="直接连接符 17"/>
            <p:cNvSpPr>
              <a:spLocks noChangeShapeType="1"/>
            </p:cNvSpPr>
            <p:nvPr/>
          </p:nvSpPr>
          <p:spPr bwMode="auto">
            <a:xfrm>
              <a:off x="18631" y="21230"/>
              <a:ext cx="0" cy="10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66" name="直接连接符 18"/>
            <p:cNvSpPr>
              <a:spLocks noChangeShapeType="1"/>
            </p:cNvSpPr>
            <p:nvPr/>
          </p:nvSpPr>
          <p:spPr bwMode="auto">
            <a:xfrm flipH="1">
              <a:off x="14763" y="20409"/>
              <a:ext cx="2554" cy="18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67" name="直接连接符 19"/>
            <p:cNvSpPr>
              <a:spLocks noChangeShapeType="1"/>
            </p:cNvSpPr>
            <p:nvPr/>
          </p:nvSpPr>
          <p:spPr bwMode="auto">
            <a:xfrm>
              <a:off x="19944" y="20409"/>
              <a:ext cx="4288" cy="25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grpSp>
          <p:nvGrpSpPr>
            <p:cNvPr id="100368" name="组合 20"/>
            <p:cNvGrpSpPr>
              <a:grpSpLocks/>
            </p:cNvGrpSpPr>
            <p:nvPr/>
          </p:nvGrpSpPr>
          <p:grpSpPr bwMode="auto">
            <a:xfrm>
              <a:off x="11420" y="28390"/>
              <a:ext cx="3683" cy="3683"/>
              <a:chOff x="0" y="0"/>
              <a:chExt cx="585" cy="585"/>
            </a:xfrm>
          </p:grpSpPr>
          <p:sp>
            <p:nvSpPr>
              <p:cNvPr id="50193" name="椭圆 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94" name="文本框 225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T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69" name="组合 21"/>
            <p:cNvGrpSpPr>
              <a:grpSpLocks/>
            </p:cNvGrpSpPr>
            <p:nvPr/>
          </p:nvGrpSpPr>
          <p:grpSpPr bwMode="auto">
            <a:xfrm>
              <a:off x="5658" y="33234"/>
              <a:ext cx="3683" cy="3683"/>
              <a:chOff x="0" y="0"/>
              <a:chExt cx="585" cy="585"/>
            </a:xfrm>
          </p:grpSpPr>
          <p:sp>
            <p:nvSpPr>
              <p:cNvPr id="50191" name="椭圆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92" name="文本框 225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T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70" name="组合 22"/>
            <p:cNvGrpSpPr>
              <a:grpSpLocks/>
            </p:cNvGrpSpPr>
            <p:nvPr/>
          </p:nvGrpSpPr>
          <p:grpSpPr bwMode="auto">
            <a:xfrm>
              <a:off x="16408" y="33737"/>
              <a:ext cx="3689" cy="3683"/>
              <a:chOff x="0" y="0"/>
              <a:chExt cx="585" cy="585"/>
            </a:xfrm>
          </p:grpSpPr>
          <p:sp>
            <p:nvSpPr>
              <p:cNvPr id="50189" name="椭圆 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90" name="文本框 228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F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71" name="组合 23"/>
            <p:cNvGrpSpPr>
              <a:grpSpLocks/>
            </p:cNvGrpSpPr>
            <p:nvPr/>
          </p:nvGrpSpPr>
          <p:grpSpPr bwMode="auto">
            <a:xfrm>
              <a:off x="11074" y="33416"/>
              <a:ext cx="3689" cy="3689"/>
              <a:chOff x="0" y="-1"/>
              <a:chExt cx="585" cy="586"/>
            </a:xfrm>
          </p:grpSpPr>
          <p:sp>
            <p:nvSpPr>
              <p:cNvPr id="50187" name="椭圆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88" name="文本框 231"/>
              <p:cNvSpPr txBox="1">
                <a:spLocks noChangeArrowheads="1"/>
              </p:cNvSpPr>
              <p:nvPr/>
            </p:nvSpPr>
            <p:spPr bwMode="auto">
              <a:xfrm>
                <a:off x="90" y="-1"/>
                <a:ext cx="480" cy="483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*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72" name="组合 24"/>
            <p:cNvGrpSpPr>
              <a:grpSpLocks/>
            </p:cNvGrpSpPr>
            <p:nvPr/>
          </p:nvGrpSpPr>
          <p:grpSpPr bwMode="auto">
            <a:xfrm>
              <a:off x="22485" y="29057"/>
              <a:ext cx="3689" cy="3683"/>
              <a:chOff x="0" y="0"/>
              <a:chExt cx="585" cy="585"/>
            </a:xfrm>
          </p:grpSpPr>
          <p:sp>
            <p:nvSpPr>
              <p:cNvPr id="50185" name="椭圆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86" name="文本框 228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F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73" name="组合 25"/>
            <p:cNvGrpSpPr>
              <a:grpSpLocks/>
            </p:cNvGrpSpPr>
            <p:nvPr/>
          </p:nvGrpSpPr>
          <p:grpSpPr bwMode="auto">
            <a:xfrm>
              <a:off x="22384" y="34254"/>
              <a:ext cx="3891" cy="3985"/>
              <a:chOff x="0" y="0"/>
              <a:chExt cx="617" cy="633"/>
            </a:xfrm>
          </p:grpSpPr>
          <p:sp>
            <p:nvSpPr>
              <p:cNvPr id="50183" name="椭圆 4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84" name="文本框 231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527" cy="585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id</a:t>
                </a:r>
                <a:endPara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74" name="组合 26"/>
            <p:cNvGrpSpPr>
              <a:grpSpLocks/>
            </p:cNvGrpSpPr>
            <p:nvPr/>
          </p:nvGrpSpPr>
          <p:grpSpPr bwMode="auto">
            <a:xfrm>
              <a:off x="4752" y="45059"/>
              <a:ext cx="4258" cy="3683"/>
              <a:chOff x="0" y="0"/>
              <a:chExt cx="675" cy="585"/>
            </a:xfrm>
          </p:grpSpPr>
          <p:sp>
            <p:nvSpPr>
              <p:cNvPr id="50180" name="椭圆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82" name="文本框 231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585" cy="36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id</a:t>
                </a:r>
                <a:endPara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75" name="组合 27"/>
            <p:cNvGrpSpPr>
              <a:grpSpLocks/>
            </p:cNvGrpSpPr>
            <p:nvPr/>
          </p:nvGrpSpPr>
          <p:grpSpPr bwMode="auto">
            <a:xfrm>
              <a:off x="15992" y="39915"/>
              <a:ext cx="4402" cy="3683"/>
              <a:chOff x="0" y="0"/>
              <a:chExt cx="698" cy="585"/>
            </a:xfrm>
          </p:grpSpPr>
          <p:sp>
            <p:nvSpPr>
              <p:cNvPr id="50177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78" name="文本框 231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608" cy="40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id</a:t>
                </a:r>
                <a:endPara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0376" name="直接连接符 28"/>
            <p:cNvSpPr>
              <a:spLocks noChangeShapeType="1"/>
            </p:cNvSpPr>
            <p:nvPr/>
          </p:nvSpPr>
          <p:spPr bwMode="auto">
            <a:xfrm flipH="1">
              <a:off x="13259" y="26102"/>
              <a:ext cx="207" cy="2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77" name="直接连接符 29"/>
            <p:cNvSpPr>
              <a:spLocks noChangeShapeType="1"/>
            </p:cNvSpPr>
            <p:nvPr/>
          </p:nvSpPr>
          <p:spPr bwMode="auto">
            <a:xfrm>
              <a:off x="24229" y="26781"/>
              <a:ext cx="97" cy="22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78" name="直接连接符 30"/>
            <p:cNvSpPr>
              <a:spLocks noChangeShapeType="1"/>
            </p:cNvSpPr>
            <p:nvPr/>
          </p:nvSpPr>
          <p:spPr bwMode="auto">
            <a:xfrm flipH="1">
              <a:off x="7498" y="31534"/>
              <a:ext cx="4459" cy="17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79" name="直接连接符 31"/>
            <p:cNvSpPr>
              <a:spLocks noChangeShapeType="1"/>
            </p:cNvSpPr>
            <p:nvPr/>
          </p:nvSpPr>
          <p:spPr bwMode="auto">
            <a:xfrm>
              <a:off x="12954" y="32210"/>
              <a:ext cx="199" cy="1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80" name="直接连接符 32"/>
            <p:cNvSpPr>
              <a:spLocks noChangeShapeType="1"/>
            </p:cNvSpPr>
            <p:nvPr/>
          </p:nvSpPr>
          <p:spPr bwMode="auto">
            <a:xfrm>
              <a:off x="14561" y="31534"/>
              <a:ext cx="3689" cy="2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81" name="直接连接符 33"/>
            <p:cNvSpPr>
              <a:spLocks noChangeShapeType="1"/>
            </p:cNvSpPr>
            <p:nvPr/>
          </p:nvSpPr>
          <p:spPr bwMode="auto">
            <a:xfrm flipH="1">
              <a:off x="7069" y="36917"/>
              <a:ext cx="265" cy="20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82" name="直接连接符 34"/>
            <p:cNvSpPr>
              <a:spLocks noChangeShapeType="1"/>
            </p:cNvSpPr>
            <p:nvPr/>
          </p:nvSpPr>
          <p:spPr bwMode="auto">
            <a:xfrm flipH="1">
              <a:off x="6858" y="42783"/>
              <a:ext cx="95" cy="20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83" name="直接连接符 35"/>
            <p:cNvSpPr>
              <a:spLocks noChangeShapeType="1"/>
            </p:cNvSpPr>
            <p:nvPr/>
          </p:nvSpPr>
          <p:spPr bwMode="auto">
            <a:xfrm flipH="1">
              <a:off x="18247" y="37420"/>
              <a:ext cx="3" cy="23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50176" name="直接连接符 36"/>
            <p:cNvSpPr>
              <a:spLocks noChangeShapeType="1"/>
            </p:cNvSpPr>
            <p:nvPr/>
          </p:nvSpPr>
          <p:spPr bwMode="auto">
            <a:xfrm flipH="1">
              <a:off x="24229" y="32740"/>
              <a:ext cx="101" cy="15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</p:grp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6949504" y="260648"/>
            <a:ext cx="2159000" cy="13856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4 T→F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5 F→(E)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6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F→id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4789264" y="260648"/>
            <a:ext cx="2159000" cy="13856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1 E→E+T    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2 E→T     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3 T→T*F</a:t>
            </a: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5940152" y="5661248"/>
            <a:ext cx="2518048" cy="6333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规范推导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3683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81" grpId="0"/>
      <p:bldP spid="3" grpId="0"/>
      <p:bldP spid="4" grpId="0"/>
      <p:bldP spid="8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关于分析树的结论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对于一个句子（句型），总能为其构造一棵分析树，分析树的末端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从左到右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标记起来就是该句子（句型）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对于同一分析树，可对应不同的推导序列，但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仅有一个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最左推导和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最右推导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FF9B4B1-4C28-4E9C-AF47-24C2F2729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6805438" cy="990600"/>
          </a:xfrm>
          <a:noFill/>
        </p:spPr>
        <p:txBody>
          <a:bodyPr lIns="92075" tIns="46037" rIns="92075" bIns="46037" anchor="ctr"/>
          <a:lstStyle/>
          <a:p>
            <a:pPr algn="ctr"/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3.1.3 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分析树（语法树）</a:t>
            </a:r>
          </a:p>
        </p:txBody>
      </p:sp>
    </p:spTree>
    <p:extLst>
      <p:ext uri="{BB962C8B-B14F-4D97-AF65-F5344CB8AC3E}">
        <p14:creationId xmlns:p14="http://schemas.microsoft.com/office/powerpoint/2010/main" val="1974747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3.1.4  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二义性</a:t>
            </a:r>
            <a:endParaRPr kumimoji="1" lang="en-US" altLang="zh-CN" b="1" dirty="0">
              <a:solidFill>
                <a:schemeClr val="folHlink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552" y="2071678"/>
            <a:ext cx="7947196" cy="4114800"/>
          </a:xfrm>
        </p:spPr>
        <p:txBody>
          <a:bodyPr>
            <a:normAutofit fontScale="92500"/>
          </a:bodyPr>
          <a:lstStyle/>
          <a:p>
            <a:pPr marL="457200" indent="-457200" fontAlgn="ctr">
              <a:spcBef>
                <a:spcPct val="50000"/>
              </a:spcBef>
            </a:pPr>
            <a:r>
              <a:rPr kumimoji="1" lang="zh-CN" altLang="en-US" b="1" dirty="0">
                <a:solidFill>
                  <a:schemeClr val="folHlink"/>
                </a:solidFill>
                <a:latin typeface="楷体" charset="0"/>
                <a:ea typeface="楷体" charset="0"/>
              </a:rPr>
              <a:t>文法的二义性</a:t>
            </a:r>
            <a:r>
              <a:rPr kumimoji="1" lang="en-US" altLang="zh-CN" b="1" dirty="0">
                <a:solidFill>
                  <a:schemeClr val="folHlink"/>
                </a:solidFill>
                <a:latin typeface="楷体" charset="0"/>
                <a:ea typeface="楷体" charset="0"/>
              </a:rPr>
              <a:t>(</a:t>
            </a:r>
            <a:r>
              <a:rPr kumimoji="1" lang="zh-CN" altLang="en-US" b="1" dirty="0">
                <a:solidFill>
                  <a:schemeClr val="folHlink"/>
                </a:solidFill>
                <a:latin typeface="楷体" charset="0"/>
                <a:ea typeface="楷体" charset="0"/>
              </a:rPr>
              <a:t>歧义性</a:t>
            </a:r>
            <a:r>
              <a:rPr kumimoji="1" lang="en-US" altLang="zh-CN" b="1" dirty="0">
                <a:solidFill>
                  <a:schemeClr val="folHlink"/>
                </a:solidFill>
                <a:latin typeface="楷体" charset="0"/>
                <a:ea typeface="楷体" charset="0"/>
              </a:rPr>
              <a:t>/</a:t>
            </a:r>
            <a:r>
              <a:rPr kumimoji="1" lang="en-US" altLang="zh-CN" b="1" dirty="0" err="1">
                <a:solidFill>
                  <a:schemeClr val="folHlink"/>
                </a:solidFill>
                <a:latin typeface="楷体" charset="0"/>
                <a:ea typeface="楷体" charset="0"/>
              </a:rPr>
              <a:t>ambiquity</a:t>
            </a:r>
            <a:r>
              <a:rPr kumimoji="1" lang="en-US" altLang="zh-CN" b="1" dirty="0">
                <a:solidFill>
                  <a:schemeClr val="folHlink"/>
                </a:solidFill>
                <a:latin typeface="楷体" charset="0"/>
                <a:ea typeface="楷体" charset="0"/>
              </a:rPr>
              <a:t>)</a:t>
            </a:r>
            <a:r>
              <a:rPr kumimoji="1" lang="en-US" altLang="zh-CN" b="1" dirty="0">
                <a:latin typeface="楷体" charset="0"/>
                <a:ea typeface="楷体" charset="0"/>
              </a:rPr>
              <a:t> </a:t>
            </a:r>
          </a:p>
          <a:p>
            <a:pPr marL="857250" lvl="1" indent="-457200" fontAlgn="ctr">
              <a:spcBef>
                <a:spcPct val="50000"/>
              </a:spcBef>
            </a:pPr>
            <a:r>
              <a:rPr kumimoji="1" lang="en-US" altLang="zh-CN" b="1" dirty="0">
                <a:latin typeface="楷体" charset="0"/>
                <a:ea typeface="楷体" charset="0"/>
              </a:rPr>
              <a:t>1.</a:t>
            </a:r>
            <a:r>
              <a:rPr kumimoji="1" lang="zh-CN" altLang="en-US" b="1" dirty="0">
                <a:latin typeface="楷体" charset="0"/>
                <a:ea typeface="楷体" charset="0"/>
              </a:rPr>
              <a:t>文法中存在一个句子</a:t>
            </a:r>
            <a:r>
              <a:rPr kumimoji="1" lang="en-US" altLang="zh-CN" b="1" dirty="0">
                <a:latin typeface="楷体" charset="0"/>
                <a:ea typeface="楷体" charset="0"/>
              </a:rPr>
              <a:t>w</a:t>
            </a:r>
            <a:r>
              <a:rPr kumimoji="1" lang="zh-CN" altLang="en-US" b="1" dirty="0">
                <a:latin typeface="楷体" charset="0"/>
                <a:ea typeface="楷体" charset="0"/>
              </a:rPr>
              <a:t>，</a:t>
            </a:r>
            <a:r>
              <a:rPr kumimoji="1" lang="en-US" altLang="zh-CN" b="1" dirty="0">
                <a:latin typeface="楷体" charset="0"/>
                <a:ea typeface="楷体" charset="0"/>
              </a:rPr>
              <a:t>w</a:t>
            </a:r>
            <a:r>
              <a:rPr kumimoji="1" lang="zh-CN" altLang="en-US" b="1" dirty="0">
                <a:latin typeface="楷体" charset="0"/>
                <a:ea typeface="楷体" charset="0"/>
              </a:rPr>
              <a:t>的</a:t>
            </a:r>
            <a:r>
              <a:rPr kumimoji="1" lang="zh-CN" altLang="en-US" b="1" dirty="0">
                <a:solidFill>
                  <a:srgbClr val="C00000"/>
                </a:solidFill>
                <a:latin typeface="楷体" charset="0"/>
                <a:ea typeface="楷体" charset="0"/>
              </a:rPr>
              <a:t>分析树不只一棵</a:t>
            </a:r>
            <a:r>
              <a:rPr kumimoji="1" lang="zh-CN" altLang="en-US" b="1" dirty="0">
                <a:latin typeface="楷体" charset="0"/>
                <a:ea typeface="楷体" charset="0"/>
              </a:rPr>
              <a:t>；</a:t>
            </a:r>
          </a:p>
          <a:p>
            <a:pPr marL="857250" lvl="1" indent="-457200" fontAlgn="ctr">
              <a:spcBef>
                <a:spcPct val="50000"/>
              </a:spcBef>
            </a:pPr>
            <a:r>
              <a:rPr kumimoji="1" lang="en-US" altLang="zh-CN" b="1" dirty="0">
                <a:latin typeface="楷体" charset="0"/>
                <a:ea typeface="楷体" charset="0"/>
              </a:rPr>
              <a:t>2.</a:t>
            </a:r>
            <a:r>
              <a:rPr kumimoji="1" lang="zh-CN" altLang="en-US" b="1" dirty="0">
                <a:latin typeface="楷体" charset="0"/>
                <a:ea typeface="楷体" charset="0"/>
              </a:rPr>
              <a:t>或</a:t>
            </a:r>
            <a:r>
              <a:rPr kumimoji="1" lang="en-US" altLang="zh-CN" b="1" dirty="0">
                <a:latin typeface="楷体" charset="0"/>
                <a:ea typeface="楷体" charset="0"/>
              </a:rPr>
              <a:t>w</a:t>
            </a:r>
            <a:r>
              <a:rPr kumimoji="1" lang="zh-CN" altLang="en-US" b="1" dirty="0">
                <a:latin typeface="楷体" charset="0"/>
                <a:ea typeface="楷体" charset="0"/>
              </a:rPr>
              <a:t>有</a:t>
            </a:r>
            <a:r>
              <a:rPr kumimoji="1" lang="zh-CN" altLang="en-US" b="1" dirty="0">
                <a:solidFill>
                  <a:srgbClr val="C00000"/>
                </a:solidFill>
                <a:latin typeface="楷体" charset="0"/>
                <a:ea typeface="楷体" charset="0"/>
              </a:rPr>
              <a:t>多个不同的</a:t>
            </a:r>
            <a:r>
              <a:rPr kumimoji="1" lang="zh-CN" altLang="en-US" b="1" dirty="0">
                <a:latin typeface="楷体" charset="0"/>
                <a:ea typeface="楷体" charset="0"/>
              </a:rPr>
              <a:t>最左推导和最右推导。</a:t>
            </a:r>
            <a:endParaRPr kumimoji="1" lang="en-US" altLang="zh-CN" b="1" dirty="0">
              <a:latin typeface="楷体" charset="0"/>
              <a:ea typeface="楷体" charset="0"/>
            </a:endParaRPr>
          </a:p>
          <a:p>
            <a:pPr marL="857250" lvl="1" indent="-457200" fontAlgn="ctr">
              <a:spcBef>
                <a:spcPct val="50000"/>
              </a:spcBef>
            </a:pPr>
            <a:r>
              <a:rPr kumimoji="1" lang="en-US" altLang="zh-CN" b="1" dirty="0">
                <a:latin typeface="楷体" charset="0"/>
                <a:ea typeface="楷体" charset="0"/>
              </a:rPr>
              <a:t>3.</a:t>
            </a:r>
            <a:r>
              <a:rPr kumimoji="1" lang="zh-CN" altLang="en-US" b="1" dirty="0">
                <a:latin typeface="楷体" charset="0"/>
                <a:ea typeface="楷体" charset="0"/>
              </a:rPr>
              <a:t>如果一个文法包含二义性的句子</a:t>
            </a:r>
            <a:r>
              <a:rPr kumimoji="1" lang="en-US" altLang="zh-CN" b="1" dirty="0">
                <a:latin typeface="楷体" charset="0"/>
                <a:ea typeface="楷体" charset="0"/>
              </a:rPr>
              <a:t>,</a:t>
            </a:r>
            <a:r>
              <a:rPr kumimoji="1" lang="zh-CN" altLang="en-US" b="1" dirty="0">
                <a:latin typeface="楷体" charset="0"/>
                <a:ea typeface="楷体" charset="0"/>
              </a:rPr>
              <a:t>则称这个文法是二义性的</a:t>
            </a:r>
            <a:r>
              <a:rPr kumimoji="1" lang="en-US" altLang="zh-CN" b="1" dirty="0">
                <a:latin typeface="楷体" charset="0"/>
                <a:ea typeface="楷体" charset="0"/>
              </a:rPr>
              <a:t>; </a:t>
            </a:r>
            <a:r>
              <a:rPr kumimoji="1" lang="zh-CN" altLang="en-US" b="1" dirty="0">
                <a:latin typeface="楷体" charset="0"/>
                <a:ea typeface="楷体" charset="0"/>
              </a:rPr>
              <a:t>否则，该文法是无二义性的</a:t>
            </a:r>
          </a:p>
          <a:p>
            <a:pPr marL="857250" lvl="1" indent="-457200" fontAlgn="ctr">
              <a:spcBef>
                <a:spcPct val="50000"/>
              </a:spcBef>
            </a:pPr>
            <a:r>
              <a:rPr kumimoji="1" lang="zh-CN" altLang="en-US" b="1" dirty="0">
                <a:latin typeface="楷体" charset="0"/>
                <a:ea typeface="楷体" charset="0"/>
              </a:rPr>
              <a:t>考虑表达式下面的文法 </a:t>
            </a:r>
            <a:r>
              <a:rPr kumimoji="1" lang="en-US" altLang="zh-CN" b="1" dirty="0">
                <a:latin typeface="楷体" charset="0"/>
                <a:ea typeface="楷体" charset="0"/>
              </a:rPr>
              <a:t>G[E],</a:t>
            </a:r>
            <a:r>
              <a:rPr kumimoji="1" lang="zh-CN" altLang="en-US" b="1" dirty="0">
                <a:latin typeface="楷体" charset="0"/>
                <a:ea typeface="楷体" charset="0"/>
              </a:rPr>
              <a:t>其产生式如下：</a:t>
            </a:r>
          </a:p>
          <a:p>
            <a:pPr marL="857250" lvl="1" indent="-457200" fontAlgn="ctr">
              <a:spcBef>
                <a:spcPct val="50000"/>
              </a:spcBef>
            </a:pPr>
            <a:r>
              <a:rPr kumimoji="1" lang="zh-CN" altLang="en-US" b="1" dirty="0">
                <a:latin typeface="楷体" charset="0"/>
                <a:ea typeface="楷体" charset="0"/>
              </a:rPr>
              <a:t>      </a:t>
            </a:r>
            <a:r>
              <a:rPr kumimoji="1" lang="en-US" altLang="zh-CN" b="1" dirty="0">
                <a:latin typeface="楷体" charset="0"/>
                <a:ea typeface="楷体" charset="0"/>
              </a:rPr>
              <a:t>E</a:t>
            </a:r>
            <a:r>
              <a:rPr kumimoji="1" lang="en-US" altLang="zh-CN" b="1" dirty="0">
                <a:latin typeface="楷体" charset="0"/>
                <a:ea typeface="楷体" charset="0"/>
                <a:sym typeface="Symbol" pitchFamily="18" charset="2"/>
              </a:rPr>
              <a:t></a:t>
            </a:r>
            <a:r>
              <a:rPr kumimoji="1" lang="en-US" altLang="zh-CN" b="1" dirty="0">
                <a:latin typeface="楷体" charset="0"/>
                <a:ea typeface="楷体" charset="0"/>
              </a:rPr>
              <a:t>E+E</a:t>
            </a:r>
            <a:r>
              <a:rPr kumimoji="1" lang="en-US" altLang="zh-CN" b="1" dirty="0">
                <a:latin typeface="楷体" charset="0"/>
                <a:ea typeface="楷体" charset="0"/>
                <a:sym typeface="Symbol" pitchFamily="18" charset="2"/>
              </a:rPr>
              <a:t></a:t>
            </a:r>
            <a:r>
              <a:rPr kumimoji="1" lang="en-US" altLang="zh-CN" b="1" dirty="0">
                <a:latin typeface="楷体" charset="0"/>
                <a:ea typeface="楷体" charset="0"/>
              </a:rPr>
              <a:t>E*E</a:t>
            </a:r>
            <a:r>
              <a:rPr kumimoji="1" lang="en-US" altLang="zh-CN" b="1" dirty="0">
                <a:latin typeface="楷体" charset="0"/>
                <a:ea typeface="楷体" charset="0"/>
                <a:sym typeface="Symbol" pitchFamily="18" charset="2"/>
              </a:rPr>
              <a:t></a:t>
            </a:r>
            <a:r>
              <a:rPr kumimoji="1" lang="en-US" altLang="zh-CN" b="1" dirty="0">
                <a:latin typeface="楷体" charset="0"/>
                <a:ea typeface="楷体" charset="0"/>
              </a:rPr>
              <a:t>(E)</a:t>
            </a:r>
            <a:r>
              <a:rPr kumimoji="1" lang="en-US" altLang="zh-CN" b="1" dirty="0">
                <a:latin typeface="楷体" charset="0"/>
                <a:ea typeface="楷体" charset="0"/>
                <a:sym typeface="Symbol" pitchFamily="18" charset="2"/>
              </a:rPr>
              <a:t></a:t>
            </a:r>
            <a:r>
              <a:rPr kumimoji="1" lang="en-US" altLang="zh-CN" b="1" dirty="0">
                <a:latin typeface="楷体" charset="0"/>
                <a:ea typeface="楷体" charset="0"/>
              </a:rPr>
              <a:t>id</a:t>
            </a:r>
          </a:p>
          <a:p>
            <a:endParaRPr lang="zh-CN" altLang="en-US" dirty="0">
              <a:latin typeface="楷体" charset="0"/>
              <a:ea typeface="楷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42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8153400" cy="1143000"/>
          </a:xfrm>
          <a:noFill/>
        </p:spPr>
        <p:txBody>
          <a:bodyPr lIns="92075" tIns="46037" rIns="92075" bIns="46037" anchor="ctr"/>
          <a:lstStyle/>
          <a:p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文法的二义性</a:t>
            </a:r>
            <a:endParaRPr kumimoji="1" lang="zh-CN" altLang="en-US" b="1" dirty="0">
              <a:solidFill>
                <a:schemeClr val="folHlink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787900" y="2565400"/>
            <a:ext cx="3810000" cy="3938588"/>
            <a:chOff x="1008" y="1371"/>
            <a:chExt cx="4032" cy="2481"/>
          </a:xfrm>
        </p:grpSpPr>
        <p:grpSp>
          <p:nvGrpSpPr>
            <p:cNvPr id="3" name="Group 5"/>
            <p:cNvGrpSpPr/>
            <p:nvPr/>
          </p:nvGrpSpPr>
          <p:grpSpPr bwMode="auto">
            <a:xfrm>
              <a:off x="1008" y="1371"/>
              <a:ext cx="4032" cy="2481"/>
              <a:chOff x="720" y="1344"/>
              <a:chExt cx="4032" cy="2481"/>
            </a:xfrm>
          </p:grpSpPr>
          <p:sp>
            <p:nvSpPr>
              <p:cNvPr id="324614" name="Text Box 6"/>
              <p:cNvSpPr txBox="1">
                <a:spLocks noChangeArrowheads="1"/>
              </p:cNvSpPr>
              <p:nvPr/>
            </p:nvSpPr>
            <p:spPr bwMode="auto">
              <a:xfrm>
                <a:off x="2976" y="1344"/>
                <a:ext cx="720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24615" name="Text Box 7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720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24616" name="Text Box 8"/>
              <p:cNvSpPr txBox="1">
                <a:spLocks noChangeArrowheads="1"/>
              </p:cNvSpPr>
              <p:nvPr/>
            </p:nvSpPr>
            <p:spPr bwMode="auto">
              <a:xfrm>
                <a:off x="2976" y="2160"/>
                <a:ext cx="720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*</a:t>
                </a:r>
              </a:p>
            </p:txBody>
          </p:sp>
          <p:sp>
            <p:nvSpPr>
              <p:cNvPr id="324617" name="Text Box 9"/>
              <p:cNvSpPr txBox="1">
                <a:spLocks noChangeArrowheads="1"/>
              </p:cNvSpPr>
              <p:nvPr/>
            </p:nvSpPr>
            <p:spPr bwMode="auto">
              <a:xfrm>
                <a:off x="4032" y="2064"/>
                <a:ext cx="720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24618" name="Text Box 10"/>
              <p:cNvSpPr txBox="1">
                <a:spLocks noChangeArrowheads="1"/>
              </p:cNvSpPr>
              <p:nvPr/>
            </p:nvSpPr>
            <p:spPr bwMode="auto">
              <a:xfrm>
                <a:off x="4032" y="2640"/>
                <a:ext cx="720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id</a:t>
                </a:r>
              </a:p>
            </p:txBody>
          </p:sp>
          <p:sp>
            <p:nvSpPr>
              <p:cNvPr id="324619" name="Text Box 11"/>
              <p:cNvSpPr txBox="1">
                <a:spLocks noChangeArrowheads="1"/>
              </p:cNvSpPr>
              <p:nvPr/>
            </p:nvSpPr>
            <p:spPr bwMode="auto">
              <a:xfrm>
                <a:off x="912" y="2766"/>
                <a:ext cx="720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24620" name="Text Box 12"/>
              <p:cNvSpPr txBox="1">
                <a:spLocks noChangeArrowheads="1"/>
              </p:cNvSpPr>
              <p:nvPr/>
            </p:nvSpPr>
            <p:spPr bwMode="auto">
              <a:xfrm>
                <a:off x="2688" y="2784"/>
                <a:ext cx="720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24621" name="Text Box 13"/>
              <p:cNvSpPr txBox="1">
                <a:spLocks noChangeArrowheads="1"/>
              </p:cNvSpPr>
              <p:nvPr/>
            </p:nvSpPr>
            <p:spPr bwMode="auto">
              <a:xfrm>
                <a:off x="1728" y="2832"/>
                <a:ext cx="720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24622" name="Text Box 14"/>
              <p:cNvSpPr txBox="1">
                <a:spLocks noChangeArrowheads="1"/>
              </p:cNvSpPr>
              <p:nvPr/>
            </p:nvSpPr>
            <p:spPr bwMode="auto">
              <a:xfrm>
                <a:off x="2688" y="3504"/>
                <a:ext cx="720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id</a:t>
                </a:r>
              </a:p>
            </p:txBody>
          </p:sp>
          <p:sp>
            <p:nvSpPr>
              <p:cNvPr id="324623" name="Text Box 15"/>
              <p:cNvSpPr txBox="1">
                <a:spLocks noChangeArrowheads="1"/>
              </p:cNvSpPr>
              <p:nvPr/>
            </p:nvSpPr>
            <p:spPr bwMode="auto">
              <a:xfrm>
                <a:off x="720" y="3504"/>
                <a:ext cx="720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id</a:t>
                </a:r>
              </a:p>
            </p:txBody>
          </p:sp>
        </p:grpSp>
        <p:grpSp>
          <p:nvGrpSpPr>
            <p:cNvPr id="4" name="Group 16"/>
            <p:cNvGrpSpPr/>
            <p:nvPr/>
          </p:nvGrpSpPr>
          <p:grpSpPr bwMode="auto">
            <a:xfrm>
              <a:off x="1296" y="1632"/>
              <a:ext cx="3168" cy="2016"/>
              <a:chOff x="1296" y="1632"/>
              <a:chExt cx="3168" cy="2016"/>
            </a:xfrm>
          </p:grpSpPr>
          <p:sp>
            <p:nvSpPr>
              <p:cNvPr id="324625" name="Line 17"/>
              <p:cNvSpPr>
                <a:spLocks noChangeShapeType="1"/>
              </p:cNvSpPr>
              <p:nvPr/>
            </p:nvSpPr>
            <p:spPr bwMode="auto">
              <a:xfrm flipH="1">
                <a:off x="1296" y="3120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26" name="Line 18"/>
              <p:cNvSpPr>
                <a:spLocks noChangeShapeType="1"/>
              </p:cNvSpPr>
              <p:nvPr/>
            </p:nvSpPr>
            <p:spPr bwMode="auto">
              <a:xfrm>
                <a:off x="3072" y="3072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27" name="Line 19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91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28" name="Line 20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29" name="Line 21"/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76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30" name="Line 22"/>
              <p:cNvSpPr>
                <a:spLocks noChangeShapeType="1"/>
              </p:cNvSpPr>
              <p:nvPr/>
            </p:nvSpPr>
            <p:spPr bwMode="auto">
              <a:xfrm flipV="1">
                <a:off x="4464" y="235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31" name="Line 23"/>
              <p:cNvSpPr>
                <a:spLocks noChangeShapeType="1"/>
              </p:cNvSpPr>
              <p:nvPr/>
            </p:nvSpPr>
            <p:spPr bwMode="auto">
              <a:xfrm flipV="1">
                <a:off x="2256" y="1632"/>
                <a:ext cx="1056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32" name="Line 24"/>
              <p:cNvSpPr>
                <a:spLocks noChangeShapeType="1"/>
              </p:cNvSpPr>
              <p:nvPr/>
            </p:nvSpPr>
            <p:spPr bwMode="auto">
              <a:xfrm flipH="1" flipV="1">
                <a:off x="3408" y="1632"/>
                <a:ext cx="96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33" name="Line 25"/>
              <p:cNvSpPr>
                <a:spLocks noChangeShapeType="1"/>
              </p:cNvSpPr>
              <p:nvPr/>
            </p:nvSpPr>
            <p:spPr bwMode="auto">
              <a:xfrm flipV="1">
                <a:off x="3360" y="1632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</p:grpSp>
      </p:grpSp>
      <p:grpSp>
        <p:nvGrpSpPr>
          <p:cNvPr id="5" name="Group 26"/>
          <p:cNvGrpSpPr/>
          <p:nvPr/>
        </p:nvGrpSpPr>
        <p:grpSpPr bwMode="auto">
          <a:xfrm>
            <a:off x="1042988" y="2636838"/>
            <a:ext cx="3733800" cy="3862388"/>
            <a:chOff x="1296" y="1296"/>
            <a:chExt cx="3840" cy="2433"/>
          </a:xfrm>
        </p:grpSpPr>
        <p:grpSp>
          <p:nvGrpSpPr>
            <p:cNvPr id="6" name="Group 27"/>
            <p:cNvGrpSpPr/>
            <p:nvPr/>
          </p:nvGrpSpPr>
          <p:grpSpPr bwMode="auto">
            <a:xfrm>
              <a:off x="1440" y="1584"/>
              <a:ext cx="3072" cy="1968"/>
              <a:chOff x="1440" y="1584"/>
              <a:chExt cx="3072" cy="1968"/>
            </a:xfrm>
          </p:grpSpPr>
          <p:sp>
            <p:nvSpPr>
              <p:cNvPr id="324636" name="Line 28"/>
              <p:cNvSpPr>
                <a:spLocks noChangeShapeType="1"/>
              </p:cNvSpPr>
              <p:nvPr/>
            </p:nvSpPr>
            <p:spPr bwMode="auto">
              <a:xfrm flipH="1">
                <a:off x="2736" y="302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37" name="Line 29"/>
              <p:cNvSpPr>
                <a:spLocks noChangeShapeType="1"/>
              </p:cNvSpPr>
              <p:nvPr/>
            </p:nvSpPr>
            <p:spPr bwMode="auto">
              <a:xfrm>
                <a:off x="4512" y="2976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38" name="Line 30"/>
              <p:cNvSpPr>
                <a:spLocks noChangeShapeType="1"/>
              </p:cNvSpPr>
              <p:nvPr/>
            </p:nvSpPr>
            <p:spPr bwMode="auto">
              <a:xfrm flipV="1">
                <a:off x="2736" y="2352"/>
                <a:ext cx="91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39" name="Line 31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40" name="Line 32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76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41" name="Line 33"/>
              <p:cNvSpPr>
                <a:spLocks noChangeShapeType="1"/>
              </p:cNvSpPr>
              <p:nvPr/>
            </p:nvSpPr>
            <p:spPr bwMode="auto">
              <a:xfrm flipV="1">
                <a:off x="1440" y="235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42" name="Line 34"/>
              <p:cNvSpPr>
                <a:spLocks noChangeShapeType="1"/>
              </p:cNvSpPr>
              <p:nvPr/>
            </p:nvSpPr>
            <p:spPr bwMode="auto">
              <a:xfrm flipV="1">
                <a:off x="1488" y="1584"/>
                <a:ext cx="1056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43" name="Line 35"/>
              <p:cNvSpPr>
                <a:spLocks noChangeShapeType="1"/>
              </p:cNvSpPr>
              <p:nvPr/>
            </p:nvSpPr>
            <p:spPr bwMode="auto">
              <a:xfrm flipH="1" flipV="1">
                <a:off x="2640" y="1584"/>
                <a:ext cx="96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324644" name="Line 36"/>
              <p:cNvSpPr>
                <a:spLocks noChangeShapeType="1"/>
              </p:cNvSpPr>
              <p:nvPr/>
            </p:nvSpPr>
            <p:spPr bwMode="auto">
              <a:xfrm flipV="1">
                <a:off x="2592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</p:grpSp>
        <p:grpSp>
          <p:nvGrpSpPr>
            <p:cNvPr id="7" name="Group 37"/>
            <p:cNvGrpSpPr/>
            <p:nvPr/>
          </p:nvGrpSpPr>
          <p:grpSpPr bwMode="auto">
            <a:xfrm>
              <a:off x="1296" y="1296"/>
              <a:ext cx="3840" cy="2433"/>
              <a:chOff x="1008" y="1296"/>
              <a:chExt cx="3840" cy="2433"/>
            </a:xfrm>
          </p:grpSpPr>
          <p:sp>
            <p:nvSpPr>
              <p:cNvPr id="324646" name="Text Box 38"/>
              <p:cNvSpPr txBox="1">
                <a:spLocks noChangeArrowheads="1"/>
              </p:cNvSpPr>
              <p:nvPr/>
            </p:nvSpPr>
            <p:spPr bwMode="auto">
              <a:xfrm>
                <a:off x="2208" y="1296"/>
                <a:ext cx="720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24647" name="Text Box 39"/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720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24648" name="Text Box 40"/>
              <p:cNvSpPr txBox="1">
                <a:spLocks noChangeArrowheads="1"/>
              </p:cNvSpPr>
              <p:nvPr/>
            </p:nvSpPr>
            <p:spPr bwMode="auto">
              <a:xfrm>
                <a:off x="2208" y="2112"/>
                <a:ext cx="720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24649" name="Text Box 41"/>
              <p:cNvSpPr txBox="1">
                <a:spLocks noChangeArrowheads="1"/>
              </p:cNvSpPr>
              <p:nvPr/>
            </p:nvSpPr>
            <p:spPr bwMode="auto">
              <a:xfrm>
                <a:off x="3264" y="2016"/>
                <a:ext cx="720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24650" name="Text Box 42"/>
              <p:cNvSpPr txBox="1">
                <a:spLocks noChangeArrowheads="1"/>
              </p:cNvSpPr>
              <p:nvPr/>
            </p:nvSpPr>
            <p:spPr bwMode="auto">
              <a:xfrm>
                <a:off x="2352" y="2670"/>
                <a:ext cx="720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24651" name="Text Box 43"/>
              <p:cNvSpPr txBox="1">
                <a:spLocks noChangeArrowheads="1"/>
              </p:cNvSpPr>
              <p:nvPr/>
            </p:nvSpPr>
            <p:spPr bwMode="auto">
              <a:xfrm>
                <a:off x="4128" y="2688"/>
                <a:ext cx="720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324652" name="Text Box 44"/>
              <p:cNvSpPr txBox="1">
                <a:spLocks noChangeArrowheads="1"/>
              </p:cNvSpPr>
              <p:nvPr/>
            </p:nvSpPr>
            <p:spPr bwMode="auto">
              <a:xfrm>
                <a:off x="1008" y="2640"/>
                <a:ext cx="720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id</a:t>
                </a:r>
              </a:p>
            </p:txBody>
          </p:sp>
          <p:sp>
            <p:nvSpPr>
              <p:cNvPr id="324653" name="Text Box 45"/>
              <p:cNvSpPr txBox="1">
                <a:spLocks noChangeArrowheads="1"/>
              </p:cNvSpPr>
              <p:nvPr/>
            </p:nvSpPr>
            <p:spPr bwMode="auto">
              <a:xfrm>
                <a:off x="3264" y="2736"/>
                <a:ext cx="720" cy="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*</a:t>
                </a:r>
              </a:p>
            </p:txBody>
          </p:sp>
          <p:sp>
            <p:nvSpPr>
              <p:cNvPr id="324654" name="Text Box 46"/>
              <p:cNvSpPr txBox="1">
                <a:spLocks noChangeArrowheads="1"/>
              </p:cNvSpPr>
              <p:nvPr/>
            </p:nvSpPr>
            <p:spPr bwMode="auto">
              <a:xfrm>
                <a:off x="4128" y="3408"/>
                <a:ext cx="720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id</a:t>
                </a:r>
              </a:p>
            </p:txBody>
          </p:sp>
          <p:sp>
            <p:nvSpPr>
              <p:cNvPr id="324655" name="Text Box 47"/>
              <p:cNvSpPr txBox="1">
                <a:spLocks noChangeArrowheads="1"/>
              </p:cNvSpPr>
              <p:nvPr/>
            </p:nvSpPr>
            <p:spPr bwMode="auto">
              <a:xfrm>
                <a:off x="2160" y="3408"/>
                <a:ext cx="720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7" rIns="92075" bIns="46037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itchFamily="2" charset="-122"/>
                    <a:ea typeface="宋体" pitchFamily="2" charset="-122"/>
                    <a:cs typeface="+mn-cs"/>
                  </a:rPr>
                  <a:t>id</a:t>
                </a:r>
              </a:p>
            </p:txBody>
          </p:sp>
        </p:grpSp>
      </p:grpSp>
      <p:sp>
        <p:nvSpPr>
          <p:cNvPr id="324656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r>
              <a:rPr lang="zh-CN" altLang="en-US" b="1" dirty="0">
                <a:ea typeface="华文新魏" pitchFamily="2" charset="-122"/>
              </a:rPr>
              <a:t>一个句子</a:t>
            </a:r>
            <a:r>
              <a:rPr kumimoji="1"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id+id</a:t>
            </a:r>
            <a:r>
              <a:rPr kumimoji="1"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*id</a:t>
            </a:r>
            <a:r>
              <a:rPr lang="zh-CN" altLang="en-US" b="1" dirty="0">
                <a:ea typeface="华文新魏" pitchFamily="2" charset="-122"/>
              </a:rPr>
              <a:t>有两棵不同的分析树</a:t>
            </a:r>
          </a:p>
        </p:txBody>
      </p:sp>
      <p:sp>
        <p:nvSpPr>
          <p:cNvPr id="48" name="内容占位符 3"/>
          <p:cNvSpPr txBox="1">
            <a:spLocks/>
          </p:cNvSpPr>
          <p:nvPr/>
        </p:nvSpPr>
        <p:spPr bwMode="auto">
          <a:xfrm>
            <a:off x="4786785" y="782083"/>
            <a:ext cx="4321719" cy="7747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marR="0" lvl="0" indent="-45720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E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  <a:sym typeface="Symbol" pitchFamily="18" charset="2"/>
              </a:rPr>
              <a:t>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E+E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  <a:sym typeface="Symbol" pitchFamily="18" charset="2"/>
              </a:rPr>
              <a:t>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E*E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  <a:sym typeface="Symbol" pitchFamily="18" charset="2"/>
              </a:rPr>
              <a:t>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(E)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  <a:sym typeface="Symbol" pitchFamily="18" charset="2"/>
              </a:rPr>
              <a:t>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id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charset="0"/>
              <a:ea typeface="楷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66440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6083548" y="260350"/>
            <a:ext cx="2664916" cy="23206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E*E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E*id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E+E*id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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E+id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*id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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id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+id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*id</a:t>
            </a:r>
          </a:p>
        </p:txBody>
      </p:sp>
      <p:sp>
        <p:nvSpPr>
          <p:cNvPr id="345092" name="Oval 4"/>
          <p:cNvSpPr>
            <a:spLocks noChangeArrowheads="1"/>
          </p:cNvSpPr>
          <p:nvPr/>
        </p:nvSpPr>
        <p:spPr bwMode="auto">
          <a:xfrm>
            <a:off x="1524000" y="280035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</a:p>
        </p:txBody>
      </p:sp>
      <p:grpSp>
        <p:nvGrpSpPr>
          <p:cNvPr id="2" name="Group 45"/>
          <p:cNvGrpSpPr/>
          <p:nvPr/>
        </p:nvGrpSpPr>
        <p:grpSpPr bwMode="auto">
          <a:xfrm>
            <a:off x="685800" y="3333750"/>
            <a:ext cx="2590800" cy="990600"/>
            <a:chOff x="432" y="1680"/>
            <a:chExt cx="1632" cy="624"/>
          </a:xfrm>
        </p:grpSpPr>
        <p:sp>
          <p:nvSpPr>
            <p:cNvPr id="345093" name="Oval 5"/>
            <p:cNvSpPr>
              <a:spLocks noChangeArrowheads="1"/>
            </p:cNvSpPr>
            <p:nvPr/>
          </p:nvSpPr>
          <p:spPr bwMode="auto">
            <a:xfrm>
              <a:off x="432" y="1920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</a:p>
          </p:txBody>
        </p:sp>
        <p:sp>
          <p:nvSpPr>
            <p:cNvPr id="345094" name="Oval 6"/>
            <p:cNvSpPr>
              <a:spLocks noChangeArrowheads="1"/>
            </p:cNvSpPr>
            <p:nvPr/>
          </p:nvSpPr>
          <p:spPr bwMode="auto">
            <a:xfrm>
              <a:off x="960" y="1920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+</a:t>
              </a:r>
            </a:p>
          </p:txBody>
        </p:sp>
        <p:sp>
          <p:nvSpPr>
            <p:cNvPr id="345095" name="Oval 7"/>
            <p:cNvSpPr>
              <a:spLocks noChangeArrowheads="1"/>
            </p:cNvSpPr>
            <p:nvPr/>
          </p:nvSpPr>
          <p:spPr bwMode="auto">
            <a:xfrm>
              <a:off x="1680" y="1920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</a:p>
          </p:txBody>
        </p:sp>
        <p:sp>
          <p:nvSpPr>
            <p:cNvPr id="345102" name="Line 14"/>
            <p:cNvSpPr>
              <a:spLocks noChangeShapeType="1"/>
            </p:cNvSpPr>
            <p:nvPr/>
          </p:nvSpPr>
          <p:spPr bwMode="auto">
            <a:xfrm>
              <a:off x="1152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45103" name="Line 15"/>
            <p:cNvSpPr>
              <a:spLocks noChangeShapeType="1"/>
            </p:cNvSpPr>
            <p:nvPr/>
          </p:nvSpPr>
          <p:spPr bwMode="auto">
            <a:xfrm flipH="1">
              <a:off x="720" y="1728"/>
              <a:ext cx="336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45104" name="Line 16"/>
            <p:cNvSpPr>
              <a:spLocks noChangeShapeType="1"/>
            </p:cNvSpPr>
            <p:nvPr/>
          </p:nvSpPr>
          <p:spPr bwMode="auto">
            <a:xfrm>
              <a:off x="1248" y="1680"/>
              <a:ext cx="528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</p:grpSp>
      <p:grpSp>
        <p:nvGrpSpPr>
          <p:cNvPr id="3" name="Group 49"/>
          <p:cNvGrpSpPr/>
          <p:nvPr/>
        </p:nvGrpSpPr>
        <p:grpSpPr bwMode="auto">
          <a:xfrm>
            <a:off x="685800" y="4324350"/>
            <a:ext cx="609600" cy="1981200"/>
            <a:chOff x="432" y="2304"/>
            <a:chExt cx="384" cy="1248"/>
          </a:xfrm>
        </p:grpSpPr>
        <p:sp>
          <p:nvSpPr>
            <p:cNvPr id="345099" name="Oval 11"/>
            <p:cNvSpPr>
              <a:spLocks noChangeArrowheads="1"/>
            </p:cNvSpPr>
            <p:nvPr/>
          </p:nvSpPr>
          <p:spPr bwMode="auto">
            <a:xfrm>
              <a:off x="432" y="3168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id</a:t>
              </a:r>
            </a:p>
          </p:txBody>
        </p:sp>
        <p:sp>
          <p:nvSpPr>
            <p:cNvPr id="345105" name="Line 17"/>
            <p:cNvSpPr>
              <a:spLocks noChangeShapeType="1"/>
            </p:cNvSpPr>
            <p:nvPr/>
          </p:nvSpPr>
          <p:spPr bwMode="auto">
            <a:xfrm>
              <a:off x="624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</p:grpSp>
      <p:grpSp>
        <p:nvGrpSpPr>
          <p:cNvPr id="4" name="Group 46"/>
          <p:cNvGrpSpPr/>
          <p:nvPr/>
        </p:nvGrpSpPr>
        <p:grpSpPr bwMode="auto">
          <a:xfrm>
            <a:off x="1828800" y="4248150"/>
            <a:ext cx="2362200" cy="1066800"/>
            <a:chOff x="1152" y="2256"/>
            <a:chExt cx="1488" cy="672"/>
          </a:xfrm>
        </p:grpSpPr>
        <p:sp>
          <p:nvSpPr>
            <p:cNvPr id="345096" name="Oval 8"/>
            <p:cNvSpPr>
              <a:spLocks noChangeArrowheads="1"/>
            </p:cNvSpPr>
            <p:nvPr/>
          </p:nvSpPr>
          <p:spPr bwMode="auto">
            <a:xfrm>
              <a:off x="1152" y="254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</a:p>
          </p:txBody>
        </p:sp>
        <p:sp>
          <p:nvSpPr>
            <p:cNvPr id="345097" name="Oval 9"/>
            <p:cNvSpPr>
              <a:spLocks noChangeArrowheads="1"/>
            </p:cNvSpPr>
            <p:nvPr/>
          </p:nvSpPr>
          <p:spPr bwMode="auto">
            <a:xfrm>
              <a:off x="1680" y="254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*</a:t>
              </a:r>
            </a:p>
          </p:txBody>
        </p:sp>
        <p:sp>
          <p:nvSpPr>
            <p:cNvPr id="345098" name="Oval 10"/>
            <p:cNvSpPr>
              <a:spLocks noChangeArrowheads="1"/>
            </p:cNvSpPr>
            <p:nvPr/>
          </p:nvSpPr>
          <p:spPr bwMode="auto">
            <a:xfrm>
              <a:off x="2256" y="254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</a:p>
          </p:txBody>
        </p:sp>
        <p:sp>
          <p:nvSpPr>
            <p:cNvPr id="345106" name="Line 18"/>
            <p:cNvSpPr>
              <a:spLocks noChangeShapeType="1"/>
            </p:cNvSpPr>
            <p:nvPr/>
          </p:nvSpPr>
          <p:spPr bwMode="auto">
            <a:xfrm>
              <a:off x="1872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45107" name="Line 19"/>
            <p:cNvSpPr>
              <a:spLocks noChangeShapeType="1"/>
            </p:cNvSpPr>
            <p:nvPr/>
          </p:nvSpPr>
          <p:spPr bwMode="auto">
            <a:xfrm flipH="1">
              <a:off x="1440" y="225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45108" name="Line 20"/>
            <p:cNvSpPr>
              <a:spLocks noChangeShapeType="1"/>
            </p:cNvSpPr>
            <p:nvPr/>
          </p:nvSpPr>
          <p:spPr bwMode="auto">
            <a:xfrm>
              <a:off x="1968" y="2256"/>
              <a:ext cx="48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</p:grpSp>
      <p:grpSp>
        <p:nvGrpSpPr>
          <p:cNvPr id="5" name="Group 48"/>
          <p:cNvGrpSpPr/>
          <p:nvPr/>
        </p:nvGrpSpPr>
        <p:grpSpPr bwMode="auto">
          <a:xfrm>
            <a:off x="1828800" y="5314950"/>
            <a:ext cx="609600" cy="990600"/>
            <a:chOff x="1152" y="2928"/>
            <a:chExt cx="384" cy="624"/>
          </a:xfrm>
        </p:grpSpPr>
        <p:sp>
          <p:nvSpPr>
            <p:cNvPr id="345100" name="Oval 12"/>
            <p:cNvSpPr>
              <a:spLocks noChangeArrowheads="1"/>
            </p:cNvSpPr>
            <p:nvPr/>
          </p:nvSpPr>
          <p:spPr bwMode="auto">
            <a:xfrm>
              <a:off x="1152" y="3168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id</a:t>
              </a:r>
            </a:p>
          </p:txBody>
        </p:sp>
        <p:sp>
          <p:nvSpPr>
            <p:cNvPr id="345109" name="Line 21"/>
            <p:cNvSpPr>
              <a:spLocks noChangeShapeType="1"/>
            </p:cNvSpPr>
            <p:nvPr/>
          </p:nvSpPr>
          <p:spPr bwMode="auto">
            <a:xfrm>
              <a:off x="1344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</p:grpSp>
      <p:grpSp>
        <p:nvGrpSpPr>
          <p:cNvPr id="6" name="Group 47"/>
          <p:cNvGrpSpPr/>
          <p:nvPr/>
        </p:nvGrpSpPr>
        <p:grpSpPr bwMode="auto">
          <a:xfrm>
            <a:off x="3581400" y="5314950"/>
            <a:ext cx="609600" cy="1066800"/>
            <a:chOff x="2256" y="2928"/>
            <a:chExt cx="384" cy="672"/>
          </a:xfrm>
        </p:grpSpPr>
        <p:sp>
          <p:nvSpPr>
            <p:cNvPr id="345101" name="Oval 13"/>
            <p:cNvSpPr>
              <a:spLocks noChangeArrowheads="1"/>
            </p:cNvSpPr>
            <p:nvPr/>
          </p:nvSpPr>
          <p:spPr bwMode="auto">
            <a:xfrm>
              <a:off x="2256" y="321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id</a:t>
              </a:r>
            </a:p>
          </p:txBody>
        </p:sp>
        <p:sp>
          <p:nvSpPr>
            <p:cNvPr id="345110" name="Line 22"/>
            <p:cNvSpPr>
              <a:spLocks noChangeShapeType="1"/>
            </p:cNvSpPr>
            <p:nvPr/>
          </p:nvSpPr>
          <p:spPr bwMode="auto">
            <a:xfrm>
              <a:off x="2448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</p:grpSp>
      <p:sp>
        <p:nvSpPr>
          <p:cNvPr id="345111" name="Oval 23"/>
          <p:cNvSpPr>
            <a:spLocks noChangeArrowheads="1"/>
          </p:cNvSpPr>
          <p:nvPr/>
        </p:nvSpPr>
        <p:spPr bwMode="auto">
          <a:xfrm>
            <a:off x="7086600" y="280035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</a:p>
        </p:txBody>
      </p:sp>
      <p:grpSp>
        <p:nvGrpSpPr>
          <p:cNvPr id="7" name="Group 50"/>
          <p:cNvGrpSpPr/>
          <p:nvPr/>
        </p:nvGrpSpPr>
        <p:grpSpPr bwMode="auto">
          <a:xfrm>
            <a:off x="6172200" y="3333750"/>
            <a:ext cx="2667000" cy="990600"/>
            <a:chOff x="3888" y="1680"/>
            <a:chExt cx="1680" cy="624"/>
          </a:xfrm>
        </p:grpSpPr>
        <p:sp>
          <p:nvSpPr>
            <p:cNvPr id="345112" name="Oval 24"/>
            <p:cNvSpPr>
              <a:spLocks noChangeArrowheads="1"/>
            </p:cNvSpPr>
            <p:nvPr/>
          </p:nvSpPr>
          <p:spPr bwMode="auto">
            <a:xfrm>
              <a:off x="3888" y="1920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</a:p>
          </p:txBody>
        </p:sp>
        <p:sp>
          <p:nvSpPr>
            <p:cNvPr id="345113" name="Oval 25"/>
            <p:cNvSpPr>
              <a:spLocks noChangeArrowheads="1"/>
            </p:cNvSpPr>
            <p:nvPr/>
          </p:nvSpPr>
          <p:spPr bwMode="auto">
            <a:xfrm>
              <a:off x="4464" y="1920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*</a:t>
              </a:r>
            </a:p>
          </p:txBody>
        </p:sp>
        <p:sp>
          <p:nvSpPr>
            <p:cNvPr id="345114" name="Oval 26"/>
            <p:cNvSpPr>
              <a:spLocks noChangeArrowheads="1"/>
            </p:cNvSpPr>
            <p:nvPr/>
          </p:nvSpPr>
          <p:spPr bwMode="auto">
            <a:xfrm>
              <a:off x="5184" y="1920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</a:p>
          </p:txBody>
        </p:sp>
        <p:sp>
          <p:nvSpPr>
            <p:cNvPr id="345121" name="Line 33"/>
            <p:cNvSpPr>
              <a:spLocks noChangeShapeType="1"/>
            </p:cNvSpPr>
            <p:nvPr/>
          </p:nvSpPr>
          <p:spPr bwMode="auto">
            <a:xfrm>
              <a:off x="4656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45122" name="Line 34"/>
            <p:cNvSpPr>
              <a:spLocks noChangeShapeType="1"/>
            </p:cNvSpPr>
            <p:nvPr/>
          </p:nvSpPr>
          <p:spPr bwMode="auto">
            <a:xfrm flipH="1">
              <a:off x="4224" y="1728"/>
              <a:ext cx="336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45123" name="Line 35"/>
            <p:cNvSpPr>
              <a:spLocks noChangeShapeType="1"/>
            </p:cNvSpPr>
            <p:nvPr/>
          </p:nvSpPr>
          <p:spPr bwMode="auto">
            <a:xfrm>
              <a:off x="4752" y="1680"/>
              <a:ext cx="48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</p:grpSp>
      <p:grpSp>
        <p:nvGrpSpPr>
          <p:cNvPr id="8" name="Group 52"/>
          <p:cNvGrpSpPr/>
          <p:nvPr/>
        </p:nvGrpSpPr>
        <p:grpSpPr bwMode="auto">
          <a:xfrm>
            <a:off x="5181600" y="4324350"/>
            <a:ext cx="2667000" cy="914400"/>
            <a:chOff x="3264" y="2304"/>
            <a:chExt cx="1680" cy="576"/>
          </a:xfrm>
        </p:grpSpPr>
        <p:sp>
          <p:nvSpPr>
            <p:cNvPr id="345115" name="Oval 27"/>
            <p:cNvSpPr>
              <a:spLocks noChangeArrowheads="1"/>
            </p:cNvSpPr>
            <p:nvPr/>
          </p:nvSpPr>
          <p:spPr bwMode="auto">
            <a:xfrm>
              <a:off x="3936" y="249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+</a:t>
              </a:r>
            </a:p>
          </p:txBody>
        </p:sp>
        <p:sp>
          <p:nvSpPr>
            <p:cNvPr id="345116" name="Oval 28"/>
            <p:cNvSpPr>
              <a:spLocks noChangeArrowheads="1"/>
            </p:cNvSpPr>
            <p:nvPr/>
          </p:nvSpPr>
          <p:spPr bwMode="auto">
            <a:xfrm>
              <a:off x="3264" y="249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</a:p>
          </p:txBody>
        </p:sp>
        <p:sp>
          <p:nvSpPr>
            <p:cNvPr id="345117" name="Oval 29"/>
            <p:cNvSpPr>
              <a:spLocks noChangeArrowheads="1"/>
            </p:cNvSpPr>
            <p:nvPr/>
          </p:nvSpPr>
          <p:spPr bwMode="auto">
            <a:xfrm>
              <a:off x="4560" y="249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E</a:t>
              </a:r>
            </a:p>
          </p:txBody>
        </p:sp>
        <p:sp>
          <p:nvSpPr>
            <p:cNvPr id="345124" name="Line 36"/>
            <p:cNvSpPr>
              <a:spLocks noChangeShapeType="1"/>
            </p:cNvSpPr>
            <p:nvPr/>
          </p:nvSpPr>
          <p:spPr bwMode="auto">
            <a:xfrm>
              <a:off x="4080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45125" name="Line 37"/>
            <p:cNvSpPr>
              <a:spLocks noChangeShapeType="1"/>
            </p:cNvSpPr>
            <p:nvPr/>
          </p:nvSpPr>
          <p:spPr bwMode="auto">
            <a:xfrm flipH="1">
              <a:off x="3600" y="2304"/>
              <a:ext cx="384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345126" name="Line 38"/>
            <p:cNvSpPr>
              <a:spLocks noChangeShapeType="1"/>
            </p:cNvSpPr>
            <p:nvPr/>
          </p:nvSpPr>
          <p:spPr bwMode="auto">
            <a:xfrm>
              <a:off x="4176" y="2304"/>
              <a:ext cx="432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</p:grpSp>
      <p:grpSp>
        <p:nvGrpSpPr>
          <p:cNvPr id="9" name="Group 54"/>
          <p:cNvGrpSpPr/>
          <p:nvPr/>
        </p:nvGrpSpPr>
        <p:grpSpPr bwMode="auto">
          <a:xfrm>
            <a:off x="5257800" y="5238750"/>
            <a:ext cx="609600" cy="1143000"/>
            <a:chOff x="3312" y="2880"/>
            <a:chExt cx="384" cy="720"/>
          </a:xfrm>
        </p:grpSpPr>
        <p:sp>
          <p:nvSpPr>
            <p:cNvPr id="345119" name="Oval 31"/>
            <p:cNvSpPr>
              <a:spLocks noChangeArrowheads="1"/>
            </p:cNvSpPr>
            <p:nvPr/>
          </p:nvSpPr>
          <p:spPr bwMode="auto">
            <a:xfrm>
              <a:off x="3312" y="321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id</a:t>
              </a:r>
            </a:p>
          </p:txBody>
        </p:sp>
        <p:sp>
          <p:nvSpPr>
            <p:cNvPr id="345127" name="Line 39"/>
            <p:cNvSpPr>
              <a:spLocks noChangeShapeType="1"/>
            </p:cNvSpPr>
            <p:nvPr/>
          </p:nvSpPr>
          <p:spPr bwMode="auto">
            <a:xfrm>
              <a:off x="3456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</p:grpSp>
      <p:grpSp>
        <p:nvGrpSpPr>
          <p:cNvPr id="10" name="Group 53"/>
          <p:cNvGrpSpPr/>
          <p:nvPr/>
        </p:nvGrpSpPr>
        <p:grpSpPr bwMode="auto">
          <a:xfrm>
            <a:off x="7239000" y="5238750"/>
            <a:ext cx="609600" cy="1143000"/>
            <a:chOff x="4560" y="2880"/>
            <a:chExt cx="384" cy="720"/>
          </a:xfrm>
        </p:grpSpPr>
        <p:sp>
          <p:nvSpPr>
            <p:cNvPr id="345118" name="Oval 30"/>
            <p:cNvSpPr>
              <a:spLocks noChangeArrowheads="1"/>
            </p:cNvSpPr>
            <p:nvPr/>
          </p:nvSpPr>
          <p:spPr bwMode="auto">
            <a:xfrm>
              <a:off x="4560" y="321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id</a:t>
              </a:r>
            </a:p>
          </p:txBody>
        </p:sp>
        <p:sp>
          <p:nvSpPr>
            <p:cNvPr id="345128" name="Line 40"/>
            <p:cNvSpPr>
              <a:spLocks noChangeShapeType="1"/>
            </p:cNvSpPr>
            <p:nvPr/>
          </p:nvSpPr>
          <p:spPr bwMode="auto">
            <a:xfrm>
              <a:off x="4752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</p:grpSp>
      <p:grpSp>
        <p:nvGrpSpPr>
          <p:cNvPr id="11" name="Group 51"/>
          <p:cNvGrpSpPr/>
          <p:nvPr/>
        </p:nvGrpSpPr>
        <p:grpSpPr bwMode="auto">
          <a:xfrm>
            <a:off x="8229600" y="4324350"/>
            <a:ext cx="609600" cy="1981200"/>
            <a:chOff x="5184" y="2304"/>
            <a:chExt cx="384" cy="1248"/>
          </a:xfrm>
        </p:grpSpPr>
        <p:sp>
          <p:nvSpPr>
            <p:cNvPr id="345120" name="Oval 32"/>
            <p:cNvSpPr>
              <a:spLocks noChangeArrowheads="1"/>
            </p:cNvSpPr>
            <p:nvPr/>
          </p:nvSpPr>
          <p:spPr bwMode="auto">
            <a:xfrm>
              <a:off x="5184" y="3168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id</a:t>
              </a:r>
            </a:p>
          </p:txBody>
        </p:sp>
        <p:sp>
          <p:nvSpPr>
            <p:cNvPr id="345129" name="Line 41"/>
            <p:cNvSpPr>
              <a:spLocks noChangeShapeType="1"/>
            </p:cNvSpPr>
            <p:nvPr/>
          </p:nvSpPr>
          <p:spPr bwMode="auto">
            <a:xfrm>
              <a:off x="5376" y="230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</p:grpSp>
      <p:sp>
        <p:nvSpPr>
          <p:cNvPr id="345130" name="Text Box 42"/>
          <p:cNvSpPr txBox="1">
            <a:spLocks noChangeArrowheads="1"/>
          </p:cNvSpPr>
          <p:nvPr/>
        </p:nvSpPr>
        <p:spPr bwMode="auto">
          <a:xfrm>
            <a:off x="2771775" y="2655888"/>
            <a:ext cx="4033838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两个不同的最右推导，对应两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不同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的分析树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45132" name="Text Box 44"/>
          <p:cNvSpPr txBox="1">
            <a:spLocks noChangeArrowheads="1"/>
          </p:cNvSpPr>
          <p:nvPr/>
        </p:nvSpPr>
        <p:spPr bwMode="auto">
          <a:xfrm>
            <a:off x="539552" y="333375"/>
            <a:ext cx="2376487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E+E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E+E*E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E+E*id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E+id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*id</a:t>
            </a:r>
          </a:p>
          <a:p>
            <a:pPr marL="0" marR="0" lvl="0" indent="0" algn="l" defTabSz="914400" rtl="0" eaLnBrk="1" fontAlgn="ctr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id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+id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*id</a:t>
            </a:r>
            <a:endParaRPr kumimoji="1" lang="en-US" altLang="zh-CN" sz="32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3" name="内容占位符 3"/>
          <p:cNvSpPr txBox="1">
            <a:spLocks/>
          </p:cNvSpPr>
          <p:nvPr/>
        </p:nvSpPr>
        <p:spPr bwMode="auto">
          <a:xfrm>
            <a:off x="3491880" y="116632"/>
            <a:ext cx="1922512" cy="18722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6700" marR="0" lvl="0" indent="-266700" algn="l" defTabSz="914400" rtl="0" eaLnBrk="1" fontAlgn="ctr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E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  <a:sym typeface="Symbol" pitchFamily="18" charset="2"/>
              </a:rPr>
              <a:t>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E+E</a:t>
            </a:r>
          </a:p>
          <a:p>
            <a:pPr marL="266700" marR="0" lvl="0" indent="-266700" algn="l" defTabSz="914400" rtl="0" eaLnBrk="1" fontAlgn="ctr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E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  <a:sym typeface="Symbol" pitchFamily="18" charset="2"/>
              </a:rPr>
              <a:t>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E*E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楷体" charset="0"/>
              <a:ea typeface="楷体" charset="0"/>
              <a:cs typeface="+mn-cs"/>
              <a:sym typeface="Symbol" pitchFamily="18" charset="2"/>
            </a:endParaRPr>
          </a:p>
          <a:p>
            <a:pPr marL="266700" marR="0" lvl="0" indent="-266700" algn="l" defTabSz="914400" rtl="0" eaLnBrk="1" fontAlgn="ctr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E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  <a:sym typeface="Symbol" pitchFamily="18" charset="2"/>
              </a:rPr>
              <a:t>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(E)</a:t>
            </a:r>
          </a:p>
          <a:p>
            <a:pPr marL="266700" marR="0" lvl="0" indent="-266700" algn="l" defTabSz="914400" rtl="0" eaLnBrk="1" fontAlgn="ctr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E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  <a:sym typeface="Symbol" pitchFamily="18" charset="2"/>
              </a:rPr>
              <a:t>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" charset="0"/>
                <a:ea typeface="楷体" charset="0"/>
                <a:cs typeface="+mn-cs"/>
              </a:rPr>
              <a:t>id</a:t>
            </a: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楷体" charset="0"/>
              <a:ea typeface="楷体" charset="0"/>
              <a:cs typeface="+mn-cs"/>
            </a:endParaRPr>
          </a:p>
        </p:txBody>
      </p:sp>
      <p:sp>
        <p:nvSpPr>
          <p:cNvPr id="54" name="Rectangle 48"/>
          <p:cNvSpPr txBox="1">
            <a:spLocks noChangeArrowheads="1"/>
          </p:cNvSpPr>
          <p:nvPr/>
        </p:nvSpPr>
        <p:spPr>
          <a:xfrm>
            <a:off x="3163888" y="1892301"/>
            <a:ext cx="2848272" cy="763587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/>
                <a:ea typeface="华文新魏" pitchFamily="2" charset="-122"/>
                <a:cs typeface="+mn-cs"/>
              </a:rPr>
              <a:t>分析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/>
                <a:ea typeface="华文新魏" pitchFamily="2" charset="-122"/>
                <a:cs typeface="+mn-cs"/>
              </a:rPr>
              <a:t>: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id+id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6C0000"/>
              </a:solidFill>
              <a:effectLst/>
              <a:uLnTx/>
              <a:uFillTx/>
              <a:latin typeface="Tahoma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1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4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animBg="1"/>
      <p:bldP spid="345092" grpId="0" animBg="1"/>
      <p:bldP spid="345111" grpId="0" animBg="1"/>
      <p:bldP spid="345130" grpId="0" animBg="1"/>
      <p:bldP spid="3451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ea typeface="华文新魏" pitchFamily="2" charset="-122"/>
              </a:rPr>
              <a:t>文法的二义性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17713"/>
            <a:ext cx="8559800" cy="4579937"/>
          </a:xfrm>
        </p:spPr>
        <p:txBody>
          <a:bodyPr/>
          <a:lstStyle/>
          <a:p>
            <a:r>
              <a:rPr kumimoji="1" lang="zh-CN" altLang="en-US" b="1" dirty="0">
                <a:latin typeface="华文新魏" pitchFamily="2" charset="-122"/>
                <a:ea typeface="华文新魏" pitchFamily="2" charset="-122"/>
              </a:rPr>
              <a:t>一般来说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b="1" dirty="0">
                <a:latin typeface="华文新魏" pitchFamily="2" charset="-122"/>
                <a:ea typeface="华文新魏" pitchFamily="2" charset="-122"/>
              </a:rPr>
              <a:t>高级程序设计语言存在无二义性文法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b="1" dirty="0">
                <a:latin typeface="华文新魏" pitchFamily="2" charset="-122"/>
                <a:ea typeface="华文新魏" pitchFamily="2" charset="-122"/>
              </a:rPr>
              <a:t>但有时用二义性文法。如：表达式文法、条件语句文法。</a:t>
            </a:r>
          </a:p>
          <a:p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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  if  B   then     S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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if  B   then     S     else     S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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 other</a:t>
            </a:r>
          </a:p>
          <a:p>
            <a:pPr lvl="1"/>
            <a:r>
              <a:rPr kumimoji="1" lang="zh-CN" altLang="en-US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二义性的句子</a:t>
            </a:r>
            <a:r>
              <a:rPr kumimoji="1" lang="en-US" altLang="zh-CN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: if  e</a:t>
            </a:r>
            <a:r>
              <a:rPr kumimoji="1" lang="en-US" altLang="zh-CN" b="1" baseline="-250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en-US" altLang="zh-CN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  then  if  e</a:t>
            </a:r>
            <a:r>
              <a:rPr kumimoji="1" lang="en-US" altLang="zh-CN" b="1" baseline="-250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en-US" altLang="zh-CN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  then   s</a:t>
            </a:r>
            <a:r>
              <a:rPr kumimoji="1" lang="en-US" altLang="zh-CN" b="1" baseline="-250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en-US" altLang="zh-CN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 else s</a:t>
            </a:r>
            <a:r>
              <a:rPr kumimoji="1" lang="en-US" altLang="zh-CN" b="1" baseline="-250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en-US" altLang="zh-CN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922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ea typeface="华文新魏" pitchFamily="2" charset="-122"/>
              </a:rPr>
              <a:t>文法的二义性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kumimoji="1" lang="zh-CN" altLang="en-US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二义性的句子</a:t>
            </a:r>
            <a:r>
              <a:rPr kumimoji="1" lang="en-US" altLang="zh-CN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: if  e</a:t>
            </a:r>
            <a:r>
              <a:rPr kumimoji="1" lang="en-US" altLang="zh-CN" b="1" baseline="-250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en-US" altLang="zh-CN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  then  if  e</a:t>
            </a:r>
            <a:r>
              <a:rPr kumimoji="1" lang="en-US" altLang="zh-CN" b="1" baseline="-250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en-US" altLang="zh-CN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  then   s</a:t>
            </a:r>
            <a:r>
              <a:rPr kumimoji="1" lang="en-US" altLang="zh-CN" b="1" baseline="-250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en-US" altLang="zh-CN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 else s</a:t>
            </a:r>
            <a:r>
              <a:rPr kumimoji="1" lang="en-US" altLang="zh-CN" b="1" baseline="-250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en-US" altLang="zh-CN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83568" y="2852936"/>
            <a:ext cx="4535317" cy="2520280"/>
            <a:chOff x="906881" y="360975"/>
            <a:chExt cx="4208044" cy="2247900"/>
          </a:xfrm>
        </p:grpSpPr>
        <p:sp>
          <p:nvSpPr>
            <p:cNvPr id="5" name="文本框 2"/>
            <p:cNvSpPr txBox="1"/>
            <p:nvPr/>
          </p:nvSpPr>
          <p:spPr>
            <a:xfrm>
              <a:off x="906881" y="1047751"/>
              <a:ext cx="309713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if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文本框 76"/>
            <p:cNvSpPr txBox="1"/>
            <p:nvPr/>
          </p:nvSpPr>
          <p:spPr>
            <a:xfrm>
              <a:off x="1373165" y="1047751"/>
              <a:ext cx="30924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文本框 76"/>
            <p:cNvSpPr txBox="1"/>
            <p:nvPr/>
          </p:nvSpPr>
          <p:spPr>
            <a:xfrm>
              <a:off x="1812290" y="1037250"/>
              <a:ext cx="61057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then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文本框 76"/>
            <p:cNvSpPr txBox="1"/>
            <p:nvPr/>
          </p:nvSpPr>
          <p:spPr>
            <a:xfrm>
              <a:off x="2630861" y="1017225"/>
              <a:ext cx="49627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文本框 76"/>
            <p:cNvSpPr txBox="1"/>
            <p:nvPr/>
          </p:nvSpPr>
          <p:spPr>
            <a:xfrm>
              <a:off x="1669024" y="360975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文本框 76"/>
            <p:cNvSpPr txBox="1"/>
            <p:nvPr/>
          </p:nvSpPr>
          <p:spPr>
            <a:xfrm>
              <a:off x="2009288" y="1626825"/>
              <a:ext cx="30924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if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文本框 76"/>
            <p:cNvSpPr txBox="1"/>
            <p:nvPr/>
          </p:nvSpPr>
          <p:spPr>
            <a:xfrm>
              <a:off x="2475378" y="1626825"/>
              <a:ext cx="30924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文本框 76"/>
            <p:cNvSpPr txBox="1"/>
            <p:nvPr/>
          </p:nvSpPr>
          <p:spPr>
            <a:xfrm>
              <a:off x="2914798" y="1616030"/>
              <a:ext cx="6102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then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文本框 76"/>
            <p:cNvSpPr txBox="1"/>
            <p:nvPr/>
          </p:nvSpPr>
          <p:spPr>
            <a:xfrm>
              <a:off x="3495188" y="1614760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文本框 76"/>
            <p:cNvSpPr txBox="1"/>
            <p:nvPr/>
          </p:nvSpPr>
          <p:spPr>
            <a:xfrm>
              <a:off x="3965902" y="1605235"/>
              <a:ext cx="6102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else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文本框 76"/>
            <p:cNvSpPr txBox="1"/>
            <p:nvPr/>
          </p:nvSpPr>
          <p:spPr>
            <a:xfrm>
              <a:off x="4618990" y="1627800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文本框 76"/>
            <p:cNvSpPr txBox="1"/>
            <p:nvPr/>
          </p:nvSpPr>
          <p:spPr>
            <a:xfrm>
              <a:off x="1360780" y="1627800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e1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文本框 76"/>
            <p:cNvSpPr txBox="1"/>
            <p:nvPr/>
          </p:nvSpPr>
          <p:spPr>
            <a:xfrm>
              <a:off x="2437913" y="2161200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e2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文本框 76"/>
            <p:cNvSpPr txBox="1"/>
            <p:nvPr/>
          </p:nvSpPr>
          <p:spPr>
            <a:xfrm>
              <a:off x="3420405" y="2180250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文本框 76"/>
            <p:cNvSpPr txBox="1"/>
            <p:nvPr/>
          </p:nvSpPr>
          <p:spPr>
            <a:xfrm>
              <a:off x="4552315" y="2208825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12190" y="884579"/>
              <a:ext cx="1762125" cy="95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21715" y="884579"/>
              <a:ext cx="9525" cy="2381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528232" y="913153"/>
              <a:ext cx="0" cy="2000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50240" y="894103"/>
              <a:ext cx="0" cy="2000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2764790" y="903628"/>
              <a:ext cx="9525" cy="18097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812290" y="617878"/>
              <a:ext cx="0" cy="2667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527788" y="1374436"/>
              <a:ext cx="444" cy="3047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183765" y="1517310"/>
              <a:ext cx="2590800" cy="2535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193290" y="1531870"/>
              <a:ext cx="0" cy="17594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642930" y="1542665"/>
              <a:ext cx="0" cy="13657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3211531" y="1542665"/>
              <a:ext cx="8385" cy="19372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3660140" y="1531870"/>
              <a:ext cx="9525" cy="13784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4269740" y="1531870"/>
              <a:ext cx="1280" cy="18546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755515" y="1542665"/>
              <a:ext cx="0" cy="15562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774315" y="1260135"/>
              <a:ext cx="0" cy="28253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2642930" y="1964985"/>
              <a:ext cx="13044" cy="2286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3602990" y="1942715"/>
              <a:ext cx="9525" cy="26039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755515" y="1984034"/>
              <a:ext cx="0" cy="25717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268968" y="2852936"/>
            <a:ext cx="3954585" cy="2389384"/>
            <a:chOff x="325857" y="113325"/>
            <a:chExt cx="3858794" cy="2219325"/>
          </a:xfrm>
        </p:grpSpPr>
        <p:sp>
          <p:nvSpPr>
            <p:cNvPr id="39" name="文本框 2"/>
            <p:cNvSpPr txBox="1"/>
            <p:nvPr/>
          </p:nvSpPr>
          <p:spPr>
            <a:xfrm>
              <a:off x="325857" y="800101"/>
              <a:ext cx="309713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if</a:t>
              </a:r>
              <a:endParaRPr kumimoji="0" lang="zh-CN" altLang="en-US" sz="1050" b="0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文本框 76"/>
            <p:cNvSpPr txBox="1"/>
            <p:nvPr/>
          </p:nvSpPr>
          <p:spPr>
            <a:xfrm>
              <a:off x="792141" y="800101"/>
              <a:ext cx="30924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文本框 76"/>
            <p:cNvSpPr txBox="1"/>
            <p:nvPr/>
          </p:nvSpPr>
          <p:spPr>
            <a:xfrm>
              <a:off x="1231266" y="789600"/>
              <a:ext cx="61057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then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文本框 76"/>
            <p:cNvSpPr txBox="1"/>
            <p:nvPr/>
          </p:nvSpPr>
          <p:spPr>
            <a:xfrm>
              <a:off x="2049837" y="769575"/>
              <a:ext cx="49627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文本框 76"/>
            <p:cNvSpPr txBox="1"/>
            <p:nvPr/>
          </p:nvSpPr>
          <p:spPr>
            <a:xfrm>
              <a:off x="1088000" y="113325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文本框 76"/>
            <p:cNvSpPr txBox="1"/>
            <p:nvPr/>
          </p:nvSpPr>
          <p:spPr>
            <a:xfrm>
              <a:off x="1428264" y="1379175"/>
              <a:ext cx="30924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if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文本框 76"/>
            <p:cNvSpPr txBox="1"/>
            <p:nvPr/>
          </p:nvSpPr>
          <p:spPr>
            <a:xfrm>
              <a:off x="1894354" y="1379175"/>
              <a:ext cx="30924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文本框 76"/>
            <p:cNvSpPr txBox="1"/>
            <p:nvPr/>
          </p:nvSpPr>
          <p:spPr>
            <a:xfrm>
              <a:off x="2190115" y="1379222"/>
              <a:ext cx="6102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then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文本框 76"/>
            <p:cNvSpPr txBox="1"/>
            <p:nvPr/>
          </p:nvSpPr>
          <p:spPr>
            <a:xfrm>
              <a:off x="2666514" y="1390719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文本框 76"/>
            <p:cNvSpPr txBox="1"/>
            <p:nvPr/>
          </p:nvSpPr>
          <p:spPr>
            <a:xfrm>
              <a:off x="2651453" y="769622"/>
              <a:ext cx="6102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else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文本框 76"/>
            <p:cNvSpPr txBox="1"/>
            <p:nvPr/>
          </p:nvSpPr>
          <p:spPr>
            <a:xfrm>
              <a:off x="3688716" y="769671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文本框 76"/>
            <p:cNvSpPr txBox="1"/>
            <p:nvPr/>
          </p:nvSpPr>
          <p:spPr>
            <a:xfrm>
              <a:off x="779756" y="1380150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e1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文本框 76"/>
            <p:cNvSpPr txBox="1"/>
            <p:nvPr/>
          </p:nvSpPr>
          <p:spPr>
            <a:xfrm>
              <a:off x="1856889" y="1913550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e2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文本框 76"/>
            <p:cNvSpPr txBox="1"/>
            <p:nvPr/>
          </p:nvSpPr>
          <p:spPr>
            <a:xfrm>
              <a:off x="2639356" y="1932600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S1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文本框 76"/>
            <p:cNvSpPr txBox="1"/>
            <p:nvPr/>
          </p:nvSpPr>
          <p:spPr>
            <a:xfrm>
              <a:off x="3618866" y="1199082"/>
              <a:ext cx="495935" cy="4000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bg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S2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431166" y="647499"/>
              <a:ext cx="3407409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440691" y="647557"/>
              <a:ext cx="9525" cy="2381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947208" y="676132"/>
              <a:ext cx="0" cy="2000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469216" y="657082"/>
              <a:ext cx="0" cy="2000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2183766" y="666607"/>
              <a:ext cx="9525" cy="18097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231266" y="380857"/>
              <a:ext cx="0" cy="2667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946764" y="1106839"/>
              <a:ext cx="444" cy="3047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612266" y="1264272"/>
              <a:ext cx="0" cy="17594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2061906" y="1275067"/>
              <a:ext cx="0" cy="13657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822065" y="1049687"/>
              <a:ext cx="0" cy="15562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2800351" y="1649762"/>
              <a:ext cx="0" cy="25717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876550" y="657024"/>
              <a:ext cx="0" cy="17150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838574" y="657024"/>
              <a:ext cx="0" cy="15245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612266" y="1264163"/>
              <a:ext cx="1188084" cy="1079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438400" y="1286726"/>
              <a:ext cx="0" cy="13443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2790825" y="1286726"/>
              <a:ext cx="0" cy="10586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048977" y="1685769"/>
              <a:ext cx="860" cy="25926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183766" y="1049687"/>
              <a:ext cx="0" cy="21447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3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33375"/>
            <a:ext cx="6418262" cy="1266825"/>
          </a:xfrm>
        </p:spPr>
        <p:txBody>
          <a:bodyPr/>
          <a:lstStyle/>
          <a:p>
            <a:pPr algn="ctr"/>
            <a:r>
              <a:rPr lang="en-US" altLang="zh-CN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3.1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上下文无关文法</a:t>
            </a:r>
            <a:endParaRPr lang="zh-CN" altLang="en-US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什么是语言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自然语言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(Natural Language)</a:t>
            </a:r>
          </a:p>
          <a:p>
            <a:pPr lvl="2">
              <a:lnSpc>
                <a:spcPct val="90000"/>
              </a:lnSpc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是人与人的通讯工具</a:t>
            </a:r>
          </a:p>
          <a:p>
            <a:pPr lvl="2">
              <a:lnSpc>
                <a:spcPct val="90000"/>
              </a:lnSpc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语义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(Semantics):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环境、背景知识、语气、二义性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——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难以精确定义、难以形式化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计算机语言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(Computer Language)</a:t>
            </a:r>
          </a:p>
          <a:p>
            <a:pPr lvl="2">
              <a:lnSpc>
                <a:spcPct val="90000"/>
              </a:lnSpc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严格的语法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(Grammar)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、语义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(Semantics)</a:t>
            </a:r>
          </a:p>
          <a:p>
            <a:pPr lvl="2">
              <a:lnSpc>
                <a:spcPct val="90000"/>
              </a:lnSpc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易于形式化，可以使用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BNF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范式定义语法</a:t>
            </a:r>
          </a:p>
          <a:p>
            <a:pPr lvl="1">
              <a:lnSpc>
                <a:spcPct val="90000"/>
              </a:lnSpc>
              <a:buClrTx/>
            </a:pPr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语言是用来交换信息的工具</a:t>
            </a: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——</a:t>
            </a:r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功能性描述</a:t>
            </a:r>
          </a:p>
        </p:txBody>
      </p:sp>
    </p:spTree>
    <p:extLst>
      <p:ext uri="{BB962C8B-B14F-4D97-AF65-F5344CB8AC3E}">
        <p14:creationId xmlns:p14="http://schemas.microsoft.com/office/powerpoint/2010/main" val="244554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folHlink"/>
                </a:solidFill>
                <a:ea typeface="华文新魏" pitchFamily="2" charset="-122"/>
              </a:rPr>
              <a:t>文法的二义性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2"/>
            <a:ext cx="7772400" cy="4507631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100000"/>
              </a:spcBef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对于任意一个上下文无关文法，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不存在算法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判定它是无二义性的；但能给出一组充分条件，满足这组充分条件的文法是无二义性的。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>
              <a:spcBef>
                <a:spcPct val="100000"/>
              </a:spcBef>
            </a:pPr>
            <a:r>
              <a:rPr kumimoji="1" lang="zh-CN" altLang="en-US" b="1" dirty="0">
                <a:latin typeface="华文新魏" pitchFamily="2" charset="-122"/>
                <a:ea typeface="华文新魏" pitchFamily="2" charset="-122"/>
              </a:rPr>
              <a:t>只要当产生一个语言的所有文法都是二义时，这个</a:t>
            </a:r>
            <a:r>
              <a:rPr kumimoji="1" lang="zh-CN" altLang="en-US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语言才称为二义</a:t>
            </a:r>
            <a:r>
              <a:rPr kumimoji="1" lang="zh-CN" altLang="en-US" b="1" dirty="0">
                <a:latin typeface="华文新魏" pitchFamily="2" charset="-122"/>
                <a:ea typeface="华文新魏" pitchFamily="2" charset="-122"/>
              </a:rPr>
              <a:t>的。</a:t>
            </a:r>
            <a:endParaRPr kumimoji="1"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100000"/>
              </a:spcBef>
            </a:pPr>
            <a:r>
              <a:rPr kumimoji="1" lang="zh-CN" altLang="en-US" b="1" dirty="0">
                <a:latin typeface="华文新魏" pitchFamily="2" charset="-122"/>
                <a:ea typeface="华文新魏" pitchFamily="2" charset="-122"/>
              </a:rPr>
              <a:t>存在</a:t>
            </a:r>
            <a:r>
              <a:rPr kumimoji="1" lang="zh-CN" altLang="en-US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先天二义性语言，</a:t>
            </a:r>
            <a:r>
              <a:rPr kumimoji="1" lang="zh-CN" altLang="en-US" b="1" dirty="0">
                <a:latin typeface="华文新魏" pitchFamily="2" charset="-122"/>
                <a:ea typeface="华文新魏" pitchFamily="2" charset="-122"/>
              </a:rPr>
              <a:t>例如，语言</a:t>
            </a:r>
          </a:p>
          <a:p>
            <a:pPr marL="0" indent="457200">
              <a:buNone/>
            </a:pPr>
            <a:r>
              <a:rPr kumimoji="1" lang="zh-CN" altLang="en-US" b="1" dirty="0">
                <a:latin typeface="华文新魏" pitchFamily="2" charset="-122"/>
                <a:ea typeface="华文新魏" pitchFamily="2" charset="-122"/>
              </a:rPr>
              <a:t>      </a:t>
            </a:r>
            <a:r>
              <a:rPr kumimoji="1" lang="zh-CN" altLang="en-US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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kumimoji="1" lang="en-US" altLang="zh-CN" b="1" baseline="30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1" lang="en-US" altLang="zh-CN" b="1" baseline="30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kumimoji="1" lang="en-US" altLang="zh-CN" b="1" baseline="30000" dirty="0">
                <a:latin typeface="华文新魏" pitchFamily="2" charset="-122"/>
                <a:ea typeface="华文新魏" pitchFamily="2" charset="-122"/>
              </a:rPr>
              <a:t>j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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i,j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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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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kumimoji="1" lang="en-US" altLang="zh-CN" b="1" baseline="30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1" lang="en-US" altLang="zh-CN" b="1" baseline="30000" dirty="0">
                <a:latin typeface="华文新魏" pitchFamily="2" charset="-122"/>
                <a:ea typeface="华文新魏" pitchFamily="2" charset="-122"/>
              </a:rPr>
              <a:t>j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kumimoji="1" lang="en-US" altLang="zh-CN" b="1" baseline="30000" dirty="0">
                <a:latin typeface="华文新魏" pitchFamily="2" charset="-122"/>
                <a:ea typeface="华文新魏" pitchFamily="2" charset="-122"/>
              </a:rPr>
              <a:t>j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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i,j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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en-US" altLang="zh-CN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</a:t>
            </a:r>
            <a:endParaRPr kumimoji="1"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marL="0" indent="457200">
              <a:buNone/>
            </a:pPr>
            <a:r>
              <a:rPr kumimoji="1" lang="zh-CN" altLang="en-US" b="1" dirty="0">
                <a:latin typeface="华文新魏" pitchFamily="2" charset="-122"/>
                <a:ea typeface="华文新魏" pitchFamily="2" charset="-122"/>
              </a:rPr>
              <a:t>存在二义性的句子</a:t>
            </a:r>
            <a:r>
              <a:rPr kumimoji="1" lang="en-US" altLang="zh-CN" b="1" dirty="0" err="1">
                <a:latin typeface="华文新魏" pitchFamily="2" charset="-122"/>
                <a:ea typeface="华文新魏" pitchFamily="2" charset="-122"/>
              </a:rPr>
              <a:t>a</a:t>
            </a:r>
            <a:r>
              <a:rPr kumimoji="1" lang="en-US" altLang="zh-CN" b="1" baseline="30000" dirty="0" err="1">
                <a:latin typeface="华文新魏" pitchFamily="2" charset="-122"/>
                <a:ea typeface="华文新魏" pitchFamily="2" charset="-122"/>
              </a:rPr>
              <a:t>k</a:t>
            </a:r>
            <a:r>
              <a:rPr kumimoji="1" lang="en-US" altLang="zh-CN" b="1" dirty="0" err="1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1" lang="en-US" altLang="zh-CN" b="1" baseline="30000" dirty="0" err="1">
                <a:latin typeface="华文新魏" pitchFamily="2" charset="-122"/>
                <a:ea typeface="华文新魏" pitchFamily="2" charset="-122"/>
              </a:rPr>
              <a:t>k</a:t>
            </a:r>
            <a:r>
              <a:rPr kumimoji="1" lang="en-US" altLang="zh-CN" b="1" dirty="0" err="1">
                <a:latin typeface="华文新魏" pitchFamily="2" charset="-122"/>
                <a:ea typeface="华文新魏" pitchFamily="2" charset="-122"/>
              </a:rPr>
              <a:t>c</a:t>
            </a:r>
            <a:r>
              <a:rPr kumimoji="1" lang="en-US" altLang="zh-CN" b="1" baseline="30000" dirty="0" err="1">
                <a:latin typeface="华文新魏" pitchFamily="2" charset="-122"/>
                <a:ea typeface="华文新魏" pitchFamily="2" charset="-122"/>
              </a:rPr>
              <a:t>k</a:t>
            </a:r>
            <a:endParaRPr kumimoji="1" lang="en-US" altLang="zh-CN" b="1" baseline="30000" dirty="0">
              <a:latin typeface="华文新魏" pitchFamily="2" charset="-122"/>
              <a:ea typeface="华文新魏" pitchFamily="2" charset="-122"/>
            </a:endParaRPr>
          </a:p>
          <a:p>
            <a:pPr marL="0" indent="457200">
              <a:spcBef>
                <a:spcPct val="100000"/>
              </a:spcBef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一个语言是否为先天二义性的，在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理论上不可判定。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829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39150" cy="4724400"/>
          </a:xfrm>
          <a:noFill/>
        </p:spPr>
        <p:txBody>
          <a:bodyPr lIns="92075" tIns="46037" rIns="92075" bIns="46037"/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zh-CN" b="1" dirty="0" err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文法G产生的语言</a:t>
            </a:r>
            <a:endParaRPr lang="en-US" altLang="zh-CN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lvl="1" indent="0" eaLnBrk="1" latinLnBrk="0" hangingPunct="1"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ea"/>
                <a:sym typeface="+mn-ea"/>
              </a:rPr>
              <a:t> L(G)={ x | S     x  ， x∈V</a:t>
            </a:r>
            <a:r>
              <a:rPr lang="zh-CN" altLang="en-US" b="1" baseline="-25000" dirty="0">
                <a:latin typeface="Times New Roman" pitchFamily="18" charset="0"/>
                <a:ea typeface="华文新魏" pitchFamily="2" charset="-122"/>
                <a:cs typeface="+mn-ea"/>
                <a:sym typeface="+mn-ea"/>
              </a:rPr>
              <a:t>T</a:t>
            </a:r>
            <a:r>
              <a:rPr lang="zh-CN" altLang="en-US" b="1" baseline="30000" dirty="0">
                <a:latin typeface="Times New Roman" pitchFamily="18" charset="0"/>
                <a:ea typeface="华文新魏" pitchFamily="2" charset="-122"/>
                <a:cs typeface="+mn-ea"/>
                <a:sym typeface="+mn-ea"/>
              </a:rPr>
              <a:t>*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ea"/>
                <a:sym typeface="+mn-ea"/>
              </a:rPr>
              <a:t>}</a:t>
            </a:r>
            <a:endParaRPr lang="zh-CN" altLang="en-US" b="1" dirty="0">
              <a:latin typeface="Times New Roman" pitchFamily="18" charset="0"/>
              <a:ea typeface="华文新魏" pitchFamily="2" charset="-122"/>
              <a:cs typeface="+mn-ea"/>
            </a:endParaRPr>
          </a:p>
          <a:p>
            <a:pPr marL="0" lvl="1" indent="0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 文法 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  <a:sym typeface="+mn-ea"/>
              </a:rPr>
              <a:t>G[E] :</a:t>
            </a:r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E→ E + T | T</a:t>
            </a:r>
            <a:r>
              <a:rPr lang="zh-CN" altLang="en-US" sz="24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  <a:sym typeface="+mn-ea"/>
              </a:rPr>
              <a:t>T→ T * F | F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  <a:sym typeface="+mn-ea"/>
              </a:rPr>
              <a:t>，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  <a:sym typeface="+mn-ea"/>
              </a:rPr>
              <a:t> 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F→ (E) | id  </a:t>
            </a:r>
          </a:p>
          <a:p>
            <a:pPr marL="0" lvl="1" indent="0" eaLnBrk="1" latinLnBrk="0" hangingPunct="1">
              <a:spcBef>
                <a:spcPts val="0"/>
              </a:spcBef>
            </a:pPr>
            <a:r>
              <a:rPr lang="en-US" altLang="zh-CN" sz="2400" b="1" dirty="0">
                <a:latin typeface="Times New Roman" pitchFamily="18" charset="0"/>
                <a:ea typeface="华文新魏" pitchFamily="2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产生的语言如何？</a:t>
            </a:r>
            <a:endParaRPr lang="en-US" altLang="zh-CN" sz="2400" b="1" dirty="0">
              <a:solidFill>
                <a:srgbClr val="3333FF"/>
              </a:solidFill>
              <a:latin typeface="Times New Roman" pitchFamily="18" charset="0"/>
              <a:ea typeface="华文新魏" pitchFamily="2" charset="-122"/>
              <a:sym typeface="+mn-ea"/>
            </a:endParaRPr>
          </a:p>
          <a:p>
            <a:pPr marL="0" lvl="1" indent="0" eaLnBrk="1" latinLnBrk="0" hangingPunct="1">
              <a:spcBef>
                <a:spcPts val="0"/>
              </a:spcBef>
            </a:pPr>
            <a:endParaRPr lang="zh-CN" altLang="en-US" b="1" dirty="0">
              <a:latin typeface="Times New Roman" pitchFamily="18" charset="0"/>
              <a:ea typeface="华文新魏" pitchFamily="2" charset="-122"/>
            </a:endParaRPr>
          </a:p>
          <a:p>
            <a:pPr marL="190500" lvl="1" indent="0" eaLnBrk="1" latinLnBrk="0" hangingPunct="1"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文法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G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的作用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——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语言的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有穷描述</a:t>
            </a:r>
          </a:p>
          <a:p>
            <a:pPr marL="1177925" lvl="2" indent="0" eaLnBrk="1" latinLnBrk="0" hangingPunct="1"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以有限的规则描述无限的语言</a:t>
            </a:r>
          </a:p>
          <a:p>
            <a:pPr marL="190500" lvl="1" indent="0" eaLnBrk="1" latinLnBrk="0" hangingPunct="1"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有限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: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产生式集合、终结符集合、非终结符集合</a:t>
            </a:r>
          </a:p>
          <a:p>
            <a:pPr marL="190500" lvl="1" indent="0" eaLnBrk="1" latinLnBrk="0" hangingPunct="1"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无限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：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可以导出无穷多个句子</a:t>
            </a:r>
          </a:p>
          <a:p>
            <a:pPr marL="1177925" lvl="2" indent="0" eaLnBrk="1" latinLnBrk="0" hangingPunct="1">
              <a:spcBef>
                <a:spcPts val="0"/>
              </a:spcBef>
            </a:pPr>
            <a:r>
              <a:rPr lang="zh-CN" altLang="en-US" sz="2000" b="1" dirty="0">
                <a:latin typeface="Times New Roman" pitchFamily="18" charset="0"/>
                <a:ea typeface="华文新魏" pitchFamily="2" charset="-122"/>
              </a:rPr>
              <a:t>（</a:t>
            </a:r>
            <a:r>
              <a: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注：</a:t>
            </a:r>
            <a:r>
              <a:rPr lang="en-US" altLang="zh-CN" sz="2000" b="1" dirty="0">
                <a:latin typeface="Times New Roman" pitchFamily="18" charset="0"/>
                <a:ea typeface="华文新魏" pitchFamily="2" charset="-122"/>
              </a:rPr>
              <a:t>L</a:t>
            </a:r>
            <a:r>
              <a:rPr lang="zh-CN" altLang="en-US" sz="2000" b="1" dirty="0">
                <a:latin typeface="Times New Roman" pitchFamily="18" charset="0"/>
                <a:ea typeface="华文新魏" pitchFamily="2" charset="-122"/>
              </a:rPr>
              <a:t>也可是有穷）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505534"/>
              </p:ext>
            </p:extLst>
          </p:nvPr>
        </p:nvGraphicFramePr>
        <p:xfrm>
          <a:off x="2475928" y="2564904"/>
          <a:ext cx="367880" cy="47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28501" imgH="291973" progId="">
                  <p:embed/>
                </p:oleObj>
              </mc:Choice>
              <mc:Fallback>
                <p:oleObj name="Equation" r:id="rId3" imgW="228501" imgH="291973" progId="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928" y="2564904"/>
                        <a:ext cx="367880" cy="4700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2A32352-C76A-4885-8E74-E2C004F51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33375"/>
            <a:ext cx="6418262" cy="1266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3.2  </a:t>
            </a:r>
            <a:r>
              <a:rPr lang="zh-CN" altLang="en-US" sz="4000" b="1" kern="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语言和文法</a:t>
            </a:r>
            <a:endParaRPr lang="zh-CN" altLang="en-US" b="1" kern="0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31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06161" y="1988840"/>
            <a:ext cx="8643966" cy="45612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b="1" kern="0" dirty="0" err="1">
                <a:solidFill>
                  <a:schemeClr val="folHlink"/>
                </a:solidFill>
                <a:latin typeface="Times New Roman" pitchFamily="18" charset="0"/>
                <a:sym typeface="+mn-ea"/>
              </a:rPr>
              <a:t>递归文法</a:t>
            </a:r>
            <a:endParaRPr lang="en-US" altLang="zh-CN" sz="3200" b="1" kern="0" dirty="0">
              <a:solidFill>
                <a:schemeClr val="folHlink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</a:rPr>
              <a:t>当语言是无限集时，能否用有限的规则来描述呢？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</a:rPr>
              <a:t>回答是肯定的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只需使用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文法的递归定义</a:t>
            </a:r>
            <a:r>
              <a:rPr lang="zh-CN" altLang="en-US" sz="2800" b="1" dirty="0">
                <a:latin typeface="Times New Roman" pitchFamily="18" charset="0"/>
              </a:rPr>
              <a:t>即可。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例如</a:t>
            </a:r>
            <a:r>
              <a:rPr lang="zh-CN" altLang="en-US" sz="2800" b="1" dirty="0">
                <a:latin typeface="Times New Roman" pitchFamily="18" charset="0"/>
              </a:rPr>
              <a:t>，文法</a:t>
            </a:r>
            <a:r>
              <a:rPr lang="en-US" altLang="zh-CN" sz="2800" b="1" dirty="0">
                <a:latin typeface="Times New Roman" pitchFamily="18" charset="0"/>
              </a:rPr>
              <a:t>G1[&lt;</a:t>
            </a:r>
            <a:r>
              <a:rPr lang="zh-CN" altLang="zh-CN" sz="2800" b="1" dirty="0">
                <a:latin typeface="Times New Roman" pitchFamily="18" charset="0"/>
              </a:rPr>
              <a:t>标识符</a:t>
            </a:r>
            <a:r>
              <a:rPr lang="en-US" altLang="zh-CN" sz="2800" b="1" dirty="0">
                <a:latin typeface="Times New Roman" pitchFamily="18" charset="0"/>
              </a:rPr>
              <a:t>&gt;]</a:t>
            </a:r>
            <a:r>
              <a:rPr lang="zh-CN" altLang="en-US" sz="2800" b="1" dirty="0">
                <a:latin typeface="Times New Roman" pitchFamily="18" charset="0"/>
              </a:rPr>
              <a:t>：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zh-CN" altLang="zh-CN" sz="2800" b="1" dirty="0">
                <a:latin typeface="Times New Roman" pitchFamily="18" charset="0"/>
              </a:rPr>
              <a:t>标识符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 &lt;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字母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&gt;|&lt;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标识符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&gt;&lt;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字母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&gt;|&lt;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标识符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&gt;&lt;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数字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&lt;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字母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&gt;  A|B|…|Z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&lt;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数字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&gt; 0|1|2|…|9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28793" y="714375"/>
            <a:ext cx="6800869" cy="900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 altLang="en-US" sz="38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00B5EB-453D-4F19-9373-7BBD481FC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33375"/>
            <a:ext cx="6418262" cy="1266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3.2  </a:t>
            </a:r>
            <a:r>
              <a:rPr lang="zh-CN" altLang="en-US" sz="4000" b="1" kern="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语言和文法</a:t>
            </a:r>
            <a:endParaRPr lang="zh-CN" altLang="en-US" b="1" kern="0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59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021402" y="1808349"/>
            <a:ext cx="7799070" cy="47890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FF0066"/>
                </a:solidFill>
                <a:latin typeface="+mn-ea"/>
                <a:sym typeface="+mn-ea"/>
              </a:rPr>
              <a:t>递归文法</a:t>
            </a:r>
            <a:endParaRPr lang="zh-CN" altLang="en-US" sz="2800" b="1" dirty="0">
              <a:latin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b="1" dirty="0">
                <a:latin typeface="Times New Roman" pitchFamily="18" charset="0"/>
              </a:rPr>
              <a:t>文法</a:t>
            </a:r>
            <a:r>
              <a:rPr lang="en-US" altLang="zh-CN" sz="2800" b="1" dirty="0">
                <a:latin typeface="Times New Roman" pitchFamily="18" charset="0"/>
              </a:rPr>
              <a:t>G2[E]</a:t>
            </a:r>
            <a:r>
              <a:rPr lang="zh-CN" altLang="en-US" sz="2800" b="1" dirty="0">
                <a:latin typeface="Times New Roman" pitchFamily="18" charset="0"/>
              </a:rPr>
              <a:t>：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itchFamily="18" charset="0"/>
              </a:rPr>
              <a:t>	</a:t>
            </a:r>
            <a:r>
              <a:rPr lang="en-US" altLang="zh-CN" sz="2800" b="1" dirty="0">
                <a:latin typeface="Times New Roman" pitchFamily="18" charset="0"/>
              </a:rPr>
              <a:t>E → E+E | E*E | E-E | E/E | (E) | id</a:t>
            </a:r>
          </a:p>
          <a:p>
            <a:pPr>
              <a:spcBef>
                <a:spcPts val="600"/>
              </a:spcBef>
              <a:defRPr/>
            </a:pPr>
            <a:r>
              <a:rPr lang="zh-CN" altLang="zh-CN" sz="2800" b="1" dirty="0">
                <a:latin typeface="Times New Roman" pitchFamily="18" charset="0"/>
              </a:rPr>
              <a:t>显然，</a:t>
            </a:r>
            <a:r>
              <a:rPr lang="en-US" altLang="zh-CN" sz="2800" b="1" dirty="0">
                <a:latin typeface="Times New Roman" pitchFamily="18" charset="0"/>
              </a:rPr>
              <a:t>G1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</a:rPr>
              <a:t>G2</a:t>
            </a:r>
            <a:r>
              <a:rPr lang="zh-CN" altLang="zh-CN" sz="2800" b="1" dirty="0">
                <a:latin typeface="Times New Roman" pitchFamily="18" charset="0"/>
              </a:rPr>
              <a:t>都是递归定义的。</a:t>
            </a:r>
            <a:endParaRPr lang="en-US" altLang="zh-CN" sz="2800" b="1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Clr>
                <a:srgbClr val="C000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zh-CN" sz="2800" b="1" dirty="0">
                <a:latin typeface="Times New Roman" pitchFamily="18" charset="0"/>
              </a:rPr>
              <a:t>所谓</a:t>
            </a:r>
            <a:r>
              <a:rPr lang="zh-CN" altLang="zh-CN" sz="2800" b="1" dirty="0">
                <a:solidFill>
                  <a:srgbClr val="C00000"/>
                </a:solidFill>
                <a:latin typeface="Times New Roman" pitchFamily="18" charset="0"/>
              </a:rPr>
              <a:t>递归定义</a:t>
            </a:r>
            <a:r>
              <a:rPr lang="zh-CN" altLang="zh-CN" sz="2800" b="1" dirty="0">
                <a:latin typeface="Times New Roman" pitchFamily="18" charset="0"/>
              </a:rPr>
              <a:t>，指在定义一个语法成分时，</a:t>
            </a:r>
            <a:r>
              <a:rPr lang="zh-CN" altLang="zh-CN" sz="2800" b="1" dirty="0">
                <a:solidFill>
                  <a:srgbClr val="3333FF"/>
                </a:solidFill>
                <a:latin typeface="Times New Roman" pitchFamily="18" charset="0"/>
              </a:rPr>
              <a:t>直接</a:t>
            </a:r>
            <a:r>
              <a:rPr lang="zh-CN" altLang="zh-CN" sz="2800" b="1" dirty="0">
                <a:latin typeface="Times New Roman" pitchFamily="18" charset="0"/>
              </a:rPr>
              <a:t>或</a:t>
            </a:r>
            <a:r>
              <a:rPr lang="zh-CN" altLang="zh-CN" sz="2800" b="1" dirty="0">
                <a:solidFill>
                  <a:srgbClr val="3333FF"/>
                </a:solidFill>
                <a:latin typeface="Times New Roman" pitchFamily="18" charset="0"/>
              </a:rPr>
              <a:t>间接</a:t>
            </a:r>
            <a:r>
              <a:rPr lang="zh-CN" altLang="zh-CN" sz="2800" b="1" dirty="0">
                <a:latin typeface="Times New Roman" pitchFamily="18" charset="0"/>
              </a:rPr>
              <a:t>地使用了</a:t>
            </a:r>
            <a:r>
              <a:rPr lang="zh-CN" altLang="zh-CN" sz="2800" b="1" dirty="0">
                <a:solidFill>
                  <a:srgbClr val="C00000"/>
                </a:solidFill>
                <a:latin typeface="Times New Roman" pitchFamily="18" charset="0"/>
              </a:rPr>
              <a:t>语法成分自身</a:t>
            </a:r>
            <a:r>
              <a:rPr lang="zh-CN" altLang="zh-CN" sz="2800" b="1" dirty="0"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  <a:p>
            <a:pPr marL="914400" lvl="1" indent="-457200">
              <a:spcBef>
                <a:spcPts val="600"/>
              </a:spcBef>
              <a:buClr>
                <a:srgbClr val="C000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itchFamily="18" charset="0"/>
              </a:rPr>
              <a:t>A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→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sym typeface="Symbol" panose="05050102010706020507" pitchFamily="18" charset="2"/>
              </a:rPr>
              <a:t>A</a:t>
            </a:r>
            <a:r>
              <a:rPr lang="zh-CN" altLang="en-US" sz="2400" b="1" dirty="0">
                <a:latin typeface="Times New Roman" pitchFamily="18" charset="0"/>
                <a:sym typeface="Symbol" panose="05050102010706020507" pitchFamily="18" charset="2"/>
              </a:rPr>
              <a:t>：直接递归</a:t>
            </a:r>
            <a:endParaRPr lang="en-US" altLang="zh-CN" sz="2400" b="1" dirty="0">
              <a:latin typeface="Times New Roman" pitchFamily="18" charset="0"/>
              <a:sym typeface="Symbol" panose="05050102010706020507" pitchFamily="18" charset="2"/>
            </a:endParaRPr>
          </a:p>
          <a:p>
            <a:pPr marL="914400" lvl="1" indent="-457200">
              <a:spcBef>
                <a:spcPts val="600"/>
              </a:spcBef>
              <a:buClr>
                <a:srgbClr val="C000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itchFamily="18" charset="0"/>
              </a:rPr>
              <a:t>A      </a:t>
            </a:r>
            <a:r>
              <a:rPr lang="en-US" altLang="zh-CN" sz="2400" b="1" dirty="0">
                <a:latin typeface="Times New Roman" pitchFamily="18" charset="0"/>
                <a:sym typeface="Symbol" panose="05050102010706020507" pitchFamily="18" charset="2"/>
              </a:rPr>
              <a:t>A</a:t>
            </a:r>
            <a:r>
              <a:rPr lang="zh-CN" altLang="en-US" sz="2400" b="1" dirty="0">
                <a:latin typeface="Times New Roman" pitchFamily="18" charset="0"/>
                <a:sym typeface="Symbol" panose="05050102010706020507" pitchFamily="18" charset="2"/>
              </a:rPr>
              <a:t>：递归</a:t>
            </a:r>
            <a:endParaRPr lang="en-US" altLang="zh-CN" sz="2400" b="1" dirty="0">
              <a:latin typeface="Times New Roman" pitchFamily="18" charset="0"/>
              <a:sym typeface="Symbol" panose="05050102010706020507" pitchFamily="18" charset="2"/>
            </a:endParaRPr>
          </a:p>
          <a:p>
            <a:pPr marL="914400" lvl="1" indent="-457200">
              <a:spcBef>
                <a:spcPts val="600"/>
              </a:spcBef>
              <a:buClr>
                <a:srgbClr val="C000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itchFamily="18" charset="0"/>
              </a:rPr>
              <a:t>A      </a:t>
            </a:r>
            <a:r>
              <a:rPr lang="en-US" altLang="zh-CN" sz="2400" b="1" dirty="0" err="1">
                <a:solidFill>
                  <a:srgbClr val="3333FF"/>
                </a:solidFill>
                <a:latin typeface="Times New Roman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itchFamily="18" charset="0"/>
                <a:sym typeface="Symbol" panose="05050102010706020507" pitchFamily="18" charset="2"/>
              </a:rPr>
              <a:t></a:t>
            </a:r>
            <a:r>
              <a:rPr lang="zh-CN" altLang="en-US" sz="2400" b="1" dirty="0">
                <a:latin typeface="Times New Roman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sym typeface="Symbol" panose="05050102010706020507" pitchFamily="18" charset="2"/>
              </a:rPr>
              <a:t>左递归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sym typeface="Symbol" panose="05050102010706020507" pitchFamily="18" charset="2"/>
            </a:endParaRPr>
          </a:p>
          <a:p>
            <a:pPr marL="914400" lvl="1" indent="-457200">
              <a:spcBef>
                <a:spcPts val="600"/>
              </a:spcBef>
              <a:buClr>
                <a:srgbClr val="C00000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itchFamily="18" charset="0"/>
              </a:rPr>
              <a:t>A      </a:t>
            </a:r>
            <a:r>
              <a:rPr lang="en-US" altLang="zh-CN" sz="2400" b="1" dirty="0">
                <a:latin typeface="Times New Roman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latin typeface="Times New Roman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sym typeface="Symbol" panose="05050102010706020507" pitchFamily="18" charset="2"/>
              </a:rPr>
              <a:t>右递归</a:t>
            </a:r>
            <a:endParaRPr lang="en-US" altLang="zh-CN" sz="2400" b="1" dirty="0">
              <a:solidFill>
                <a:srgbClr val="C00000"/>
              </a:solidFill>
              <a:latin typeface="Times New Roman" pitchFamily="18" charset="0"/>
              <a:sym typeface="Symbol" panose="05050102010706020507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0B6533-1B65-44F8-8271-3576F4B7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33375"/>
            <a:ext cx="6418262" cy="1266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3.2  </a:t>
            </a:r>
            <a:r>
              <a:rPr lang="zh-CN" altLang="en-US" sz="4000" b="1" kern="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语言和文法</a:t>
            </a:r>
            <a:endParaRPr lang="zh-CN" altLang="en-US" b="1" kern="0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F2B7A03-CD76-45A1-80AC-7DFC57CF01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672849"/>
              </p:ext>
            </p:extLst>
          </p:nvPr>
        </p:nvGraphicFramePr>
        <p:xfrm>
          <a:off x="2314044" y="5134042"/>
          <a:ext cx="367880" cy="47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28501" imgH="291973" progId="">
                  <p:embed/>
                </p:oleObj>
              </mc:Choice>
              <mc:Fallback>
                <p:oleObj name="Equation" r:id="rId3" imgW="228501" imgH="291973" progId="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F2B7A03-CD76-45A1-80AC-7DFC57CF01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044" y="5134042"/>
                        <a:ext cx="367880" cy="4700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6740BA6-5782-4701-A67F-F69F1CB33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323205"/>
              </p:ext>
            </p:extLst>
          </p:nvPr>
        </p:nvGraphicFramePr>
        <p:xfrm>
          <a:off x="2331912" y="5588501"/>
          <a:ext cx="367880" cy="47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228501" imgH="291973" progId="">
                  <p:embed/>
                </p:oleObj>
              </mc:Choice>
              <mc:Fallback>
                <p:oleObj name="Equation" r:id="rId3" imgW="228501" imgH="291973" progId="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6740BA6-5782-4701-A67F-F69F1CB33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912" y="5588501"/>
                        <a:ext cx="367880" cy="4700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50A34F1-F402-48F4-8479-BD6A439A5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46283"/>
              </p:ext>
            </p:extLst>
          </p:nvPr>
        </p:nvGraphicFramePr>
        <p:xfrm>
          <a:off x="2314044" y="6088726"/>
          <a:ext cx="385748" cy="41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228501" imgH="291973" progId="">
                  <p:embed/>
                </p:oleObj>
              </mc:Choice>
              <mc:Fallback>
                <p:oleObj name="Equation" r:id="rId3" imgW="228501" imgH="291973" progId="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50A34F1-F402-48F4-8479-BD6A439A5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044" y="6088726"/>
                        <a:ext cx="385748" cy="410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4441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2143116"/>
            <a:ext cx="8229600" cy="3886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kern="1200" dirty="0">
                <a:solidFill>
                  <a:srgbClr val="FF0066"/>
                </a:solidFill>
                <a:latin typeface="+mn-ea"/>
                <a:ea typeface="华文新魏" pitchFamily="2" charset="-122"/>
                <a:sym typeface="+mn-ea"/>
              </a:rPr>
              <a:t>文法等价</a:t>
            </a:r>
            <a:endParaRPr lang="zh-CN" altLang="en-US" sz="2800" b="1" kern="1200" dirty="0">
              <a:latin typeface="Times New Roman" pitchFamily="18" charset="0"/>
              <a:ea typeface="华文新魏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若</a:t>
            </a:r>
            <a:r>
              <a:rPr lang="en-US" altLang="zh-CN" sz="2800" b="1" kern="1200" dirty="0">
                <a:latin typeface="Times New Roman" pitchFamily="18" charset="0"/>
                <a:ea typeface="华文新魏" pitchFamily="2" charset="-122"/>
              </a:rPr>
              <a:t>L(G1)=L(G2)</a:t>
            </a: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，则称文法</a:t>
            </a:r>
            <a:r>
              <a:rPr lang="en-US" altLang="zh-CN" sz="2800" b="1" kern="1200" dirty="0">
                <a:latin typeface="Times New Roman" pitchFamily="18" charset="0"/>
                <a:ea typeface="华文新魏" pitchFamily="2" charset="-122"/>
              </a:rPr>
              <a:t>G1</a:t>
            </a: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和</a:t>
            </a:r>
            <a:r>
              <a:rPr lang="en-US" altLang="zh-CN" sz="2800" b="1" kern="1200" dirty="0">
                <a:latin typeface="Times New Roman" pitchFamily="18" charset="0"/>
                <a:ea typeface="华文新魏" pitchFamily="2" charset="-122"/>
              </a:rPr>
              <a:t>G2</a:t>
            </a: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是等价的。</a:t>
            </a:r>
            <a:b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</a:b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也就是说，</a:t>
            </a:r>
            <a:r>
              <a:rPr lang="zh-CN" altLang="en-US" sz="2800" b="1" kern="1200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如果两个文法定义的语言一样</a:t>
            </a: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，则称这两个文法是</a:t>
            </a:r>
            <a:r>
              <a:rPr lang="zh-CN" altLang="en-US" sz="2800" b="1" kern="1200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等价</a:t>
            </a: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的。</a:t>
            </a:r>
            <a:b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</a:b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例如</a:t>
            </a:r>
            <a:endParaRPr lang="en-US" altLang="zh-CN" sz="2800" b="1" kern="1200" dirty="0">
              <a:latin typeface="Times New Roman" pitchFamily="18" charset="0"/>
              <a:ea typeface="华文新魏" pitchFamily="2" charset="-122"/>
            </a:endParaRPr>
          </a:p>
          <a:p>
            <a:pPr eaLnBrk="1" hangingPunct="1">
              <a:lnSpc>
                <a:spcPct val="110000"/>
              </a:lnSpc>
              <a:buNone/>
              <a:defRPr/>
            </a:pPr>
            <a:r>
              <a:rPr lang="en-US" altLang="zh-CN" sz="2800" b="1" kern="1200" dirty="0">
                <a:latin typeface="Times New Roman" pitchFamily="18" charset="0"/>
                <a:ea typeface="华文新魏" pitchFamily="2" charset="-122"/>
              </a:rPr>
              <a:t>      </a:t>
            </a: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文法</a:t>
            </a:r>
            <a:r>
              <a:rPr lang="en-US" altLang="zh-CN" sz="2800" b="1" kern="1200" dirty="0">
                <a:latin typeface="Times New Roman" pitchFamily="18" charset="0"/>
                <a:ea typeface="华文新魏" pitchFamily="2" charset="-122"/>
              </a:rPr>
              <a:t>G[A]</a:t>
            </a: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：</a:t>
            </a:r>
            <a:r>
              <a:rPr lang="en-US" altLang="zh-CN" sz="2800" b="1" kern="1200" dirty="0">
                <a:latin typeface="Times New Roman" pitchFamily="18" charset="0"/>
                <a:ea typeface="华文新魏" pitchFamily="2" charset="-122"/>
              </a:rPr>
              <a:t>A→0R</a:t>
            </a: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　</a:t>
            </a:r>
            <a:r>
              <a:rPr lang="en-US" altLang="zh-CN" sz="2800" b="1" kern="1200" dirty="0">
                <a:latin typeface="Times New Roman" pitchFamily="18" charset="0"/>
                <a:ea typeface="华文新魏" pitchFamily="2" charset="-122"/>
              </a:rPr>
              <a:t>A→01</a:t>
            </a: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　</a:t>
            </a:r>
            <a:r>
              <a:rPr lang="en-US" altLang="zh-CN" sz="2800" b="1" kern="1200" dirty="0">
                <a:latin typeface="Times New Roman" pitchFamily="18" charset="0"/>
                <a:ea typeface="华文新魏" pitchFamily="2" charset="-122"/>
              </a:rPr>
              <a:t>R→A1</a:t>
            </a:r>
            <a:br>
              <a:rPr lang="en-US" altLang="zh-CN" sz="2800" b="1" kern="1200" dirty="0">
                <a:latin typeface="Times New Roman" pitchFamily="18" charset="0"/>
                <a:ea typeface="华文新魏" pitchFamily="2" charset="-122"/>
              </a:rPr>
            </a:b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  文法</a:t>
            </a:r>
            <a:r>
              <a:rPr lang="en-US" altLang="zh-CN" sz="2800" b="1" kern="1200" dirty="0">
                <a:latin typeface="Times New Roman" pitchFamily="18" charset="0"/>
                <a:ea typeface="华文新魏" pitchFamily="2" charset="-122"/>
              </a:rPr>
              <a:t>G[S]</a:t>
            </a: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： </a:t>
            </a:r>
            <a:r>
              <a:rPr lang="en-US" altLang="zh-CN" sz="2800" b="1" kern="1200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S→0S1</a:t>
            </a: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，</a:t>
            </a:r>
            <a:r>
              <a:rPr lang="en-US" altLang="zh-CN" sz="2800" b="1" kern="1200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S→01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sz="2800" b="1" kern="1200" dirty="0">
                <a:latin typeface="Times New Roman" pitchFamily="18" charset="0"/>
                <a:ea typeface="华文新魏" pitchFamily="2" charset="-122"/>
              </a:rPr>
              <a:t>上述两个文法等价。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74EA9C-4922-4E6A-9CBC-99220C489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33375"/>
            <a:ext cx="6418262" cy="1266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3.2  </a:t>
            </a:r>
            <a:r>
              <a:rPr lang="zh-CN" altLang="en-US" sz="4000" b="1" kern="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语言和文法</a:t>
            </a:r>
            <a:endParaRPr lang="zh-CN" altLang="en-US" b="1" kern="0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57720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09600"/>
            <a:ext cx="7597775" cy="1066800"/>
          </a:xfrm>
          <a:noFill/>
        </p:spPr>
        <p:txBody>
          <a:bodyPr lIns="92075" tIns="46037" rIns="92075" bIns="46037" anchor="ctr"/>
          <a:lstStyle/>
          <a:p>
            <a:r>
              <a:rPr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文法的构造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——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为了更好地理解文法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37450" cy="4419600"/>
          </a:xfrm>
          <a:noFill/>
        </p:spPr>
        <p:txBody>
          <a:bodyPr lIns="92075" tIns="46037" rIns="92075" bIns="46037"/>
          <a:lstStyle/>
          <a:p>
            <a:pPr algn="just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目的：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给出语言的有穷描述</a:t>
            </a:r>
          </a:p>
          <a:p>
            <a:pPr algn="just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途径：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刻画语言的结构</a:t>
            </a:r>
          </a:p>
          <a:p>
            <a:pPr algn="just"/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做法：</a:t>
            </a:r>
          </a:p>
          <a:p>
            <a:pPr lvl="1" algn="just"/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给出定义的形式化描述</a:t>
            </a:r>
          </a:p>
          <a:p>
            <a:pPr lvl="1" algn="just"/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根据经验给出描述</a:t>
            </a:r>
          </a:p>
        </p:txBody>
      </p:sp>
    </p:spTree>
    <p:extLst>
      <p:ext uri="{BB962C8B-B14F-4D97-AF65-F5344CB8AC3E}">
        <p14:creationId xmlns:p14="http://schemas.microsoft.com/office/powerpoint/2010/main" val="3195687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3733800" cy="6858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文法举例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0504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7030A0"/>
                </a:solidFill>
                <a:latin typeface="Times New Roman" pitchFamily="18" charset="0"/>
                <a:ea typeface="华文新魏" pitchFamily="2" charset="-122"/>
              </a:rPr>
              <a:t>给出能够产生下列语言的文法</a:t>
            </a:r>
            <a:endParaRPr lang="en-US" altLang="zh-CN" b="1" dirty="0">
              <a:solidFill>
                <a:srgbClr val="7030A0"/>
              </a:solidFill>
              <a:latin typeface="Times New Roman" pitchFamily="18" charset="0"/>
              <a:ea typeface="华文新魏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{0 </a:t>
            </a:r>
            <a:r>
              <a:rPr lang="en-US" altLang="zh-CN" b="1" baseline="30000" dirty="0">
                <a:latin typeface="Times New Roman" pitchFamily="18" charset="0"/>
                <a:ea typeface="华文新魏" pitchFamily="2" charset="-122"/>
              </a:rPr>
              <a:t>m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1 </a:t>
            </a:r>
            <a:r>
              <a:rPr lang="en-US" altLang="zh-CN" b="1" baseline="30000" dirty="0">
                <a:latin typeface="Times New Roman" pitchFamily="18" charset="0"/>
                <a:ea typeface="华文新魏" pitchFamily="2" charset="-122"/>
              </a:rPr>
              <a:t>n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| m, n≥ 1}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   </a:t>
            </a:r>
            <a:r>
              <a:rPr lang="en-US" altLang="zh-CN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S→0S|0A		A→1A|1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{0 </a:t>
            </a:r>
            <a:r>
              <a:rPr lang="en-US" altLang="zh-CN" b="1" baseline="30000" dirty="0">
                <a:latin typeface="Times New Roman" pitchFamily="18" charset="0"/>
                <a:ea typeface="华文新魏" pitchFamily="2" charset="-122"/>
              </a:rPr>
              <a:t>n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1 </a:t>
            </a:r>
            <a:r>
              <a:rPr lang="en-US" altLang="zh-CN" b="1" baseline="30000" dirty="0">
                <a:latin typeface="Times New Roman" pitchFamily="18" charset="0"/>
                <a:ea typeface="华文新魏" pitchFamily="2" charset="-122"/>
              </a:rPr>
              <a:t>n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|n≥ 1}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   </a:t>
            </a:r>
            <a:r>
              <a:rPr lang="en-US" altLang="zh-CN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S→0S1|01</a:t>
            </a:r>
          </a:p>
        </p:txBody>
      </p:sp>
    </p:spTree>
    <p:extLst>
      <p:ext uri="{BB962C8B-B14F-4D97-AF65-F5344CB8AC3E}">
        <p14:creationId xmlns:p14="http://schemas.microsoft.com/office/powerpoint/2010/main" val="2211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857375"/>
            <a:ext cx="7643839" cy="50006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一个文法的几种写法</a:t>
            </a:r>
            <a:br>
              <a:rPr lang="zh-CN" altLang="en-US" sz="3200" dirty="0">
                <a:solidFill>
                  <a:schemeClr val="tx1"/>
                </a:solidFill>
                <a:sym typeface="Symbol" pitchFamily="18" charset="2"/>
              </a:rPr>
            </a:b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① 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G=({S,A}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{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a,b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}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P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，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S)</a:t>
            </a:r>
            <a:b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</a:b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　 其中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P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：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S→aAb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</a:t>
            </a:r>
            <a:b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</a:b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　 　　　 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A→ab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</a:t>
            </a:r>
            <a:b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</a:b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　　　　   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A→aAb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</a:t>
            </a:r>
            <a:b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</a:b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　　　　   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A→ε</a:t>
            </a:r>
            <a:b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</a:b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② G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：</a:t>
            </a:r>
            <a:r>
              <a:rPr lang="en-US" altLang="zh-CN" sz="2800" b="1" dirty="0" err="1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S→aAb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 </a:t>
            </a:r>
            <a:b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</a:b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　 　  </a:t>
            </a:r>
            <a:r>
              <a:rPr lang="en-US" altLang="zh-CN" sz="2800" b="1" dirty="0" err="1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A→ab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 </a:t>
            </a:r>
            <a:b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</a:b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　　　</a:t>
            </a:r>
            <a:r>
              <a:rPr lang="en-US" altLang="zh-CN" sz="2800" b="1" dirty="0" err="1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A→aAb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 </a:t>
            </a:r>
            <a:b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</a:b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　　　</a:t>
            </a:r>
            <a:r>
              <a:rPr lang="en-US" altLang="zh-CN" sz="2800" b="1" dirty="0" err="1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A→ε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 </a:t>
            </a:r>
            <a:b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</a:b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③ G[S]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：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S →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aAb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 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A→ab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  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A→aAb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  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A→ε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  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④ G[S]</a:t>
            </a:r>
            <a:r>
              <a:rPr lang="zh-CN" altLang="en-US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： </a:t>
            </a:r>
            <a:r>
              <a:rPr lang="en-US" altLang="zh-CN" sz="2800" b="1" dirty="0" err="1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S→aAb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   </a:t>
            </a:r>
            <a:r>
              <a:rPr lang="en-US" altLang="zh-CN" sz="2800" b="1" dirty="0" err="1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A→ab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 |</a:t>
            </a:r>
            <a:r>
              <a:rPr lang="en-US" altLang="zh-CN" sz="2800" b="1" dirty="0" err="1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aAb</a:t>
            </a:r>
            <a:r>
              <a:rPr lang="en-US" altLang="zh-CN" sz="2800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 |ε     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　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3733800" cy="685800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文法举例</a:t>
            </a:r>
          </a:p>
        </p:txBody>
      </p:sp>
    </p:spTree>
    <p:extLst>
      <p:ext uri="{BB962C8B-B14F-4D97-AF65-F5344CB8AC3E}">
        <p14:creationId xmlns:p14="http://schemas.microsoft.com/office/powerpoint/2010/main" val="351078158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5175"/>
            <a:ext cx="7793037" cy="911225"/>
          </a:xfrm>
        </p:spPr>
        <p:txBody>
          <a:bodyPr/>
          <a:lstStyle/>
          <a:p>
            <a:r>
              <a:rPr lang="zh-CN" altLang="en-US" b="1">
                <a:ea typeface="华文新魏" pitchFamily="2" charset="-122"/>
              </a:rPr>
              <a:t>文法构造小结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明确描述对象──语言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合法的语言结构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确定基本符号集</a:t>
            </a:r>
            <a:r>
              <a:rPr lang="en-US" altLang="zh-CN" sz="4000" b="1" dirty="0">
                <a:latin typeface="Times New Roman" pitchFamily="18" charset="0"/>
                <a:ea typeface="华文新魏" pitchFamily="2" charset="-122"/>
              </a:rPr>
              <a:t>V</a:t>
            </a:r>
            <a:r>
              <a:rPr lang="en-US" altLang="zh-CN" sz="4000" b="1" baseline="-25000" dirty="0">
                <a:latin typeface="Times New Roman" pitchFamily="18" charset="0"/>
                <a:ea typeface="华文新魏" pitchFamily="2" charset="-122"/>
              </a:rPr>
              <a:t>T</a:t>
            </a: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引入非终结符</a:t>
            </a: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各种句子结构</a:t>
            </a: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定义句子的组成规则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BNF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范式或产生式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884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6350020" cy="1462087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习题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143116"/>
            <a:ext cx="8229600" cy="3886200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3200" b="1" dirty="0">
                <a:latin typeface="Times New Roman" pitchFamily="18" charset="0"/>
                <a:ea typeface="华文新魏" pitchFamily="2" charset="-122"/>
                <a:cs typeface="+mn-cs"/>
              </a:rPr>
              <a:t>给出下面文法的语言的特点</a:t>
            </a:r>
            <a:endParaRPr lang="en-US" altLang="zh-CN" sz="3200" b="1" dirty="0">
              <a:latin typeface="Times New Roman" pitchFamily="18" charset="0"/>
              <a:ea typeface="华文新魏" pitchFamily="2" charset="-122"/>
              <a:cs typeface="+mn-cs"/>
            </a:endParaRPr>
          </a:p>
          <a:p>
            <a:pPr lvl="1">
              <a:lnSpc>
                <a:spcPct val="110000"/>
              </a:lnSpc>
              <a:buNone/>
              <a:defRPr/>
            </a:pPr>
            <a:r>
              <a:rPr lang="en-US" altLang="zh-CN" dirty="0"/>
              <a:t>(1) 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</a:rPr>
              <a:t>S→aS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|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ε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en-US" altLang="zh-CN" dirty="0"/>
              <a:t>(2) 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S→A|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AB  A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→ 0 |0A   B →1 |11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en-US" altLang="zh-CN" dirty="0"/>
              <a:t>(3) 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</a:rPr>
              <a:t>S→aSS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|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a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en-US" altLang="zh-CN" dirty="0"/>
              <a:t>(4) 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S→1S0    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</a:rPr>
              <a:t>S→aA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   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</a:rPr>
              <a:t>A→bA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 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</a:rPr>
              <a:t>A→a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</a:t>
            </a:r>
            <a:endParaRPr lang="en-US" altLang="zh-CN" b="1" dirty="0">
              <a:latin typeface="Times New Roman" pitchFamily="18" charset="0"/>
              <a:ea typeface="华文新魏" pitchFamily="2" charset="-122"/>
              <a:sym typeface="Symbol" pitchFamily="18" charset="2"/>
            </a:endParaRPr>
          </a:p>
          <a:p>
            <a:pPr lvl="1">
              <a:lnSpc>
                <a:spcPct val="110000"/>
              </a:lnSpc>
              <a:buNone/>
              <a:defRPr/>
            </a:pPr>
            <a:endParaRPr lang="en-US" altLang="zh-CN" b="1" dirty="0">
              <a:latin typeface="Times New Roman" pitchFamily="18" charset="0"/>
              <a:ea typeface="华文新魏" pitchFamily="2" charset="-122"/>
              <a:sym typeface="Symbol" pitchFamily="18" charset="2"/>
            </a:endParaRPr>
          </a:p>
          <a:p>
            <a:pPr lvl="1">
              <a:lnSpc>
                <a:spcPct val="110000"/>
              </a:lnSpc>
              <a:buNone/>
              <a:defRPr/>
            </a:pP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lvl="1">
              <a:lnSpc>
                <a:spcPct val="110000"/>
              </a:lnSpc>
              <a:buNone/>
              <a:defRPr/>
            </a:pP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lvl="1">
              <a:lnSpc>
                <a:spcPct val="110000"/>
              </a:lnSpc>
              <a:buNone/>
              <a:defRPr/>
            </a:pP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  <a:p>
            <a:pPr lvl="1">
              <a:lnSpc>
                <a:spcPct val="110000"/>
              </a:lnSpc>
              <a:buNone/>
              <a:defRPr/>
            </a:pPr>
            <a:endParaRPr lang="en-US" altLang="zh-CN" dirty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en-US" altLang="zh-CN" dirty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1402015"/>
      </p:ext>
    </p:extLst>
  </p:cSld>
  <p:clrMapOvr>
    <a:masterClrMapping/>
  </p:clrMapOvr>
  <p:transition spd="med" advTm="1000"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5" name="Rectangle 3">
            <a:extLst>
              <a:ext uri="{FF2B5EF4-FFF2-40B4-BE49-F238E27FC236}">
                <a16:creationId xmlns:a16="http://schemas.microsoft.com/office/drawing/2014/main" id="{C6ED387E-BA2B-4C04-BC40-7FDC0A1A2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2276872"/>
            <a:ext cx="8064896" cy="3814589"/>
          </a:xfrm>
          <a:noFill/>
        </p:spPr>
        <p:txBody>
          <a:bodyPr/>
          <a:lstStyle/>
          <a:p>
            <a:pPr marL="342900" lvl="1" indent="-342900" algn="just">
              <a:lnSpc>
                <a:spcPct val="110000"/>
              </a:lnSpc>
              <a:buClr>
                <a:schemeClr val="folHlink"/>
              </a:buClr>
              <a:buSzPct val="60000"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正规式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能定义一些简单的语言，能表示给定结构的固定次数的重复或者没有指定次数的重复。</a:t>
            </a:r>
          </a:p>
          <a:p>
            <a:pPr marL="0" lvl="1" indent="0" algn="just">
              <a:lnSpc>
                <a:spcPct val="110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	例：</a:t>
            </a:r>
            <a:r>
              <a:rPr lang="en-US" altLang="zh-CN" b="1" i="1" dirty="0">
                <a:latin typeface="Times New Roman" pitchFamily="18" charset="0"/>
                <a:ea typeface="华文新魏" pitchFamily="2" charset="-122"/>
                <a:cs typeface="+mn-cs"/>
              </a:rPr>
              <a:t>a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cs typeface="+mn-cs"/>
              </a:rPr>
              <a:t> (</a:t>
            </a:r>
            <a:r>
              <a:rPr lang="en-US" altLang="zh-CN" b="1" i="1" dirty="0" err="1">
                <a:latin typeface="Times New Roman" pitchFamily="18" charset="0"/>
                <a:ea typeface="华文新魏" pitchFamily="2" charset="-122"/>
                <a:cs typeface="+mn-cs"/>
              </a:rPr>
              <a:t>ba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cs typeface="+mn-cs"/>
              </a:rPr>
              <a:t>)</a:t>
            </a:r>
            <a:r>
              <a:rPr lang="en-US" altLang="zh-CN" b="1" baseline="30000" dirty="0">
                <a:latin typeface="Times New Roman" pitchFamily="18" charset="0"/>
                <a:ea typeface="华文新魏" pitchFamily="2" charset="-122"/>
                <a:cs typeface="+mn-cs"/>
              </a:rPr>
              <a:t>3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cs typeface="+mn-cs"/>
              </a:rPr>
              <a:t>,  </a:t>
            </a:r>
            <a:r>
              <a:rPr lang="en-US" altLang="zh-CN" b="1" i="1" dirty="0">
                <a:latin typeface="Times New Roman" pitchFamily="18" charset="0"/>
                <a:ea typeface="华文新魏" pitchFamily="2" charset="-122"/>
                <a:cs typeface="+mn-cs"/>
              </a:rPr>
              <a:t>a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cs typeface="+mn-cs"/>
              </a:rPr>
              <a:t> (</a:t>
            </a:r>
            <a:r>
              <a:rPr lang="en-US" altLang="zh-CN" b="1" i="1" dirty="0" err="1">
                <a:latin typeface="Times New Roman" pitchFamily="18" charset="0"/>
                <a:ea typeface="华文新魏" pitchFamily="2" charset="-122"/>
                <a:cs typeface="+mn-cs"/>
              </a:rPr>
              <a:t>ba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cs typeface="+mn-cs"/>
              </a:rPr>
              <a:t>)*</a:t>
            </a:r>
          </a:p>
          <a:p>
            <a:pPr marL="342900" lvl="1" indent="-342900" algn="just">
              <a:lnSpc>
                <a:spcPct val="110000"/>
              </a:lnSpc>
              <a:buClr>
                <a:schemeClr val="folHlink"/>
              </a:buClr>
              <a:buSzPct val="60000"/>
            </a:pPr>
            <a:endParaRPr lang="en-US" altLang="zh-CN" b="1" dirty="0">
              <a:latin typeface="Times New Roman" pitchFamily="18" charset="0"/>
              <a:ea typeface="华文新魏" pitchFamily="2" charset="-122"/>
              <a:cs typeface="+mn-cs"/>
            </a:endParaRPr>
          </a:p>
          <a:p>
            <a:pPr marL="342900" lvl="1" indent="-342900" algn="just">
              <a:lnSpc>
                <a:spcPct val="110000"/>
              </a:lnSpc>
              <a:buClr>
                <a:schemeClr val="folHlink"/>
              </a:buClr>
              <a:buSzPct val="60000"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正规式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不能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用于描述配对或嵌套的结构。</a:t>
            </a:r>
          </a:p>
          <a:p>
            <a:pPr marL="0" lvl="1" indent="0" algn="just">
              <a:lnSpc>
                <a:spcPct val="110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	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例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1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：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配对括号串的集合</a:t>
            </a:r>
          </a:p>
          <a:p>
            <a:pPr marL="0" lvl="1" indent="0" algn="just">
              <a:lnSpc>
                <a:spcPct val="110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	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例</a:t>
            </a: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2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：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cs typeface="+mn-cs"/>
              </a:rPr>
              <a:t>{ </a:t>
            </a:r>
            <a:r>
              <a:rPr lang="en-US" altLang="zh-CN" b="1" i="1" dirty="0" err="1">
                <a:latin typeface="Times New Roman" pitchFamily="18" charset="0"/>
                <a:ea typeface="华文新魏" pitchFamily="2" charset="-122"/>
                <a:cs typeface="+mn-cs"/>
              </a:rPr>
              <a:t>wcw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cs typeface="+mn-cs"/>
              </a:rPr>
              <a:t> | </a:t>
            </a:r>
            <a:r>
              <a:rPr lang="en-US" altLang="zh-CN" b="1" i="1" dirty="0">
                <a:latin typeface="Times New Roman" pitchFamily="18" charset="0"/>
                <a:ea typeface="华文新魏" pitchFamily="2" charset="-122"/>
                <a:cs typeface="+mn-cs"/>
              </a:rPr>
              <a:t>w 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是 </a:t>
            </a:r>
            <a:r>
              <a:rPr lang="en-US" altLang="zh-CN" b="1" i="1" dirty="0">
                <a:latin typeface="Times New Roman" pitchFamily="18" charset="0"/>
                <a:ea typeface="华文新魏" pitchFamily="2" charset="-122"/>
                <a:cs typeface="+mn-cs"/>
              </a:rPr>
              <a:t>a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和 </a:t>
            </a:r>
            <a:r>
              <a:rPr lang="en-US" altLang="zh-CN" b="1" i="1" dirty="0">
                <a:latin typeface="Times New Roman" pitchFamily="18" charset="0"/>
                <a:ea typeface="华文新魏" pitchFamily="2" charset="-122"/>
                <a:cs typeface="+mn-cs"/>
              </a:rPr>
              <a:t>b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的串} </a:t>
            </a:r>
            <a:endParaRPr lang="en-US" altLang="zh-CN" b="1" dirty="0">
              <a:latin typeface="Times New Roman" pitchFamily="18" charset="0"/>
              <a:ea typeface="华文新魏" pitchFamily="2" charset="-122"/>
              <a:cs typeface="+mn-cs"/>
            </a:endParaRPr>
          </a:p>
          <a:p>
            <a:pPr>
              <a:lnSpc>
                <a:spcPct val="110000"/>
              </a:lnSpc>
            </a:pPr>
            <a:endParaRPr lang="zh-CN" alt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B68C83-B2F7-4C84-B60F-625C1E4A5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333375"/>
            <a:ext cx="6418262" cy="1266825"/>
          </a:xfrm>
        </p:spPr>
        <p:txBody>
          <a:bodyPr/>
          <a:lstStyle/>
          <a:p>
            <a:pPr algn="ctr"/>
            <a:r>
              <a:rPr lang="en-US" altLang="zh-CN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3.1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上下文无关文法</a:t>
            </a:r>
            <a:endParaRPr lang="zh-CN" altLang="en-US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3"/>
            <a:ext cx="6207144" cy="1462087"/>
          </a:xfrm>
        </p:spPr>
        <p:txBody>
          <a:bodyPr/>
          <a:lstStyle/>
          <a:p>
            <a:pPr algn="ctr">
              <a:lnSpc>
                <a:spcPct val="110000"/>
              </a:lnSpc>
              <a:defRPr/>
            </a:pP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3.2  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语言和文法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017713"/>
            <a:ext cx="8271520" cy="41148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文法的优点： </a:t>
            </a: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  <a:cs typeface="+mn-cs"/>
              </a:rPr>
              <a:t>文法给出了精确的，易于理解的语法说明</a:t>
            </a: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  <a:cs typeface="+mn-cs"/>
              </a:rPr>
              <a:t>自动产生高效的分析器</a:t>
            </a: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  <a:cs typeface="+mn-cs"/>
              </a:rPr>
              <a:t>可以给语言定义出层次结构</a:t>
            </a: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  <a:cs typeface="+mn-cs"/>
              </a:rPr>
              <a:t>以文法为基础的语言的实现便于语言的修改</a:t>
            </a:r>
          </a:p>
          <a:p>
            <a:pPr algn="just">
              <a:lnSpc>
                <a:spcPct val="90000"/>
              </a:lnSpc>
              <a:spcBef>
                <a:spcPts val="2400"/>
              </a:spcBef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上下文无关文法的问题：</a:t>
            </a: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  <a:cs typeface="+mn-cs"/>
              </a:rPr>
              <a:t>上下文无关文法只能描述编程语言的大部分语法，不能描述语言中上下文有关的语法特征</a:t>
            </a:r>
          </a:p>
          <a:p>
            <a:pPr algn="just">
              <a:lnSpc>
                <a:spcPct val="90000"/>
              </a:lnSpc>
              <a:defRPr/>
            </a:pPr>
            <a:endParaRPr lang="en-US" altLang="zh-CN" b="1" dirty="0"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993061" cy="950913"/>
          </a:xfrm>
        </p:spPr>
        <p:txBody>
          <a:bodyPr/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正规式和上下文无关文法的比较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017713"/>
            <a:ext cx="8271520" cy="41148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正规式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</a:p>
          <a:p>
            <a:pPr algn="just">
              <a:lnSpc>
                <a:spcPct val="90000"/>
              </a:lnSpc>
              <a:defRPr/>
            </a:pP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2400"/>
              </a:spcBef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文法</a:t>
            </a:r>
          </a:p>
          <a:p>
            <a:pPr lvl="1" algn="just"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A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defRPr/>
            </a:pPr>
            <a:endParaRPr lang="en-US" altLang="zh-CN" b="1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E7A1A750-3A15-4DED-BB8D-E31D6D4F63E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438400"/>
            <a:ext cx="4191000" cy="1905000"/>
            <a:chOff x="2688" y="1536"/>
            <a:chExt cx="2640" cy="1200"/>
          </a:xfrm>
        </p:grpSpPr>
        <p:sp>
          <p:nvSpPr>
            <p:cNvPr id="5" name="Oval 22">
              <a:extLst>
                <a:ext uri="{FF2B5EF4-FFF2-40B4-BE49-F238E27FC236}">
                  <a16:creationId xmlns:a16="http://schemas.microsoft.com/office/drawing/2014/main" id="{731BDEC6-E8E2-4681-B88C-CCCDC6FB3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2000"/>
              <a:ext cx="280" cy="3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EA3DBD43-D1F5-42FB-A1E0-EFBAA5F63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8" y="1998"/>
              <a:ext cx="280" cy="312"/>
              <a:chOff x="7120" y="12162"/>
              <a:chExt cx="425" cy="425"/>
            </a:xfrm>
          </p:grpSpPr>
          <p:sp>
            <p:nvSpPr>
              <p:cNvPr id="18" name="Oval 24">
                <a:extLst>
                  <a:ext uri="{FF2B5EF4-FFF2-40B4-BE49-F238E27FC236}">
                    <a16:creationId xmlns:a16="http://schemas.microsoft.com/office/drawing/2014/main" id="{99223D2D-4E02-4A78-B8C6-D3CC028F0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zh-CN" altLang="en-US" sz="1000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Oval 25">
                <a:extLst>
                  <a:ext uri="{FF2B5EF4-FFF2-40B4-BE49-F238E27FC236}">
                    <a16:creationId xmlns:a16="http://schemas.microsoft.com/office/drawing/2014/main" id="{484ECE33-731E-4D89-AFD7-D9E749DCE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i="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7" name="Line 26">
              <a:extLst>
                <a:ext uri="{FF2B5EF4-FFF2-40B4-BE49-F238E27FC236}">
                  <a16:creationId xmlns:a16="http://schemas.microsoft.com/office/drawing/2014/main" id="{3D80B01D-B034-418C-89AB-942DC2E3A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76"/>
              <a:ext cx="6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8" name="Line 27">
              <a:extLst>
                <a:ext uri="{FF2B5EF4-FFF2-40B4-BE49-F238E27FC236}">
                  <a16:creationId xmlns:a16="http://schemas.microsoft.com/office/drawing/2014/main" id="{62467F04-4ECF-4B4F-9A9C-C931DD868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7" y="2165"/>
              <a:ext cx="5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1A67A7C0-C9F3-425F-9AF2-044EE316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20"/>
              <a:ext cx="455" cy="2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A3D0AE50-C740-41A0-8829-6FAD509CB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1923"/>
              <a:ext cx="227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Line 30">
              <a:extLst>
                <a:ext uri="{FF2B5EF4-FFF2-40B4-BE49-F238E27FC236}">
                  <a16:creationId xmlns:a16="http://schemas.microsoft.com/office/drawing/2014/main" id="{43F3B733-7E8D-4D14-8CF5-4A0A6A6C3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8" y="2165"/>
              <a:ext cx="5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2" name="Freeform 31">
              <a:extLst>
                <a:ext uri="{FF2B5EF4-FFF2-40B4-BE49-F238E27FC236}">
                  <a16:creationId xmlns:a16="http://schemas.microsoft.com/office/drawing/2014/main" id="{870195EE-7132-4238-9E31-55C0D3EEA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" y="1760"/>
              <a:ext cx="196" cy="246"/>
            </a:xfrm>
            <a:custGeom>
              <a:avLst/>
              <a:gdLst>
                <a:gd name="T0" fmla="*/ 148 w 297"/>
                <a:gd name="T1" fmla="*/ 245 h 333"/>
                <a:gd name="T2" fmla="*/ 188 w 297"/>
                <a:gd name="T3" fmla="*/ 93 h 333"/>
                <a:gd name="T4" fmla="*/ 99 w 297"/>
                <a:gd name="T5" fmla="*/ 2 h 333"/>
                <a:gd name="T6" fmla="*/ 10 w 297"/>
                <a:gd name="T7" fmla="*/ 82 h 333"/>
                <a:gd name="T8" fmla="*/ 40 w 297"/>
                <a:gd name="T9" fmla="*/ 246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3" name="Oval 32">
              <a:extLst>
                <a:ext uri="{FF2B5EF4-FFF2-40B4-BE49-F238E27FC236}">
                  <a16:creationId xmlns:a16="http://schemas.microsoft.com/office/drawing/2014/main" id="{8D2A296B-F12F-48DB-8BF2-2E918F36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2009"/>
              <a:ext cx="281" cy="3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" name="Freeform 33">
              <a:extLst>
                <a:ext uri="{FF2B5EF4-FFF2-40B4-BE49-F238E27FC236}">
                  <a16:creationId xmlns:a16="http://schemas.microsoft.com/office/drawing/2014/main" id="{BBC3207E-1E6D-4378-8769-B7D0FCAC45E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70" y="2301"/>
              <a:ext cx="196" cy="244"/>
            </a:xfrm>
            <a:custGeom>
              <a:avLst/>
              <a:gdLst>
                <a:gd name="T0" fmla="*/ 148 w 297"/>
                <a:gd name="T1" fmla="*/ 243 h 333"/>
                <a:gd name="T2" fmla="*/ 188 w 297"/>
                <a:gd name="T3" fmla="*/ 92 h 333"/>
                <a:gd name="T4" fmla="*/ 99 w 297"/>
                <a:gd name="T5" fmla="*/ 2 h 333"/>
                <a:gd name="T6" fmla="*/ 10 w 297"/>
                <a:gd name="T7" fmla="*/ 81 h 333"/>
                <a:gd name="T8" fmla="*/ 40 w 297"/>
                <a:gd name="T9" fmla="*/ 24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15" name="Rectangle 34">
              <a:extLst>
                <a:ext uri="{FF2B5EF4-FFF2-40B4-BE49-F238E27FC236}">
                  <a16:creationId xmlns:a16="http://schemas.microsoft.com/office/drawing/2014/main" id="{756E6CF8-6979-41AB-8473-E0363698C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1536"/>
              <a:ext cx="227" cy="2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Rectangle 35">
              <a:extLst>
                <a:ext uri="{FF2B5EF4-FFF2-40B4-BE49-F238E27FC236}">
                  <a16:creationId xmlns:a16="http://schemas.microsoft.com/office/drawing/2014/main" id="{4B2DB05A-E697-48A2-BF68-B099B781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2485"/>
              <a:ext cx="228" cy="2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EAAE0010-D8BB-4C5F-B165-23844D52D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1912"/>
              <a:ext cx="227" cy="2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32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 txBox="1">
            <a:spLocks noGrp="1"/>
          </p:cNvSpPr>
          <p:nvPr>
            <p:ph idx="1"/>
          </p:nvPr>
        </p:nvSpPr>
        <p:spPr>
          <a:xfrm>
            <a:off x="755576" y="2202792"/>
            <a:ext cx="7772400" cy="523220"/>
          </a:xfrm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zh-CN" altLang="en-US" sz="2800" b="1" kern="120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状态转换图 </a:t>
            </a:r>
            <a:r>
              <a:rPr lang="en-US" altLang="zh-CN" sz="2800" b="1" kern="1200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Wingdings" panose="05000000000000000000" pitchFamily="2" charset="2"/>
              </a:rPr>
              <a:t></a:t>
            </a:r>
            <a:r>
              <a:rPr lang="en-US" altLang="zh-CN" sz="2800" b="1" kern="120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800" b="1" kern="120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Wingdings" panose="05000000000000000000" pitchFamily="2" charset="2"/>
              </a:rPr>
              <a:t>正规文法（</a:t>
            </a:r>
            <a:r>
              <a:rPr lang="zh-CN" altLang="en-US" sz="2800" b="1" kern="120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右线性文法）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714876" y="3071810"/>
            <a:ext cx="25717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  <a:cs typeface="+mn-cs"/>
                <a:sym typeface="Symbol" pitchFamily="18" charset="2"/>
              </a:rPr>
              <a:t>aB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6314" y="4143380"/>
            <a:ext cx="257175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宋体" pitchFamily="2" charset="-122"/>
                <a:cs typeface="+mn-cs"/>
                <a:sym typeface="Symbol" pitchFamily="18" charset="2"/>
              </a:rPr>
              <a:t>a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9124" y="5288340"/>
            <a:ext cx="27146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宋体" pitchFamily="2" charset="-122"/>
                <a:cs typeface="+mn-cs"/>
                <a:sym typeface="Symbol" pitchFamily="18" charset="2"/>
              </a:rPr>
              <a:t>a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宋体" pitchFamily="2" charset="-122"/>
                <a:cs typeface="+mn-cs"/>
                <a:sym typeface="Symbol" pitchFamily="18" charset="2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宋体" pitchFamily="2" charset="-122"/>
                <a:cs typeface="+mn-cs"/>
                <a:sym typeface="Symbol" pitchFamily="18" charset="2"/>
              </a:rPr>
              <a:t>aF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宋体" pitchFamily="2" charset="-122"/>
                <a:cs typeface="+mn-cs"/>
                <a:sym typeface="Symbol" pitchFamily="18" charset="2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 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bA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宋体" pitchFamily="2" charset="-122"/>
                <a:cs typeface="+mn-cs"/>
                <a:sym typeface="Symbol" pitchFamily="18" charset="2"/>
              </a:rPr>
              <a:t>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0490" name="TextBox 17"/>
          <p:cNvSpPr txBox="1">
            <a:spLocks noChangeArrowheads="1"/>
          </p:cNvSpPr>
          <p:nvPr/>
        </p:nvSpPr>
        <p:spPr bwMode="auto">
          <a:xfrm>
            <a:off x="5286375" y="64293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7178" name="Group 26"/>
          <p:cNvGrpSpPr>
            <a:grpSpLocks/>
          </p:cNvGrpSpPr>
          <p:nvPr/>
        </p:nvGrpSpPr>
        <p:grpSpPr bwMode="auto">
          <a:xfrm>
            <a:off x="928662" y="2786058"/>
            <a:ext cx="2786082" cy="1000132"/>
            <a:chOff x="3961" y="3377"/>
            <a:chExt cx="3056" cy="1057"/>
          </a:xfrm>
        </p:grpSpPr>
        <p:grpSp>
          <p:nvGrpSpPr>
            <p:cNvPr id="177179" name="Group 27"/>
            <p:cNvGrpSpPr>
              <a:grpSpLocks/>
            </p:cNvGrpSpPr>
            <p:nvPr/>
          </p:nvGrpSpPr>
          <p:grpSpPr bwMode="auto">
            <a:xfrm>
              <a:off x="3961" y="3602"/>
              <a:ext cx="3056" cy="832"/>
              <a:chOff x="3961" y="3602"/>
              <a:chExt cx="3056" cy="832"/>
            </a:xfrm>
          </p:grpSpPr>
          <p:grpSp>
            <p:nvGrpSpPr>
              <p:cNvPr id="177180" name="Group 28"/>
              <p:cNvGrpSpPr>
                <a:grpSpLocks/>
              </p:cNvGrpSpPr>
              <p:nvPr/>
            </p:nvGrpSpPr>
            <p:grpSpPr bwMode="auto">
              <a:xfrm>
                <a:off x="3961" y="3602"/>
                <a:ext cx="819" cy="832"/>
                <a:chOff x="3961" y="3602"/>
                <a:chExt cx="896" cy="963"/>
              </a:xfrm>
            </p:grpSpPr>
            <p:sp>
              <p:nvSpPr>
                <p:cNvPr id="177181" name="Oval 29"/>
                <p:cNvSpPr>
                  <a:spLocks noChangeArrowheads="1"/>
                </p:cNvSpPr>
                <p:nvPr/>
              </p:nvSpPr>
              <p:spPr bwMode="auto">
                <a:xfrm>
                  <a:off x="3961" y="3602"/>
                  <a:ext cx="896" cy="96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7718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117" y="3718"/>
                  <a:ext cx="572" cy="6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itchFamily="34" charset="0"/>
                      <a:ea typeface="宋体" pitchFamily="2" charset="-122"/>
                      <a:cs typeface="宋体" pitchFamily="2" charset="-122"/>
                    </a:rPr>
                    <a:t>A</a:t>
                  </a: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grpSp>
            <p:nvGrpSpPr>
              <p:cNvPr id="177183" name="Group 31"/>
              <p:cNvGrpSpPr>
                <a:grpSpLocks/>
              </p:cNvGrpSpPr>
              <p:nvPr/>
            </p:nvGrpSpPr>
            <p:grpSpPr bwMode="auto">
              <a:xfrm>
                <a:off x="6235" y="3602"/>
                <a:ext cx="782" cy="832"/>
                <a:chOff x="3961" y="3602"/>
                <a:chExt cx="896" cy="963"/>
              </a:xfrm>
            </p:grpSpPr>
            <p:sp>
              <p:nvSpPr>
                <p:cNvPr id="177184" name="Oval 32"/>
                <p:cNvSpPr>
                  <a:spLocks noChangeArrowheads="1"/>
                </p:cNvSpPr>
                <p:nvPr/>
              </p:nvSpPr>
              <p:spPr bwMode="auto">
                <a:xfrm>
                  <a:off x="3961" y="3602"/>
                  <a:ext cx="896" cy="96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7718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117" y="3718"/>
                  <a:ext cx="572" cy="61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itchFamily="34" charset="0"/>
                      <a:ea typeface="宋体" pitchFamily="2" charset="-122"/>
                      <a:cs typeface="宋体" pitchFamily="2" charset="-122"/>
                    </a:rPr>
                    <a:t>B</a:t>
                  </a: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宋体" pitchFamily="2" charset="-122"/>
                  </a:endParaRPr>
                </a:p>
              </p:txBody>
            </p:sp>
          </p:grpSp>
          <p:cxnSp>
            <p:nvCxnSpPr>
              <p:cNvPr id="177186" name="AutoShape 34"/>
              <p:cNvCxnSpPr>
                <a:cxnSpLocks noChangeShapeType="1"/>
                <a:stCxn id="177181" idx="6"/>
                <a:endCxn id="177184" idx="2"/>
              </p:cNvCxnSpPr>
              <p:nvPr/>
            </p:nvCxnSpPr>
            <p:spPr bwMode="auto">
              <a:xfrm>
                <a:off x="4793" y="4018"/>
                <a:ext cx="1429" cy="1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lg" len="lg"/>
              </a:ln>
            </p:spPr>
          </p:cxnSp>
        </p:grpSp>
        <p:sp>
          <p:nvSpPr>
            <p:cNvPr id="177187" name="Text Box 35"/>
            <p:cNvSpPr txBox="1">
              <a:spLocks noChangeArrowheads="1"/>
            </p:cNvSpPr>
            <p:nvPr/>
          </p:nvSpPr>
          <p:spPr bwMode="auto">
            <a:xfrm>
              <a:off x="5210" y="3377"/>
              <a:ext cx="1025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77188" name="Group 36"/>
          <p:cNvGrpSpPr>
            <a:grpSpLocks/>
          </p:cNvGrpSpPr>
          <p:nvPr/>
        </p:nvGrpSpPr>
        <p:grpSpPr bwMode="auto">
          <a:xfrm>
            <a:off x="928662" y="3929066"/>
            <a:ext cx="2908300" cy="839788"/>
            <a:chOff x="3961" y="3377"/>
            <a:chExt cx="3970" cy="1148"/>
          </a:xfrm>
        </p:grpSpPr>
        <p:grpSp>
          <p:nvGrpSpPr>
            <p:cNvPr id="177189" name="Group 37"/>
            <p:cNvGrpSpPr>
              <a:grpSpLocks/>
            </p:cNvGrpSpPr>
            <p:nvPr/>
          </p:nvGrpSpPr>
          <p:grpSpPr bwMode="auto">
            <a:xfrm>
              <a:off x="3961" y="3602"/>
              <a:ext cx="819" cy="832"/>
              <a:chOff x="3961" y="3602"/>
              <a:chExt cx="896" cy="963"/>
            </a:xfrm>
          </p:grpSpPr>
          <p:sp>
            <p:nvSpPr>
              <p:cNvPr id="177190" name="Oval 38"/>
              <p:cNvSpPr>
                <a:spLocks noChangeArrowheads="1"/>
              </p:cNvSpPr>
              <p:nvPr/>
            </p:nvSpPr>
            <p:spPr bwMode="auto">
              <a:xfrm>
                <a:off x="3961" y="3602"/>
                <a:ext cx="896" cy="963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7191" name="Text Box 39"/>
              <p:cNvSpPr txBox="1">
                <a:spLocks noChangeArrowheads="1"/>
              </p:cNvSpPr>
              <p:nvPr/>
            </p:nvSpPr>
            <p:spPr bwMode="auto">
              <a:xfrm>
                <a:off x="4117" y="3718"/>
                <a:ext cx="572" cy="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A</a:t>
                </a: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cxnSp>
          <p:nvCxnSpPr>
            <p:cNvPr id="177192" name="AutoShape 40"/>
            <p:cNvCxnSpPr>
              <a:cxnSpLocks noChangeShapeType="1"/>
              <a:stCxn id="177190" idx="6"/>
              <a:endCxn id="177195" idx="2"/>
            </p:cNvCxnSpPr>
            <p:nvPr/>
          </p:nvCxnSpPr>
          <p:spPr bwMode="auto">
            <a:xfrm>
              <a:off x="4793" y="4018"/>
              <a:ext cx="1858" cy="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</p:spPr>
        </p:cxnSp>
        <p:sp>
          <p:nvSpPr>
            <p:cNvPr id="177193" name="Text Box 41"/>
            <p:cNvSpPr txBox="1">
              <a:spLocks noChangeArrowheads="1"/>
            </p:cNvSpPr>
            <p:nvPr/>
          </p:nvSpPr>
          <p:spPr bwMode="auto">
            <a:xfrm>
              <a:off x="5210" y="3377"/>
              <a:ext cx="1025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177194" name="Group 42"/>
            <p:cNvGrpSpPr>
              <a:grpSpLocks/>
            </p:cNvGrpSpPr>
            <p:nvPr/>
          </p:nvGrpSpPr>
          <p:grpSpPr bwMode="auto">
            <a:xfrm>
              <a:off x="6664" y="3511"/>
              <a:ext cx="953" cy="1014"/>
              <a:chOff x="7156" y="3511"/>
              <a:chExt cx="953" cy="1014"/>
            </a:xfrm>
          </p:grpSpPr>
          <p:sp>
            <p:nvSpPr>
              <p:cNvPr id="177195" name="Oval 43"/>
              <p:cNvSpPr>
                <a:spLocks noChangeArrowheads="1"/>
              </p:cNvSpPr>
              <p:nvPr/>
            </p:nvSpPr>
            <p:spPr bwMode="auto">
              <a:xfrm>
                <a:off x="7156" y="3511"/>
                <a:ext cx="953" cy="101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7196" name="Text Box 44"/>
              <p:cNvSpPr txBox="1">
                <a:spLocks noChangeArrowheads="1"/>
              </p:cNvSpPr>
              <p:nvPr/>
            </p:nvSpPr>
            <p:spPr bwMode="auto">
              <a:xfrm>
                <a:off x="7398" y="3702"/>
                <a:ext cx="499" cy="6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F</a:t>
                </a: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7197" name="Oval 45"/>
              <p:cNvSpPr>
                <a:spLocks noChangeArrowheads="1"/>
              </p:cNvSpPr>
              <p:nvPr/>
            </p:nvSpPr>
            <p:spPr bwMode="auto">
              <a:xfrm>
                <a:off x="7225" y="3602"/>
                <a:ext cx="782" cy="8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77198" name="Text Box 46"/>
            <p:cNvSpPr txBox="1">
              <a:spLocks noChangeArrowheads="1"/>
            </p:cNvSpPr>
            <p:nvPr/>
          </p:nvSpPr>
          <p:spPr bwMode="auto">
            <a:xfrm>
              <a:off x="6906" y="3602"/>
              <a:ext cx="102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F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77199" name="Group 47"/>
          <p:cNvGrpSpPr>
            <a:grpSpLocks/>
          </p:cNvGrpSpPr>
          <p:nvPr/>
        </p:nvGrpSpPr>
        <p:grpSpPr bwMode="auto">
          <a:xfrm>
            <a:off x="928662" y="5143512"/>
            <a:ext cx="2908300" cy="1450975"/>
            <a:chOff x="3961" y="3377"/>
            <a:chExt cx="3970" cy="1980"/>
          </a:xfrm>
        </p:grpSpPr>
        <p:grpSp>
          <p:nvGrpSpPr>
            <p:cNvPr id="177200" name="Group 48"/>
            <p:cNvGrpSpPr>
              <a:grpSpLocks/>
            </p:cNvGrpSpPr>
            <p:nvPr/>
          </p:nvGrpSpPr>
          <p:grpSpPr bwMode="auto">
            <a:xfrm>
              <a:off x="3961" y="3602"/>
              <a:ext cx="819" cy="832"/>
              <a:chOff x="3961" y="3602"/>
              <a:chExt cx="896" cy="963"/>
            </a:xfrm>
          </p:grpSpPr>
          <p:sp>
            <p:nvSpPr>
              <p:cNvPr id="177201" name="Oval 49"/>
              <p:cNvSpPr>
                <a:spLocks noChangeArrowheads="1"/>
              </p:cNvSpPr>
              <p:nvPr/>
            </p:nvSpPr>
            <p:spPr bwMode="auto">
              <a:xfrm>
                <a:off x="3961" y="3602"/>
                <a:ext cx="896" cy="963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7202" name="Text Box 50"/>
              <p:cNvSpPr txBox="1">
                <a:spLocks noChangeArrowheads="1"/>
              </p:cNvSpPr>
              <p:nvPr/>
            </p:nvSpPr>
            <p:spPr bwMode="auto">
              <a:xfrm>
                <a:off x="4117" y="3718"/>
                <a:ext cx="572" cy="6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A</a:t>
                </a: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cxnSp>
          <p:nvCxnSpPr>
            <p:cNvPr id="177203" name="AutoShape 51"/>
            <p:cNvCxnSpPr>
              <a:cxnSpLocks noChangeShapeType="1"/>
              <a:stCxn id="177201" idx="6"/>
              <a:endCxn id="177206" idx="2"/>
            </p:cNvCxnSpPr>
            <p:nvPr/>
          </p:nvCxnSpPr>
          <p:spPr bwMode="auto">
            <a:xfrm>
              <a:off x="4793" y="4018"/>
              <a:ext cx="1858" cy="1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</p:spPr>
        </p:cxnSp>
        <p:sp>
          <p:nvSpPr>
            <p:cNvPr id="177204" name="Text Box 52"/>
            <p:cNvSpPr txBox="1">
              <a:spLocks noChangeArrowheads="1"/>
            </p:cNvSpPr>
            <p:nvPr/>
          </p:nvSpPr>
          <p:spPr bwMode="auto">
            <a:xfrm>
              <a:off x="5210" y="3377"/>
              <a:ext cx="1025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a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177205" name="Group 53"/>
            <p:cNvGrpSpPr>
              <a:grpSpLocks/>
            </p:cNvGrpSpPr>
            <p:nvPr/>
          </p:nvGrpSpPr>
          <p:grpSpPr bwMode="auto">
            <a:xfrm>
              <a:off x="6664" y="3511"/>
              <a:ext cx="953" cy="1014"/>
              <a:chOff x="7156" y="3511"/>
              <a:chExt cx="953" cy="1014"/>
            </a:xfrm>
          </p:grpSpPr>
          <p:sp>
            <p:nvSpPr>
              <p:cNvPr id="177206" name="Oval 54"/>
              <p:cNvSpPr>
                <a:spLocks noChangeArrowheads="1"/>
              </p:cNvSpPr>
              <p:nvPr/>
            </p:nvSpPr>
            <p:spPr bwMode="auto">
              <a:xfrm>
                <a:off x="7156" y="3511"/>
                <a:ext cx="953" cy="101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7207" name="Text Box 55"/>
              <p:cNvSpPr txBox="1">
                <a:spLocks noChangeArrowheads="1"/>
              </p:cNvSpPr>
              <p:nvPr/>
            </p:nvSpPr>
            <p:spPr bwMode="auto">
              <a:xfrm>
                <a:off x="7398" y="3702"/>
                <a:ext cx="499" cy="6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F</a:t>
                </a: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7208" name="Oval 56"/>
              <p:cNvSpPr>
                <a:spLocks noChangeArrowheads="1"/>
              </p:cNvSpPr>
              <p:nvPr/>
            </p:nvSpPr>
            <p:spPr bwMode="auto">
              <a:xfrm>
                <a:off x="7225" y="3602"/>
                <a:ext cx="782" cy="83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77209" name="Text Box 57"/>
            <p:cNvSpPr txBox="1">
              <a:spLocks noChangeArrowheads="1"/>
            </p:cNvSpPr>
            <p:nvPr/>
          </p:nvSpPr>
          <p:spPr bwMode="auto">
            <a:xfrm>
              <a:off x="6906" y="3602"/>
              <a:ext cx="102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F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7210" name="Freeform 58"/>
            <p:cNvSpPr>
              <a:spLocks/>
            </p:cNvSpPr>
            <p:nvPr/>
          </p:nvSpPr>
          <p:spPr bwMode="auto">
            <a:xfrm>
              <a:off x="4351" y="4434"/>
              <a:ext cx="2624" cy="3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0" y="197"/>
                </a:cxn>
                <a:cxn ang="0">
                  <a:pos x="840" y="407"/>
                </a:cxn>
                <a:cxn ang="0">
                  <a:pos x="1800" y="422"/>
                </a:cxn>
                <a:cxn ang="0">
                  <a:pos x="2653" y="212"/>
                </a:cxn>
                <a:cxn ang="0">
                  <a:pos x="3027" y="0"/>
                </a:cxn>
              </a:cxnLst>
              <a:rect l="0" t="0" r="r" b="b"/>
              <a:pathLst>
                <a:path w="3027" h="454">
                  <a:moveTo>
                    <a:pt x="0" y="0"/>
                  </a:moveTo>
                  <a:cubicBezTo>
                    <a:pt x="20" y="64"/>
                    <a:pt x="40" y="129"/>
                    <a:pt x="180" y="197"/>
                  </a:cubicBezTo>
                  <a:cubicBezTo>
                    <a:pt x="320" y="265"/>
                    <a:pt x="570" y="370"/>
                    <a:pt x="840" y="407"/>
                  </a:cubicBezTo>
                  <a:cubicBezTo>
                    <a:pt x="1110" y="444"/>
                    <a:pt x="1498" y="454"/>
                    <a:pt x="1800" y="422"/>
                  </a:cubicBezTo>
                  <a:cubicBezTo>
                    <a:pt x="2102" y="390"/>
                    <a:pt x="2449" y="282"/>
                    <a:pt x="2653" y="212"/>
                  </a:cubicBezTo>
                  <a:cubicBezTo>
                    <a:pt x="2857" y="142"/>
                    <a:pt x="2942" y="71"/>
                    <a:pt x="3027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211" name="Text Box 59"/>
            <p:cNvSpPr txBox="1">
              <a:spLocks noChangeArrowheads="1"/>
            </p:cNvSpPr>
            <p:nvPr/>
          </p:nvSpPr>
          <p:spPr bwMode="auto">
            <a:xfrm>
              <a:off x="5210" y="4716"/>
              <a:ext cx="1025" cy="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宋体" pitchFamily="2" charset="-122"/>
                  <a:cs typeface="宋体" pitchFamily="2" charset="-122"/>
                </a:rPr>
                <a:t>b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44" name="标题 1">
            <a:extLst>
              <a:ext uri="{FF2B5EF4-FFF2-40B4-BE49-F238E27FC236}">
                <a16:creationId xmlns:a16="http://schemas.microsoft.com/office/drawing/2014/main" id="{B2F588E0-9F00-40A0-81F2-EDDC89995AFE}"/>
              </a:ext>
            </a:extLst>
          </p:cNvPr>
          <p:cNvSpPr txBox="1">
            <a:spLocks/>
          </p:cNvSpPr>
          <p:nvPr/>
        </p:nvSpPr>
        <p:spPr bwMode="auto">
          <a:xfrm>
            <a:off x="1043608" y="620688"/>
            <a:ext cx="7993061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4000" b="1" kern="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正规式和上下文无关文法的比较</a:t>
            </a:r>
          </a:p>
        </p:txBody>
      </p:sp>
    </p:spTree>
    <p:extLst>
      <p:ext uri="{BB962C8B-B14F-4D97-AF65-F5344CB8AC3E}">
        <p14:creationId xmlns:p14="http://schemas.microsoft.com/office/powerpoint/2010/main" val="12726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771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771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771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3" grpId="0"/>
      <p:bldP spid="14" grpId="0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4772025" cy="19431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914400" y="4365104"/>
            <a:ext cx="8229600" cy="51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文法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G[S]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：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itchFamily="18" charset="2"/>
              </a:rPr>
              <a:t>1S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itchFamily="18" charset="2"/>
              </a:rPr>
              <a:t>0U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U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itchFamily="18" charset="2"/>
              </a:rPr>
              <a:t>0U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U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Symbol" pitchFamily="18" charset="2"/>
              </a:rPr>
              <a:t>1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/>
                <a:ea typeface="宋体"/>
                <a:cs typeface="+mn-cs"/>
                <a:sym typeface="Symbol" pitchFamily="18" charset="2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29F75E4-126D-4CF9-B96D-514109C45E49}"/>
              </a:ext>
            </a:extLst>
          </p:cNvPr>
          <p:cNvSpPr txBox="1">
            <a:spLocks/>
          </p:cNvSpPr>
          <p:nvPr/>
        </p:nvSpPr>
        <p:spPr bwMode="auto">
          <a:xfrm>
            <a:off x="950912" y="4999285"/>
            <a:ext cx="7005464" cy="51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lnSpc>
                <a:spcPct val="90000"/>
              </a:lnSpc>
              <a:buClr>
                <a:srgbClr val="C00000"/>
              </a:buClr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正规式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：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lang="en-US" altLang="zh-CN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00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altLang="zh-CN" sz="2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/>
                <a:ea typeface="宋体"/>
                <a:cs typeface="+mn-cs"/>
                <a:sym typeface="Symbol" pitchFamily="18" charset="2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8086020-B76B-4F95-BF4B-C3E989057E3A}"/>
              </a:ext>
            </a:extLst>
          </p:cNvPr>
          <p:cNvSpPr txBox="1">
            <a:spLocks/>
          </p:cNvSpPr>
          <p:nvPr/>
        </p:nvSpPr>
        <p:spPr bwMode="auto">
          <a:xfrm>
            <a:off x="1043608" y="620688"/>
            <a:ext cx="7993061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zh-CN" altLang="en-US" sz="4000" b="1" kern="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正规式和上下文无关文法的比较</a:t>
            </a:r>
          </a:p>
        </p:txBody>
      </p:sp>
    </p:spTree>
    <p:extLst>
      <p:ext uri="{BB962C8B-B14F-4D97-AF65-F5344CB8AC3E}">
        <p14:creationId xmlns:p14="http://schemas.microsoft.com/office/powerpoint/2010/main" val="7087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3"/>
            <a:ext cx="6207144" cy="1462087"/>
          </a:xfrm>
        </p:spPr>
        <p:txBody>
          <a:bodyPr/>
          <a:lstStyle/>
          <a:p>
            <a:pPr algn="ctr">
              <a:lnSpc>
                <a:spcPct val="110000"/>
              </a:lnSpc>
              <a:defRPr/>
            </a:pP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分离词法分析器理由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017713"/>
            <a:ext cx="8271520" cy="41148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为什么要用正规式定义词法 </a:t>
            </a: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词法规则非常简单，不必用上下文无关文法</a:t>
            </a: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对于词法记号，正规式描述简洁且易于理解</a:t>
            </a: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从正规式构造出的词法分析器效率高</a:t>
            </a:r>
          </a:p>
          <a:p>
            <a:pPr algn="just">
              <a:lnSpc>
                <a:spcPct val="90000"/>
              </a:lnSpc>
              <a:spcBef>
                <a:spcPts val="1800"/>
              </a:spcBef>
              <a:defRPr/>
            </a:pP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从软件工程角度看，词法分析和语法分析的分离有如下好处</a:t>
            </a: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简化设计</a:t>
            </a: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编译器的效率会改进</a:t>
            </a: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编译器的可移植性加强</a:t>
            </a: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cs typeface="+mn-cs"/>
              </a:rPr>
              <a:t>便于编译器前端的模块划分 </a:t>
            </a:r>
          </a:p>
        </p:txBody>
      </p:sp>
    </p:spTree>
    <p:extLst>
      <p:ext uri="{BB962C8B-B14F-4D97-AF65-F5344CB8AC3E}">
        <p14:creationId xmlns:p14="http://schemas.microsoft.com/office/powerpoint/2010/main" val="428229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3"/>
            <a:ext cx="6207144" cy="1462087"/>
          </a:xfrm>
        </p:spPr>
        <p:txBody>
          <a:bodyPr/>
          <a:lstStyle/>
          <a:p>
            <a:pPr algn="ctr">
              <a:lnSpc>
                <a:spcPct val="110000"/>
              </a:lnSpc>
              <a:defRPr/>
            </a:pP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分离词法分析器理由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017713"/>
            <a:ext cx="8271520" cy="411480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ts val="1800"/>
              </a:spcBef>
              <a:defRPr/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能否把词法分析并入到语法分析中，直接从字符流进行语法分析</a:t>
            </a:r>
          </a:p>
          <a:p>
            <a:pPr marL="712788" lvl="2" indent="-312738" algn="just">
              <a:lnSpc>
                <a:spcPct val="11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  <a:cs typeface="+mn-cs"/>
              </a:rPr>
              <a:t>若把词法分析和语法分析合在一起，则必须将语言的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注解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cs typeface="+mn-cs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空白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cs typeface="+mn-cs"/>
              </a:rPr>
              <a:t>的规则反映在文法中，文法将大大复杂</a:t>
            </a:r>
          </a:p>
          <a:p>
            <a:pPr marL="712788" lvl="2" indent="-312738" algn="just">
              <a:lnSpc>
                <a:spcPct val="11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  <a:cs typeface="+mn-cs"/>
              </a:rPr>
              <a:t>由自己来处理注解和空白的分析器，比注解和空格已由词法分析器删除的分析器要复杂得多</a:t>
            </a:r>
          </a:p>
        </p:txBody>
      </p:sp>
    </p:spTree>
    <p:extLst>
      <p:ext uri="{BB962C8B-B14F-4D97-AF65-F5344CB8AC3E}">
        <p14:creationId xmlns:p14="http://schemas.microsoft.com/office/powerpoint/2010/main" val="414796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3"/>
            <a:ext cx="6207144" cy="1462087"/>
          </a:xfrm>
        </p:spPr>
        <p:txBody>
          <a:bodyPr/>
          <a:lstStyle/>
          <a:p>
            <a:pPr algn="ctr">
              <a:lnSpc>
                <a:spcPct val="110000"/>
              </a:lnSpc>
              <a:defRPr/>
            </a:pP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适当的表达式文法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16832"/>
            <a:ext cx="8460432" cy="41148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具有二义性的表达式文法 ：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E 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 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E+E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E*E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(E)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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id</a:t>
            </a: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ea typeface="华文新魏" pitchFamily="2" charset="-122"/>
              </a:rPr>
              <a:t>句子</a:t>
            </a:r>
            <a:r>
              <a:rPr kumimoji="1"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id+id</a:t>
            </a:r>
            <a:r>
              <a:rPr kumimoji="1"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*id</a:t>
            </a:r>
            <a:r>
              <a:rPr lang="zh-CN" altLang="en-US" b="1" dirty="0">
                <a:ea typeface="华文新魏" pitchFamily="2" charset="-122"/>
              </a:rPr>
              <a:t>有两棵不同的分析树：</a:t>
            </a:r>
            <a:endParaRPr lang="en-US" altLang="zh-CN" b="1" dirty="0">
              <a:latin typeface="Times New Roman" pitchFamily="18" charset="0"/>
              <a:ea typeface="华文新魏" pitchFamily="2" charset="-122"/>
              <a:cs typeface="+mn-cs"/>
            </a:endParaRP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b="1" dirty="0">
              <a:latin typeface="Times New Roman" pitchFamily="18" charset="0"/>
              <a:ea typeface="华文新魏" pitchFamily="2" charset="-122"/>
              <a:cs typeface="+mn-cs"/>
            </a:endParaRP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b="1" dirty="0">
              <a:latin typeface="Times New Roman" pitchFamily="18" charset="0"/>
              <a:ea typeface="华文新魏" pitchFamily="2" charset="-122"/>
              <a:cs typeface="+mn-cs"/>
            </a:endParaRP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b="1" dirty="0">
              <a:latin typeface="Times New Roman" pitchFamily="18" charset="0"/>
              <a:ea typeface="华文新魏" pitchFamily="2" charset="-122"/>
              <a:cs typeface="+mn-cs"/>
            </a:endParaRP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b="1" dirty="0">
              <a:latin typeface="Times New Roman" pitchFamily="18" charset="0"/>
              <a:ea typeface="华文新魏" pitchFamily="2" charset="-122"/>
              <a:cs typeface="+mn-cs"/>
            </a:endParaRP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b="1" dirty="0">
              <a:latin typeface="Times New Roman" pitchFamily="18" charset="0"/>
              <a:ea typeface="华文新魏" pitchFamily="2" charset="-122"/>
              <a:cs typeface="+mn-cs"/>
            </a:endParaRPr>
          </a:p>
          <a:p>
            <a:pPr marL="712788" lvl="2" indent="-312738" algn="just">
              <a:lnSpc>
                <a:spcPct val="9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zh-CN" altLang="en-US" b="1" dirty="0">
              <a:latin typeface="Times New Roman" pitchFamily="18" charset="0"/>
              <a:ea typeface="华文新魏" pitchFamily="2" charset="-122"/>
              <a:cs typeface="+mn-cs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  <a:defRPr/>
            </a:pP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一个句子的不同分析树体现了不同的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算符优先关系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算符结合性</a:t>
            </a:r>
            <a:endParaRPr lang="en-US" altLang="zh-CN" sz="2800" b="1" dirty="0">
              <a:solidFill>
                <a:srgbClr val="3333FF"/>
              </a:solidFill>
              <a:latin typeface="Times New Roman" pitchFamily="18" charset="0"/>
              <a:ea typeface="华文新魏" pitchFamily="2" charset="-122"/>
            </a:endParaRPr>
          </a:p>
          <a:p>
            <a:pPr algn="just">
              <a:lnSpc>
                <a:spcPct val="90000"/>
              </a:lnSpc>
              <a:spcBef>
                <a:spcPts val="1200"/>
              </a:spcBef>
              <a:defRPr/>
            </a:pP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用一种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层次观点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看待表达式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22DDFF-E749-4070-9154-106824A8B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6336704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6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Rectangle 3">
            <a:extLst>
              <a:ext uri="{FF2B5EF4-FFF2-40B4-BE49-F238E27FC236}">
                <a16:creationId xmlns:a16="http://schemas.microsoft.com/office/drawing/2014/main" id="{62071BAD-66AD-4785-A280-C6996807D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8" y="1988840"/>
            <a:ext cx="8564562" cy="4488160"/>
          </a:xfrm>
          <a:noFill/>
        </p:spPr>
        <p:txBody>
          <a:bodyPr/>
          <a:lstStyle/>
          <a:p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用一种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层次观点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看待表达式</a:t>
            </a:r>
          </a:p>
          <a:p>
            <a:pPr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id+id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id+id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文法</a:t>
            </a:r>
          </a:p>
          <a:p>
            <a:pPr>
              <a:buFontTx/>
              <a:buNone/>
            </a:pPr>
            <a:r>
              <a:rPr lang="en-US" altLang="zh-CN" b="1" i="1" dirty="0"/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| (E) 	</a:t>
            </a:r>
          </a:p>
          <a:p>
            <a:pPr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| F </a:t>
            </a:r>
          </a:p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 + T | T</a:t>
            </a:r>
          </a:p>
          <a:p>
            <a:pPr>
              <a:buFontTx/>
              <a:buNone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47F1B1B-D625-48BB-AF1E-B3BB45FB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9" y="214313"/>
            <a:ext cx="6207144" cy="1462087"/>
          </a:xfrm>
        </p:spPr>
        <p:txBody>
          <a:bodyPr/>
          <a:lstStyle/>
          <a:p>
            <a:pPr algn="ctr">
              <a:lnSpc>
                <a:spcPct val="110000"/>
              </a:lnSpc>
              <a:defRPr/>
            </a:pP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适当的表达式文法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4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4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021CED12-E5CC-437D-AFD2-E7BDB31BE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8" y="2094111"/>
            <a:ext cx="8564562" cy="7588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 + T | 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| F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| (E)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7436" name="Group 60">
            <a:extLst>
              <a:ext uri="{FF2B5EF4-FFF2-40B4-BE49-F238E27FC236}">
                <a16:creationId xmlns:a16="http://schemas.microsoft.com/office/drawing/2014/main" id="{476A680D-9537-4AEC-B867-153671AB9FB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780928"/>
            <a:ext cx="3962400" cy="3522663"/>
            <a:chOff x="384" y="1909"/>
            <a:chExt cx="2496" cy="2219"/>
          </a:xfrm>
        </p:grpSpPr>
        <p:sp>
          <p:nvSpPr>
            <p:cNvPr id="21538" name="Rectangle 7">
              <a:extLst>
                <a:ext uri="{FF2B5EF4-FFF2-40B4-BE49-F238E27FC236}">
                  <a16:creationId xmlns:a16="http://schemas.microsoft.com/office/drawing/2014/main" id="{C09212C2-94AA-4C19-A166-85DCD5F7B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1909"/>
              <a:ext cx="48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  E</a:t>
              </a:r>
            </a:p>
          </p:txBody>
        </p:sp>
        <p:sp>
          <p:nvSpPr>
            <p:cNvPr id="21539" name="Line 8">
              <a:extLst>
                <a:ext uri="{FF2B5EF4-FFF2-40B4-BE49-F238E27FC236}">
                  <a16:creationId xmlns:a16="http://schemas.microsoft.com/office/drawing/2014/main" id="{9824B723-7CE9-4BA5-AC06-6A7CF267D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8" y="2463"/>
              <a:ext cx="348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Line 9">
              <a:extLst>
                <a:ext uri="{FF2B5EF4-FFF2-40B4-BE49-F238E27FC236}">
                  <a16:creationId xmlns:a16="http://schemas.microsoft.com/office/drawing/2014/main" id="{727BE829-9DE9-4354-B739-60E2E0E30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461"/>
              <a:ext cx="348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Line 10">
              <a:extLst>
                <a:ext uri="{FF2B5EF4-FFF2-40B4-BE49-F238E27FC236}">
                  <a16:creationId xmlns:a16="http://schemas.microsoft.com/office/drawing/2014/main" id="{9AFA5AF1-9D2F-44CF-8230-4EBE88AE8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" y="2162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Rectangle 11">
              <a:extLst>
                <a:ext uri="{FF2B5EF4-FFF2-40B4-BE49-F238E27FC236}">
                  <a16:creationId xmlns:a16="http://schemas.microsoft.com/office/drawing/2014/main" id="{1F27630F-3763-4F79-83B6-EC898EC7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3027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1543" name="Line 12">
              <a:extLst>
                <a:ext uri="{FF2B5EF4-FFF2-40B4-BE49-F238E27FC236}">
                  <a16:creationId xmlns:a16="http://schemas.microsoft.com/office/drawing/2014/main" id="{0D849809-3AE2-40FF-9BB5-3E5C3F271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" y="2906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Rectangle 13">
              <a:extLst>
                <a:ext uri="{FF2B5EF4-FFF2-40B4-BE49-F238E27FC236}">
                  <a16:creationId xmlns:a16="http://schemas.microsoft.com/office/drawing/2014/main" id="{0AE6F329-A054-438E-B33E-953E70322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2272"/>
              <a:ext cx="48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  T</a:t>
              </a:r>
            </a:p>
          </p:txBody>
        </p:sp>
        <p:sp>
          <p:nvSpPr>
            <p:cNvPr id="21545" name="Rectangle 14">
              <a:extLst>
                <a:ext uri="{FF2B5EF4-FFF2-40B4-BE49-F238E27FC236}">
                  <a16:creationId xmlns:a16="http://schemas.microsoft.com/office/drawing/2014/main" id="{C953DA2F-42ED-4A60-BF1F-978A3261A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2635"/>
              <a:ext cx="6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  F</a:t>
              </a:r>
            </a:p>
          </p:txBody>
        </p:sp>
        <p:sp>
          <p:nvSpPr>
            <p:cNvPr id="21546" name="Rectangle 15">
              <a:extLst>
                <a:ext uri="{FF2B5EF4-FFF2-40B4-BE49-F238E27FC236}">
                  <a16:creationId xmlns:a16="http://schemas.microsoft.com/office/drawing/2014/main" id="{DBB7052E-8FFA-45A5-A93E-90CA1AE80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2660"/>
              <a:ext cx="23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zh-CN" altLang="en-US" sz="1000" i="0">
                <a:latin typeface="Times New Roman" panose="02020603050405020304" pitchFamily="18" charset="0"/>
              </a:endParaRPr>
            </a:p>
          </p:txBody>
        </p:sp>
        <p:sp>
          <p:nvSpPr>
            <p:cNvPr id="21547" name="Line 16">
              <a:extLst>
                <a:ext uri="{FF2B5EF4-FFF2-40B4-BE49-F238E27FC236}">
                  <a16:creationId xmlns:a16="http://schemas.microsoft.com/office/drawing/2014/main" id="{78318BE1-6E78-4D3E-8F34-C221DA52D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2838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Line 17">
              <a:extLst>
                <a:ext uri="{FF2B5EF4-FFF2-40B4-BE49-F238E27FC236}">
                  <a16:creationId xmlns:a16="http://schemas.microsoft.com/office/drawing/2014/main" id="{54E3E173-FD00-4F70-9FE5-802B6D195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" y="2838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Line 18">
              <a:extLst>
                <a:ext uri="{FF2B5EF4-FFF2-40B4-BE49-F238E27FC236}">
                  <a16:creationId xmlns:a16="http://schemas.microsoft.com/office/drawing/2014/main" id="{483312D0-2652-4EDD-AF62-2D6CFCE60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549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Line 19">
              <a:extLst>
                <a:ext uri="{FF2B5EF4-FFF2-40B4-BE49-F238E27FC236}">
                  <a16:creationId xmlns:a16="http://schemas.microsoft.com/office/drawing/2014/main" id="{EE5917B4-5AAC-4F3A-93BA-2FC1192A4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" y="2922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1" name="Rectangle 20">
              <a:extLst>
                <a:ext uri="{FF2B5EF4-FFF2-40B4-BE49-F238E27FC236}">
                  <a16:creationId xmlns:a16="http://schemas.microsoft.com/office/drawing/2014/main" id="{6052489E-2C95-4BBD-85F6-FB49F509C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84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1552" name="Rectangle 21">
              <a:extLst>
                <a:ext uri="{FF2B5EF4-FFF2-40B4-BE49-F238E27FC236}">
                  <a16:creationId xmlns:a16="http://schemas.microsoft.com/office/drawing/2014/main" id="{521291E7-B76C-4DC7-B8B5-37AABD18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346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1553" name="Rectangle 22">
              <a:extLst>
                <a:ext uri="{FF2B5EF4-FFF2-40B4-BE49-F238E27FC236}">
                  <a16:creationId xmlns:a16="http://schemas.microsoft.com/office/drawing/2014/main" id="{80F95C5A-BD78-4C0E-8775-4CE683F02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33"/>
              <a:ext cx="45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  T</a:t>
              </a:r>
            </a:p>
          </p:txBody>
        </p:sp>
        <p:sp>
          <p:nvSpPr>
            <p:cNvPr id="21554" name="Rectangle 23">
              <a:extLst>
                <a:ext uri="{FF2B5EF4-FFF2-40B4-BE49-F238E27FC236}">
                  <a16:creationId xmlns:a16="http://schemas.microsoft.com/office/drawing/2014/main" id="{54F42B29-A609-44B6-8612-DD7731ABA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3045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800" b="1" i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1555" name="Rectangle 24">
              <a:extLst>
                <a:ext uri="{FF2B5EF4-FFF2-40B4-BE49-F238E27FC236}">
                  <a16:creationId xmlns:a16="http://schemas.microsoft.com/office/drawing/2014/main" id="{5860A4C9-655A-41DA-ACD0-5EA239BCF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13"/>
              <a:ext cx="45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  T      </a:t>
              </a:r>
            </a:p>
          </p:txBody>
        </p:sp>
        <p:sp>
          <p:nvSpPr>
            <p:cNvPr id="21556" name="Rectangle 25">
              <a:extLst>
                <a:ext uri="{FF2B5EF4-FFF2-40B4-BE49-F238E27FC236}">
                  <a16:creationId xmlns:a16="http://schemas.microsoft.com/office/drawing/2014/main" id="{BEC00464-22BE-4B3D-ABAB-DABDFD43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3451"/>
              <a:ext cx="28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1557" name="Rectangle 26">
              <a:extLst>
                <a:ext uri="{FF2B5EF4-FFF2-40B4-BE49-F238E27FC236}">
                  <a16:creationId xmlns:a16="http://schemas.microsoft.com/office/drawing/2014/main" id="{498EEFE4-C46D-42E7-8394-91797D080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3023"/>
              <a:ext cx="31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1558" name="Line 28">
              <a:extLst>
                <a:ext uri="{FF2B5EF4-FFF2-40B4-BE49-F238E27FC236}">
                  <a16:creationId xmlns:a16="http://schemas.microsoft.com/office/drawing/2014/main" id="{61F82750-16C3-47B3-A11D-1ED0380A1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" y="3320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9" name="Line 29">
              <a:extLst>
                <a:ext uri="{FF2B5EF4-FFF2-40B4-BE49-F238E27FC236}">
                  <a16:creationId xmlns:a16="http://schemas.microsoft.com/office/drawing/2014/main" id="{C12F3369-DB53-48AC-B20A-E4E728217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9" y="3335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0" name="Rectangle 30">
              <a:extLst>
                <a:ext uri="{FF2B5EF4-FFF2-40B4-BE49-F238E27FC236}">
                  <a16:creationId xmlns:a16="http://schemas.microsoft.com/office/drawing/2014/main" id="{5687A751-9938-40E5-844A-FF40AF4A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674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800" b="1" i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1561" name="Line 59">
              <a:extLst>
                <a:ext uri="{FF2B5EF4-FFF2-40B4-BE49-F238E27FC236}">
                  <a16:creationId xmlns:a16="http://schemas.microsoft.com/office/drawing/2014/main" id="{46CC6E7B-04C5-44AA-A846-12281EC65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696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7438" name="Group 62">
            <a:extLst>
              <a:ext uri="{FF2B5EF4-FFF2-40B4-BE49-F238E27FC236}">
                <a16:creationId xmlns:a16="http://schemas.microsoft.com/office/drawing/2014/main" id="{5AB4B2CC-1B0E-41D8-874D-7896729493CF}"/>
              </a:ext>
            </a:extLst>
          </p:cNvPr>
          <p:cNvGrpSpPr>
            <a:grpSpLocks/>
          </p:cNvGrpSpPr>
          <p:nvPr/>
        </p:nvGrpSpPr>
        <p:grpSpPr bwMode="auto">
          <a:xfrm>
            <a:off x="5283200" y="2780928"/>
            <a:ext cx="3511550" cy="3284538"/>
            <a:chOff x="3250" y="1823"/>
            <a:chExt cx="2212" cy="2069"/>
          </a:xfrm>
        </p:grpSpPr>
        <p:sp>
          <p:nvSpPr>
            <p:cNvPr id="21512" name="Rectangle 32">
              <a:extLst>
                <a:ext uri="{FF2B5EF4-FFF2-40B4-BE49-F238E27FC236}">
                  <a16:creationId xmlns:a16="http://schemas.microsoft.com/office/drawing/2014/main" id="{A3C7203D-BF3C-467E-86FD-94E32920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823"/>
              <a:ext cx="45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1513" name="Line 33">
              <a:extLst>
                <a:ext uri="{FF2B5EF4-FFF2-40B4-BE49-F238E27FC236}">
                  <a16:creationId xmlns:a16="http://schemas.microsoft.com/office/drawing/2014/main" id="{270CB06E-4D9C-4456-9C8E-50FA5A32A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2062"/>
              <a:ext cx="348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34">
              <a:extLst>
                <a:ext uri="{FF2B5EF4-FFF2-40B4-BE49-F238E27FC236}">
                  <a16:creationId xmlns:a16="http://schemas.microsoft.com/office/drawing/2014/main" id="{C1096F7B-21F2-4932-AE9B-A9CA26290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4" y="2077"/>
              <a:ext cx="348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35">
              <a:extLst>
                <a:ext uri="{FF2B5EF4-FFF2-40B4-BE49-F238E27FC236}">
                  <a16:creationId xmlns:a16="http://schemas.microsoft.com/office/drawing/2014/main" id="{A25734B3-6947-4F16-8ABC-24AE12823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2123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Rectangle 36">
              <a:extLst>
                <a:ext uri="{FF2B5EF4-FFF2-40B4-BE49-F238E27FC236}">
                  <a16:creationId xmlns:a16="http://schemas.microsoft.com/office/drawing/2014/main" id="{F8CC179A-2E28-4659-AF0E-0DD7E9E7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278"/>
              <a:ext cx="45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  E</a:t>
              </a:r>
            </a:p>
          </p:txBody>
        </p:sp>
        <p:sp>
          <p:nvSpPr>
            <p:cNvPr id="21517" name="Rectangle 37">
              <a:extLst>
                <a:ext uri="{FF2B5EF4-FFF2-40B4-BE49-F238E27FC236}">
                  <a16:creationId xmlns:a16="http://schemas.microsoft.com/office/drawing/2014/main" id="{DF995087-CC2F-4839-82AF-FBF664388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221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18" name="Line 38">
              <a:extLst>
                <a:ext uri="{FF2B5EF4-FFF2-40B4-BE49-F238E27FC236}">
                  <a16:creationId xmlns:a16="http://schemas.microsoft.com/office/drawing/2014/main" id="{3A9140AB-B954-4FD3-A820-820E2F608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2521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39">
              <a:extLst>
                <a:ext uri="{FF2B5EF4-FFF2-40B4-BE49-F238E27FC236}">
                  <a16:creationId xmlns:a16="http://schemas.microsoft.com/office/drawing/2014/main" id="{32F005FE-9807-492C-9BB2-50B9F9EEE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7" y="2976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40">
              <a:extLst>
                <a:ext uri="{FF2B5EF4-FFF2-40B4-BE49-F238E27FC236}">
                  <a16:creationId xmlns:a16="http://schemas.microsoft.com/office/drawing/2014/main" id="{E5E47665-DD9C-4C83-9C0A-E42B99CF2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5" y="3470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Rectangle 41">
              <a:extLst>
                <a:ext uri="{FF2B5EF4-FFF2-40B4-BE49-F238E27FC236}">
                  <a16:creationId xmlns:a16="http://schemas.microsoft.com/office/drawing/2014/main" id="{BAEF653B-381D-4E9E-B9B5-DB81D3D0F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3604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1522" name="Rectangle 42">
              <a:extLst>
                <a:ext uri="{FF2B5EF4-FFF2-40B4-BE49-F238E27FC236}">
                  <a16:creationId xmlns:a16="http://schemas.microsoft.com/office/drawing/2014/main" id="{3DBAC0F1-690B-4DBA-A58A-BA5D224B0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120"/>
              <a:ext cx="26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1523" name="Rectangle 43">
              <a:extLst>
                <a:ext uri="{FF2B5EF4-FFF2-40B4-BE49-F238E27FC236}">
                  <a16:creationId xmlns:a16="http://schemas.microsoft.com/office/drawing/2014/main" id="{AE4504A3-17A0-46F8-868C-3B34DB14E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2686"/>
              <a:ext cx="26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1524" name="Rectangle 44">
              <a:extLst>
                <a:ext uri="{FF2B5EF4-FFF2-40B4-BE49-F238E27FC236}">
                  <a16:creationId xmlns:a16="http://schemas.microsoft.com/office/drawing/2014/main" id="{29D8A547-3A7A-44BE-870B-CD08F87D6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5" y="2272"/>
              <a:ext cx="23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zh-CN" altLang="en-US" sz="1000" i="0">
                <a:latin typeface="Times New Roman" panose="02020603050405020304" pitchFamily="18" charset="0"/>
              </a:endParaRPr>
            </a:p>
          </p:txBody>
        </p:sp>
        <p:sp>
          <p:nvSpPr>
            <p:cNvPr id="21525" name="Line 45">
              <a:extLst>
                <a:ext uri="{FF2B5EF4-FFF2-40B4-BE49-F238E27FC236}">
                  <a16:creationId xmlns:a16="http://schemas.microsoft.com/office/drawing/2014/main" id="{975977BA-7FFF-46A1-938C-F4A3D0D43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2450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6" name="Line 46">
              <a:extLst>
                <a:ext uri="{FF2B5EF4-FFF2-40B4-BE49-F238E27FC236}">
                  <a16:creationId xmlns:a16="http://schemas.microsoft.com/office/drawing/2014/main" id="{88F3D2CA-6E63-4F59-A38C-C7BFAAD1D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2" y="2450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47">
              <a:extLst>
                <a:ext uri="{FF2B5EF4-FFF2-40B4-BE49-F238E27FC236}">
                  <a16:creationId xmlns:a16="http://schemas.microsoft.com/office/drawing/2014/main" id="{6E301062-74E3-4C8C-8BF7-3C46F9AFA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2534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Rectangle 48">
              <a:extLst>
                <a:ext uri="{FF2B5EF4-FFF2-40B4-BE49-F238E27FC236}">
                  <a16:creationId xmlns:a16="http://schemas.microsoft.com/office/drawing/2014/main" id="{5F5D88EA-1FD8-4705-83EE-B0C9BEB8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3592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1529" name="Rectangle 49">
              <a:extLst>
                <a:ext uri="{FF2B5EF4-FFF2-40B4-BE49-F238E27FC236}">
                  <a16:creationId xmlns:a16="http://schemas.microsoft.com/office/drawing/2014/main" id="{F73AA426-4581-455D-9019-6B6CE2735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6" y="3081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1530" name="Rectangle 50">
              <a:extLst>
                <a:ext uri="{FF2B5EF4-FFF2-40B4-BE49-F238E27FC236}">
                  <a16:creationId xmlns:a16="http://schemas.microsoft.com/office/drawing/2014/main" id="{50083ECD-AABA-42AA-8897-541F26137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" y="2231"/>
              <a:ext cx="46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 T</a:t>
              </a:r>
            </a:p>
          </p:txBody>
        </p:sp>
        <p:sp>
          <p:nvSpPr>
            <p:cNvPr id="21531" name="Rectangle 51">
              <a:extLst>
                <a:ext uri="{FF2B5EF4-FFF2-40B4-BE49-F238E27FC236}">
                  <a16:creationId xmlns:a16="http://schemas.microsoft.com/office/drawing/2014/main" id="{547E138F-2AE1-4670-A26F-195B85253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2657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800" b="1" i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1532" name="Rectangle 52">
              <a:extLst>
                <a:ext uri="{FF2B5EF4-FFF2-40B4-BE49-F238E27FC236}">
                  <a16:creationId xmlns:a16="http://schemas.microsoft.com/office/drawing/2014/main" id="{AA01082D-CB24-4009-9D70-8137B84EC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642"/>
              <a:ext cx="23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1533" name="Rectangle 53">
              <a:extLst>
                <a:ext uri="{FF2B5EF4-FFF2-40B4-BE49-F238E27FC236}">
                  <a16:creationId xmlns:a16="http://schemas.microsoft.com/office/drawing/2014/main" id="{41DE07DA-C4FE-4937-B32E-E16737C7A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140"/>
              <a:ext cx="22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1534" name="Rectangle 54">
              <a:extLst>
                <a:ext uri="{FF2B5EF4-FFF2-40B4-BE49-F238E27FC236}">
                  <a16:creationId xmlns:a16="http://schemas.microsoft.com/office/drawing/2014/main" id="{B49AF18F-E32E-4FD8-A580-1BF694C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2642"/>
              <a:ext cx="32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 dirty="0">
                  <a:latin typeface="Times New Roman" panose="02020603050405020304" pitchFamily="18" charset="0"/>
                </a:rPr>
                <a:t> F</a:t>
              </a:r>
            </a:p>
          </p:txBody>
        </p:sp>
        <p:sp>
          <p:nvSpPr>
            <p:cNvPr id="21535" name="Line 56">
              <a:extLst>
                <a:ext uri="{FF2B5EF4-FFF2-40B4-BE49-F238E27FC236}">
                  <a16:creationId xmlns:a16="http://schemas.microsoft.com/office/drawing/2014/main" id="{6620DFF3-5470-42B6-9FC7-ED679EF2F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" y="2932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Line 57">
              <a:extLst>
                <a:ext uri="{FF2B5EF4-FFF2-40B4-BE49-F238E27FC236}">
                  <a16:creationId xmlns:a16="http://schemas.microsoft.com/office/drawing/2014/main" id="{D2429EC6-F59A-4A05-866A-4605514DB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9" y="2947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Line 61">
              <a:extLst>
                <a:ext uri="{FF2B5EF4-FFF2-40B4-BE49-F238E27FC236}">
                  <a16:creationId xmlns:a16="http://schemas.microsoft.com/office/drawing/2014/main" id="{68110C76-9D02-46A4-A448-6A506DB52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434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7440" name="Rectangle 64" descr="Green marble">
            <a:extLst>
              <a:ext uri="{FF2B5EF4-FFF2-40B4-BE49-F238E27FC236}">
                <a16:creationId xmlns:a16="http://schemas.microsoft.com/office/drawing/2014/main" id="{53D25A14-C672-4093-AA41-2CD26CF19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5805488"/>
            <a:ext cx="17287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+ id </a:t>
            </a:r>
            <a:r>
              <a:rPr lang="en-US" altLang="zh-CN" sz="2800" b="1" i="0" dirty="0">
                <a:solidFill>
                  <a:srgbClr val="C0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solidFill>
                  <a:srgbClr val="C00000"/>
                </a:solidFill>
                <a:latin typeface="宋体" panose="02010600030101010101" pitchFamily="2" charset="-122"/>
              </a:rPr>
              <a:t>分析树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57441" name="Rectangle 65" descr="Green marble">
            <a:extLst>
              <a:ext uri="{FF2B5EF4-FFF2-40B4-BE49-F238E27FC236}">
                <a16:creationId xmlns:a16="http://schemas.microsoft.com/office/drawing/2014/main" id="{5F9DC24A-BF5D-489B-81B2-0DC374487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723" y="5768975"/>
            <a:ext cx="187166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 sz="2800" b="1" i="0" dirty="0">
                <a:solidFill>
                  <a:srgbClr val="C0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altLang="zh-CN" sz="2800" b="1" i="0" dirty="0">
                <a:solidFill>
                  <a:srgbClr val="C0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solidFill>
                  <a:srgbClr val="C00000"/>
                </a:solidFill>
                <a:latin typeface="宋体" panose="02010600030101010101" pitchFamily="2" charset="-122"/>
              </a:rPr>
              <a:t>分析树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7AE3A99B-52BC-422C-B5A5-4C3F82EC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9" y="214313"/>
            <a:ext cx="6207144" cy="1462087"/>
          </a:xfrm>
        </p:spPr>
        <p:txBody>
          <a:bodyPr/>
          <a:lstStyle/>
          <a:p>
            <a:pPr algn="ctr">
              <a:lnSpc>
                <a:spcPct val="110000"/>
              </a:lnSpc>
              <a:defRPr/>
            </a:pP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适当的表达式文法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5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40" grpId="0"/>
      <p:bldP spid="35744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3">
            <a:extLst>
              <a:ext uri="{FF2B5EF4-FFF2-40B4-BE49-F238E27FC236}">
                <a16:creationId xmlns:a16="http://schemas.microsoft.com/office/drawing/2014/main" id="{1D823F21-8932-410C-8583-04F4222ED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988841"/>
            <a:ext cx="8564562" cy="4176464"/>
          </a:xfrm>
          <a:noFill/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二义性文法：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if-else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语句（“悬空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else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”文法）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then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| if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then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| other </a:t>
            </a:r>
          </a:p>
          <a:p>
            <a:pPr>
              <a:spcBef>
                <a:spcPts val="18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句型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then if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then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b="1" baseline="-30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两个最左推导：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then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then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E  then  S  else  S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then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then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E  then  S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6D367C-81F8-4335-BAFA-A5A3602D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9" y="214313"/>
            <a:ext cx="6207144" cy="1462087"/>
          </a:xfrm>
        </p:spPr>
        <p:txBody>
          <a:bodyPr/>
          <a:lstStyle/>
          <a:p>
            <a:pPr algn="ctr">
              <a:lnSpc>
                <a:spcPct val="110000"/>
              </a:lnSpc>
              <a:defRPr/>
            </a:pP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消除二义性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10600" cy="4724400"/>
          </a:xfrm>
        </p:spPr>
        <p:txBody>
          <a:bodyPr/>
          <a:lstStyle/>
          <a:p>
            <a:pPr algn="just"/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语言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——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形式化的内容提取</a:t>
            </a:r>
          </a:p>
          <a:p>
            <a:pPr lvl="1"/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单词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</a:rPr>
              <a:t>(Token)</a:t>
            </a: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：满足一定规则字符</a:t>
            </a:r>
            <a:r>
              <a:rPr lang="en-US" altLang="zh-CN" sz="2000" b="1" dirty="0">
                <a:latin typeface="Times New Roman" pitchFamily="18" charset="0"/>
                <a:ea typeface="华文新魏" pitchFamily="2" charset="-122"/>
              </a:rPr>
              <a:t>(Character)</a:t>
            </a: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串</a:t>
            </a:r>
          </a:p>
          <a:p>
            <a:pPr lvl="1"/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句子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</a:rPr>
              <a:t>(Sentence)</a:t>
            </a: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：满足一定规则单词序列</a:t>
            </a:r>
          </a:p>
          <a:p>
            <a:pPr lvl="1"/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语言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</a:rPr>
              <a:t>(Language)</a:t>
            </a: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：满足一定条件的句子集合</a:t>
            </a:r>
          </a:p>
          <a:p>
            <a:pPr algn="just"/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语言是字和组合字的规则</a:t>
            </a: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——</a:t>
            </a:r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结构性描述</a:t>
            </a:r>
          </a:p>
          <a:p>
            <a:pPr lvl="1" algn="just"/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例：一译开天第课今始编节上</a:t>
            </a:r>
          </a:p>
          <a:p>
            <a:pPr lvl="1" algn="just"/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今天开始上第一节编译课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81616B-F4E3-498D-92A3-F1ABCB0CF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33375"/>
            <a:ext cx="6418262" cy="1266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kern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3.1 </a:t>
            </a:r>
            <a:r>
              <a:rPr lang="zh-CN" altLang="en-US" sz="4000" b="1" kern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上下文无关文法</a:t>
            </a:r>
            <a:endParaRPr lang="zh-CN" altLang="en-US" b="1" kern="0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7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3">
            <a:extLst>
              <a:ext uri="{FF2B5EF4-FFF2-40B4-BE49-F238E27FC236}">
                <a16:creationId xmlns:a16="http://schemas.microsoft.com/office/drawing/2014/main" id="{1D823F21-8932-410C-8583-04F4222ED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902" y="1988841"/>
            <a:ext cx="8852594" cy="4176464"/>
          </a:xfrm>
          <a:noFill/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无二义性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文法：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if-else</a:t>
            </a: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语句</a:t>
            </a:r>
          </a:p>
          <a:p>
            <a:pPr marL="265113" indent="-265113" algn="just">
              <a:spcBef>
                <a:spcPts val="600"/>
              </a:spcBef>
              <a:buClr>
                <a:srgbClr val="C00000"/>
              </a:buClr>
              <a:buSzPct val="49000"/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matched_S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unmatched_S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65113" indent="-265113" algn="just">
              <a:spcBef>
                <a:spcPts val="600"/>
              </a:spcBef>
              <a:buClr>
                <a:srgbClr val="C00000"/>
              </a:buClr>
              <a:buSzPct val="49000"/>
              <a:buFont typeface="Wingdings" panose="05000000000000000000" pitchFamily="2" charset="2"/>
              <a:buChar char="l"/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matched_S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then </a:t>
            </a:r>
            <a:r>
              <a:rPr lang="en-US" altLang="zh-CN" sz="28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matched_S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CN" sz="28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matched_S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Clr>
                <a:srgbClr val="C00000"/>
              </a:buClr>
              <a:buSzPct val="49000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| other </a:t>
            </a:r>
          </a:p>
          <a:p>
            <a:pPr marL="265113" indent="-265113" algn="just">
              <a:spcBef>
                <a:spcPts val="600"/>
              </a:spcBef>
              <a:buClr>
                <a:srgbClr val="C00000"/>
              </a:buClr>
              <a:buSzPct val="49000"/>
              <a:buFont typeface="Wingdings" panose="05000000000000000000" pitchFamily="2" charset="2"/>
              <a:buChar char="l"/>
            </a:pP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unmatched_S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then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</a:p>
          <a:p>
            <a:pPr marL="0" indent="0" algn="just">
              <a:spcBef>
                <a:spcPts val="600"/>
              </a:spcBef>
              <a:buClr>
                <a:srgbClr val="C00000"/>
              </a:buClr>
              <a:buSzPct val="49000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| if 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then </a:t>
            </a:r>
            <a:r>
              <a:rPr lang="en-US" altLang="zh-CN" sz="28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matched_S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CN" sz="28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unmatched_S</a:t>
            </a:r>
            <a:endParaRPr lang="en-US" altLang="zh-CN" sz="2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上面文法失去了简洁性</a:t>
            </a:r>
            <a:endParaRPr lang="en-US" altLang="zh-CN" sz="2800" b="1" dirty="0">
              <a:solidFill>
                <a:srgbClr val="3333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有二义性并不可怕，只要有消除二义性的规则即可。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F6D367C-81F8-4335-BAFA-A5A3602D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9" y="214313"/>
            <a:ext cx="6207144" cy="1462087"/>
          </a:xfrm>
        </p:spPr>
        <p:txBody>
          <a:bodyPr/>
          <a:lstStyle/>
          <a:p>
            <a:pPr algn="ctr">
              <a:lnSpc>
                <a:spcPct val="110000"/>
              </a:lnSpc>
              <a:defRPr/>
            </a:pP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消除二义性</a:t>
            </a:r>
          </a:p>
        </p:txBody>
      </p:sp>
    </p:spTree>
    <p:extLst>
      <p:ext uri="{BB962C8B-B14F-4D97-AF65-F5344CB8AC3E}">
        <p14:creationId xmlns:p14="http://schemas.microsoft.com/office/powerpoint/2010/main" val="11815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922" y="214313"/>
            <a:ext cx="7448550" cy="1462087"/>
          </a:xfrm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形式语言鸟瞰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(Chomsky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体系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916113"/>
            <a:ext cx="7772400" cy="4114800"/>
          </a:xfrm>
        </p:spPr>
        <p:txBody>
          <a:bodyPr/>
          <a:lstStyle/>
          <a:p>
            <a:pPr marL="345440" lvl="1" algn="l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defRPr/>
            </a:pPr>
            <a:r>
              <a:rPr kumimoji="1" lang="en-US" altLang="zh-CN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n-cs"/>
                <a:sym typeface="+mn-ea"/>
              </a:rPr>
              <a:t>文法G 的形式定义</a:t>
            </a:r>
            <a:endParaRPr lang="zh-CN" altLang="en-US" sz="3200" b="1" dirty="0">
              <a:latin typeface="Times New Roman" pitchFamily="18" charset="0"/>
              <a:ea typeface="华文新魏" pitchFamily="2" charset="-122"/>
            </a:endParaRPr>
          </a:p>
          <a:p>
            <a:pPr lvl="1" algn="just">
              <a:lnSpc>
                <a:spcPct val="120000"/>
              </a:lnSpc>
              <a:buFont typeface="Wingdings" pitchFamily="2" charset="2"/>
            </a:pP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一个文法G[S]表示为形如 (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V</a:t>
            </a:r>
            <a:r>
              <a:rPr lang="zh-CN" altLang="en-US" sz="2800" b="1" baseline="-25000" dirty="0">
                <a:latin typeface="楷体" charset="0"/>
                <a:ea typeface="楷体" charset="0"/>
                <a:sym typeface="+mn-ea"/>
              </a:rPr>
              <a:t>T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,V</a:t>
            </a:r>
            <a:r>
              <a:rPr lang="zh-CN" altLang="en-US" sz="2800" b="1" baseline="-25000" dirty="0">
                <a:latin typeface="楷体" charset="0"/>
                <a:ea typeface="楷体" charset="0"/>
                <a:sym typeface="+mn-ea"/>
              </a:rPr>
              <a:t>N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,P,S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)的四元式。</a:t>
            </a:r>
            <a:endParaRPr lang="zh-CN" altLang="en-US" sz="2800" b="1" dirty="0">
              <a:latin typeface="楷体" charset="0"/>
              <a:ea typeface="楷体" charset="0"/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  </a:t>
            </a:r>
            <a:r>
              <a:rPr lang="zh-CN" altLang="en-US" sz="2800" b="1" dirty="0">
                <a:latin typeface="楷体" charset="0"/>
                <a:ea typeface="楷体" charset="0"/>
                <a:sym typeface="+mn-ea"/>
              </a:rPr>
              <a:t>（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V</a:t>
            </a:r>
            <a:r>
              <a:rPr lang="en-US" altLang="zh-CN" sz="2800" b="1" baseline="-25000" dirty="0">
                <a:latin typeface="楷体" charset="0"/>
                <a:ea typeface="楷体" charset="0"/>
                <a:sym typeface="+mn-ea"/>
              </a:rPr>
              <a:t>T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∩V</a:t>
            </a:r>
            <a:r>
              <a:rPr lang="en-US" altLang="zh-CN" sz="2800" b="1" baseline="-25000" dirty="0">
                <a:latin typeface="楷体" charset="0"/>
                <a:ea typeface="楷体" charset="0"/>
                <a:sym typeface="+mn-ea"/>
              </a:rPr>
              <a:t>N</a:t>
            </a:r>
            <a:r>
              <a:rPr lang="en-US" altLang="zh-CN" sz="2800" b="1" dirty="0">
                <a:latin typeface="楷体" charset="0"/>
                <a:ea typeface="楷体" charset="0"/>
                <a:sym typeface="+mn-ea"/>
              </a:rPr>
              <a:t>=Φ    </a:t>
            </a:r>
            <a:r>
              <a:rPr lang="en-US" altLang="zh-CN" b="1" dirty="0">
                <a:latin typeface="楷体" charset="0"/>
                <a:ea typeface="楷体" charset="0"/>
                <a:sym typeface="+mn-ea"/>
              </a:rPr>
              <a:t>V</a:t>
            </a:r>
            <a:r>
              <a:rPr lang="en-US" altLang="zh-CN" b="1" baseline="-25000" dirty="0">
                <a:latin typeface="楷体" charset="0"/>
                <a:ea typeface="楷体" charset="0"/>
                <a:sym typeface="+mn-ea"/>
              </a:rPr>
              <a:t>T</a:t>
            </a:r>
            <a:r>
              <a:rPr lang="en-US" altLang="zh-CN" b="1" dirty="0">
                <a:latin typeface="楷体" charset="0"/>
                <a:ea typeface="楷体" charset="0"/>
                <a:sym typeface="+mn-ea"/>
              </a:rPr>
              <a:t>∪V</a:t>
            </a:r>
            <a:r>
              <a:rPr lang="en-US" altLang="zh-CN" b="1" baseline="-25000" dirty="0">
                <a:latin typeface="楷体" charset="0"/>
                <a:ea typeface="楷体" charset="0"/>
                <a:sym typeface="+mn-ea"/>
              </a:rPr>
              <a:t>N</a:t>
            </a:r>
            <a:r>
              <a:rPr lang="en-US" altLang="zh-CN" b="1" dirty="0">
                <a:latin typeface="楷体" charset="0"/>
                <a:ea typeface="楷体" charset="0"/>
                <a:sym typeface="+mn-ea"/>
              </a:rPr>
              <a:t>=V</a:t>
            </a:r>
            <a:r>
              <a:rPr lang="zh-CN" altLang="en-US" b="1" dirty="0">
                <a:latin typeface="楷体" charset="0"/>
                <a:ea typeface="楷体" charset="0"/>
                <a:sym typeface="+mn-ea"/>
              </a:rPr>
              <a:t>）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sym typeface="+mn-ea"/>
              </a:rPr>
              <a:t>Chomsky对产生式的形式加以限制，得到</a:t>
            </a:r>
            <a:r>
              <a:rPr kumimoji="1"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sym typeface="+mn-ea"/>
              </a:rPr>
              <a:t>四类</a:t>
            </a:r>
            <a:r>
              <a:rPr kumimoji="1"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sym typeface="+mn-ea"/>
              </a:rPr>
              <a:t>基本文法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型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文法、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型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文法、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型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文法、</a:t>
            </a:r>
            <a:r>
              <a:rPr lang="en-US" altLang="zh-CN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型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文法</a:t>
            </a:r>
          </a:p>
          <a:p>
            <a:pPr algn="just">
              <a:lnSpc>
                <a:spcPct val="120000"/>
              </a:lnSpc>
            </a:pPr>
            <a:endParaRPr lang="en-US" altLang="zh-CN" sz="3200" b="1" dirty="0">
              <a:latin typeface="楷体" charset="0"/>
              <a:ea typeface="楷体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467600" cy="3886200"/>
          </a:xfrm>
          <a:noFill/>
        </p:spPr>
        <p:txBody>
          <a:bodyPr lIns="92075" tIns="46037" rIns="92075" bIns="46037"/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０型文法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+mn-ea"/>
              </a:rPr>
              <a:t>(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短语结构文法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+mn-ea"/>
              </a:rPr>
              <a:t>PSG)</a:t>
            </a:r>
          </a:p>
          <a:p>
            <a:pPr lvl="1" algn="just"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如果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G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满足文法定义的要求，则Ｇ是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０型文法，（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短语结构文法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PSG: Phrase Structure Grammar 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），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L(G)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称为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PSL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。</a:t>
            </a:r>
          </a:p>
          <a:p>
            <a:pPr lvl="1" algn="just" eaLnBrk="0" hangingPunct="0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  <a:cs typeface="+mn-ea"/>
                <a:sym typeface="+mn-ea"/>
              </a:rPr>
              <a:t>若P中任一产生式都有一般形式:</a:t>
            </a:r>
          </a:p>
          <a:p>
            <a:pPr lvl="1" eaLnBrk="0" hangingPunct="0">
              <a:lnSpc>
                <a:spcPct val="120000"/>
              </a:lnSpc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华文新魏" pitchFamily="2" charset="-122"/>
                <a:cs typeface="+mn-ea"/>
                <a:sym typeface="+mn-ea"/>
              </a:rPr>
              <a:t>    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      V</a:t>
            </a:r>
            <a:r>
              <a:rPr lang="zh-CN" altLang="en-US" sz="2800" b="1" baseline="30000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+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  , V* 且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对， 不加任何限制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zh-CN" altLang="en-US" b="1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2AAE9EF-3883-46F5-9A11-6AA34EFF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22" y="214313"/>
            <a:ext cx="7448550" cy="1462087"/>
          </a:xfrm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形式语言鸟瞰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(Chomsky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体系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5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75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75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75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844675"/>
            <a:ext cx="7953375" cy="4504690"/>
          </a:xfrm>
        </p:spPr>
        <p:txBody>
          <a:bodyPr>
            <a:normAutofit fontScale="92500" lnSpcReduction="20000"/>
          </a:bodyPr>
          <a:lstStyle/>
          <a:p>
            <a:pPr algn="just" eaLnBrk="0" hangingPunct="0">
              <a:lnSpc>
                <a:spcPct val="120000"/>
              </a:lnSpc>
              <a:defRPr/>
            </a:pPr>
            <a:r>
              <a:rPr lang="en-US" altLang="zh-CN" sz="46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0</a:t>
            </a:r>
            <a:r>
              <a:rPr lang="zh-CN" altLang="en-US" sz="46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型文法</a:t>
            </a:r>
            <a:r>
              <a:rPr lang="en-US" altLang="zh-CN" sz="46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(短语结构文法PSG)</a:t>
            </a:r>
            <a:endParaRPr lang="zh-CN" altLang="en-US" sz="4600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  <a:p>
            <a:pPr lvl="1" algn="just" eaLnBrk="0" hangingPunct="0">
              <a:lnSpc>
                <a:spcPct val="120000"/>
              </a:lnSpc>
              <a:defRPr/>
            </a:pPr>
            <a:r>
              <a:rPr lang="zh-CN" altLang="en-US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由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0</a:t>
            </a:r>
            <a:r>
              <a:rPr lang="zh-CN" altLang="en-US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型文法生成（或者说：定义）的语言称为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0</a:t>
            </a:r>
            <a:r>
              <a:rPr lang="zh-CN" altLang="en-US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型（递归可枚举）语言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,</a:t>
            </a:r>
            <a:r>
              <a:rPr lang="zh-CN" altLang="en-US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它可由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图灵（</a:t>
            </a:r>
            <a:r>
              <a:rPr lang="en-US" altLang="en-US" sz="32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Turing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）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机</a:t>
            </a:r>
            <a:r>
              <a:rPr lang="zh-CN" altLang="zh-CN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识别。</a:t>
            </a:r>
            <a:endParaRPr lang="en-US" altLang="zh-CN" sz="3200" b="1" dirty="0">
              <a:latin typeface="Times New Roman" pitchFamily="18" charset="0"/>
              <a:ea typeface="华文新魏" pitchFamily="2" charset="-122"/>
              <a:sym typeface="Symbol" pitchFamily="18" charset="2"/>
            </a:endParaRPr>
          </a:p>
          <a:p>
            <a:pPr lvl="1" eaLnBrk="0" hangingPunct="0">
              <a:lnSpc>
                <a:spcPct val="120000"/>
              </a:lnSpc>
              <a:defRPr/>
            </a:pPr>
            <a:r>
              <a:rPr lang="zh-CN" altLang="zh-CN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例如：</a:t>
            </a:r>
            <a:r>
              <a:rPr lang="en-US" altLang="zh-CN" sz="32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SACaB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 </a:t>
            </a:r>
            <a:r>
              <a:rPr lang="en-US" altLang="zh-CN" sz="32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CaaaC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 CBDB  CBE  </a:t>
            </a:r>
            <a:r>
              <a:rPr lang="en-US" altLang="zh-CN" sz="32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aDDa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 ADAC  </a:t>
            </a:r>
            <a:r>
              <a:rPr lang="en-US" altLang="zh-CN" sz="3200" b="1" dirty="0" err="1">
                <a:latin typeface="Times New Roman" pitchFamily="18" charset="0"/>
                <a:ea typeface="华文新魏" pitchFamily="2" charset="-122"/>
                <a:sym typeface="Symbol" pitchFamily="18" charset="2"/>
              </a:rPr>
              <a:t>aEEa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  AE </a:t>
            </a:r>
            <a:r>
              <a:rPr lang="zh-CN" altLang="zh-CN" sz="3200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就是一个0型文法，它所产生的语言</a:t>
            </a:r>
            <a:endParaRPr lang="zh-CN" altLang="en-US" sz="3200" b="1" dirty="0">
              <a:latin typeface="Times New Roman" pitchFamily="18" charset="0"/>
              <a:ea typeface="华文新魏" pitchFamily="2" charset="-122"/>
              <a:sym typeface="Symbol" pitchFamily="18" charset="2"/>
            </a:endParaRPr>
          </a:p>
          <a:p>
            <a:endParaRPr lang="zh-CN" altLang="en-US" sz="3200" dirty="0"/>
          </a:p>
        </p:txBody>
      </p:sp>
      <p:graphicFrame>
        <p:nvGraphicFramePr>
          <p:cNvPr id="4" name="Object 0"/>
          <p:cNvGraphicFramePr>
            <a:graphicFrameLocks noChangeAspect="1"/>
          </p:cNvGraphicFramePr>
          <p:nvPr/>
        </p:nvGraphicFramePr>
        <p:xfrm>
          <a:off x="1547471" y="5732480"/>
          <a:ext cx="693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公式" r:id="rId3" imgW="65836800" imgH="6400800" progId="">
                  <p:embed/>
                </p:oleObj>
              </mc:Choice>
              <mc:Fallback>
                <p:oleObj name="公式" r:id="rId3" imgW="65836800" imgH="6400800" progId="">
                  <p:embed/>
                  <p:pic>
                    <p:nvPicPr>
                      <p:cNvPr id="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471" y="5732480"/>
                        <a:ext cx="6934200" cy="6858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933FAE63-387C-4915-9BFD-83800232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22" y="214313"/>
            <a:ext cx="7448550" cy="1462087"/>
          </a:xfrm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形式语言鸟瞰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(Chomsky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体系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017713"/>
            <a:ext cx="8455054" cy="4114800"/>
          </a:xfrm>
        </p:spPr>
        <p:txBody>
          <a:bodyPr>
            <a:normAutofit fontScale="77500" lnSpcReduction="20000"/>
          </a:bodyPr>
          <a:lstStyle/>
          <a:p>
            <a:pPr algn="just" eaLnBrk="0" hangingPunct="0">
              <a:lnSpc>
                <a:spcPct val="120000"/>
              </a:lnSpc>
              <a:defRPr/>
            </a:pPr>
            <a:r>
              <a:rPr lang="en-US" altLang="zh-CN" sz="46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1型文法（前后文有关文法）</a:t>
            </a:r>
            <a:endParaRPr lang="en-US" altLang="zh-CN" sz="4600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  <a:p>
            <a:pPr lvl="1" algn="l" eaLnBrk="0" latin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zh-CN" sz="3200" b="1" dirty="0">
                <a:latin typeface="Times New Roman" pitchFamily="18" charset="0"/>
                <a:ea typeface="华文新魏" pitchFamily="2" charset="-122"/>
                <a:cs typeface="+mn-ea"/>
              </a:rPr>
              <a:t>若一个0型文法G所有产生式具有形式： </a:t>
            </a:r>
          </a:p>
          <a:p>
            <a:pPr marL="457200" lvl="1" indent="0" algn="l" eaLnBrk="0" latinLnBrk="0" hangingPunc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zh-CN" sz="3200" b="1" dirty="0">
                <a:latin typeface="Times New Roman" pitchFamily="18" charset="0"/>
                <a:ea typeface="华文新魏" pitchFamily="2" charset="-122"/>
                <a:cs typeface="+mn-ea"/>
              </a:rPr>
              <a:t>       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</a:t>
            </a:r>
            <a:r>
              <a:rPr lang="zh-CN" altLang="zh-CN" sz="3200" b="1" baseline="-250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1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A</a:t>
            </a:r>
            <a:r>
              <a:rPr lang="zh-CN" altLang="zh-CN" sz="3200" b="1" baseline="-250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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n-ea"/>
              </a:rPr>
              <a:t> 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</a:t>
            </a:r>
            <a:r>
              <a:rPr lang="zh-CN" altLang="zh-CN" sz="3200" b="1" baseline="-250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1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</a:t>
            </a:r>
            <a:r>
              <a:rPr lang="zh-CN" altLang="zh-CN" sz="3200" b="1" baseline="-250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  </a:t>
            </a:r>
            <a:r>
              <a:rPr lang="zh-CN" altLang="zh-CN" sz="3200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 </a:t>
            </a:r>
          </a:p>
          <a:p>
            <a:pPr marL="457200" lvl="1" indent="0" algn="l" eaLnBrk="0" latinLnBrk="0" hangingPunc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zh-CN" sz="3200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   其中， </a:t>
            </a:r>
            <a:r>
              <a:rPr lang="zh-CN" altLang="zh-CN" sz="3200" b="1" baseline="-25000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1</a:t>
            </a:r>
            <a:r>
              <a:rPr lang="zh-CN" altLang="zh-CN" sz="3200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,</a:t>
            </a:r>
            <a:r>
              <a:rPr lang="zh-CN" altLang="zh-CN" sz="3200" b="1" baseline="-25000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2</a:t>
            </a:r>
            <a:r>
              <a:rPr lang="zh-CN" altLang="zh-CN" sz="3200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V*    V</a:t>
            </a:r>
            <a:r>
              <a:rPr lang="zh-CN" altLang="zh-CN" sz="3200" b="1" baseline="30000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+</a:t>
            </a:r>
            <a:r>
              <a:rPr lang="zh-CN" altLang="zh-CN" sz="3200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    AV</a:t>
            </a:r>
            <a:r>
              <a:rPr lang="zh-CN" altLang="zh-CN" sz="3200" b="1" baseline="-25000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N</a:t>
            </a:r>
            <a:r>
              <a:rPr lang="zh-CN" altLang="zh-CN" sz="3200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,</a:t>
            </a:r>
          </a:p>
          <a:p>
            <a:pPr marL="457200" lvl="1" indent="0" algn="l" eaLnBrk="0" latinLnBrk="0" hangingPunc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zh-CN" sz="3200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   则称G 为1型(</a:t>
            </a:r>
            <a:r>
              <a:rPr lang="zh-CN" altLang="zh-CN" sz="32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前后文</a:t>
            </a:r>
            <a:r>
              <a:rPr lang="zh-CN" altLang="zh-CN" sz="3200" b="1" dirty="0">
                <a:solidFill>
                  <a:srgbClr val="CC00CC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有关</a:t>
            </a:r>
            <a:r>
              <a:rPr lang="zh-CN" altLang="zh-CN" sz="3200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)文法，记为CSG  ( Context Sensitive Grammar) 。</a:t>
            </a:r>
          </a:p>
          <a:p>
            <a:pPr lvl="1" algn="l" eaLnBrk="0" latin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zh-CN" sz="3200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1型文法产生的语言称为前后文有关语言CSL，它可由线性限界自动机识别。</a:t>
            </a:r>
          </a:p>
          <a:p>
            <a:pPr lvl="1" algn="l" eaLnBrk="0" latinLnBrk="0" hangingPunct="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zh-CN" sz="3200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命名的由来：</a:t>
            </a:r>
            <a:r>
              <a:rPr lang="zh-CN" altLang="zh-CN" sz="32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只有当非终结符A的前后分别为</a:t>
            </a:r>
            <a:r>
              <a:rPr lang="zh-CN" altLang="zh-CN" sz="3200" b="1" baseline="-25000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1</a:t>
            </a:r>
            <a:r>
              <a:rPr lang="zh-CN" altLang="zh-CN" sz="32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,</a:t>
            </a:r>
            <a:r>
              <a:rPr lang="zh-CN" altLang="zh-CN" sz="3200" b="1" baseline="-25000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2</a:t>
            </a:r>
            <a:r>
              <a:rPr lang="zh-CN" altLang="zh-CN" sz="32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 时才能将A替换为。</a:t>
            </a:r>
          </a:p>
          <a:p>
            <a:pPr lvl="1" algn="l" latinLnBrk="0">
              <a:spcBef>
                <a:spcPts val="0"/>
              </a:spcBef>
            </a:pPr>
            <a:endParaRPr lang="zh-CN" altLang="en-US" b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DA2139F-3874-41C3-B973-D914CBE9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22" y="214313"/>
            <a:ext cx="7448550" cy="1462087"/>
          </a:xfrm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形式语言鸟瞰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(Chomsky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体系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844675"/>
            <a:ext cx="7962900" cy="41148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1型文法（前后文有关文法）</a:t>
            </a:r>
            <a:endParaRPr lang="zh-CN" altLang="en-US" b="1" dirty="0">
              <a:solidFill>
                <a:srgbClr val="FF0066"/>
              </a:solidFill>
              <a:sym typeface="Symbol" pitchFamily="18" charset="2"/>
            </a:endParaRPr>
          </a:p>
          <a:p>
            <a:pPr lvl="1" algn="l" eaLnBrk="0" latinLnBrk="0" hangingPunct="0">
              <a:spcBef>
                <a:spcPts val="0"/>
              </a:spcBef>
              <a:defRPr/>
            </a:pPr>
            <a:r>
              <a:rPr lang="zh-CN" altLang="zh-CN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1 型文法还有另一种定义形式： G的每个产生式形为，且满足：	|  | |  |      , V</a:t>
            </a:r>
            <a:r>
              <a:rPr lang="zh-CN" altLang="zh-CN" b="1" baseline="30000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+</a:t>
            </a:r>
            <a:r>
              <a:rPr lang="zh-CN" altLang="zh-CN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 则G是1型文法。</a:t>
            </a:r>
          </a:p>
          <a:p>
            <a:pPr lvl="1" algn="l" latinLnBrk="0">
              <a:spcBef>
                <a:spcPts val="0"/>
              </a:spcBef>
              <a:defRPr/>
            </a:pPr>
            <a:r>
              <a:rPr lang="zh-CN" altLang="zh-CN" b="1" dirty="0">
                <a:latin typeface="Times New Roman" pitchFamily="18" charset="0"/>
                <a:ea typeface="华文新魏" pitchFamily="2" charset="-122"/>
                <a:cs typeface="+mn-ea"/>
                <a:sym typeface="+mn-ea"/>
              </a:rPr>
              <a:t>例 文法G：S</a:t>
            </a:r>
            <a:r>
              <a:rPr lang="zh-CN" altLang="zh-CN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 | A      AaABC   AabC    CBBC     bBbb    bCbc    cCcc</a:t>
            </a:r>
          </a:p>
          <a:p>
            <a:pPr lvl="1" algn="l" latinLnBrk="0">
              <a:spcBef>
                <a:spcPts val="0"/>
              </a:spcBef>
              <a:defRPr/>
            </a:pPr>
            <a:r>
              <a:rPr lang="zh-CN" altLang="zh-CN" b="1" dirty="0">
                <a:latin typeface="Times New Roman" pitchFamily="18" charset="0"/>
                <a:ea typeface="华文新魏" pitchFamily="2" charset="-122"/>
                <a:cs typeface="+mn-ea"/>
                <a:sym typeface="Symbol" pitchFamily="18" charset="2"/>
              </a:rPr>
              <a:t>因G含有-产生式，所以它不是一个严格意义下的1型文法。它所产生的语言为</a:t>
            </a:r>
            <a:endParaRPr lang="zh-CN" altLang="en-US" dirty="0">
              <a:sym typeface="Symbol" pitchFamily="18" charset="2"/>
            </a:endParaRPr>
          </a:p>
          <a:p>
            <a:pPr lvl="2" algn="l" eaLnBrk="0" hangingPunct="0">
              <a:lnSpc>
                <a:spcPct val="120000"/>
              </a:lnSpc>
              <a:defRPr/>
            </a:pPr>
            <a:endParaRPr lang="zh-CN" altLang="zh-CN" b="1" dirty="0">
              <a:latin typeface="Times New Roman" pitchFamily="18" charset="0"/>
              <a:ea typeface="华文新魏" pitchFamily="2" charset="-122"/>
              <a:cs typeface="+mn-ea"/>
              <a:sym typeface="Symbol" pitchFamily="18" charset="2"/>
            </a:endParaRPr>
          </a:p>
          <a:p>
            <a:pPr lvl="1" algn="l" eaLnBrk="0" hangingPunct="0">
              <a:lnSpc>
                <a:spcPct val="120000"/>
              </a:lnSpc>
              <a:defRPr/>
            </a:pPr>
            <a:endParaRPr lang="zh-CN" altLang="zh-CN" sz="3200" b="1" dirty="0">
              <a:latin typeface="Times New Roman" pitchFamily="18" charset="0"/>
              <a:ea typeface="华文新魏" pitchFamily="2" charset="-122"/>
              <a:cs typeface="+mn-ea"/>
              <a:sym typeface="Symbol" pitchFamily="18" charset="2"/>
            </a:endParaRPr>
          </a:p>
          <a:p>
            <a:endParaRPr lang="zh-CN" altLang="en-US" dirty="0"/>
          </a:p>
        </p:txBody>
      </p:sp>
      <p:graphicFrame>
        <p:nvGraphicFramePr>
          <p:cNvPr id="43008" name="Object 0"/>
          <p:cNvGraphicFramePr>
            <a:graphicFrameLocks noChangeAspect="1"/>
          </p:cNvGraphicFramePr>
          <p:nvPr/>
        </p:nvGraphicFramePr>
        <p:xfrm>
          <a:off x="3059751" y="5660724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31699200" imgH="5486400" progId="">
                  <p:embed/>
                </p:oleObj>
              </mc:Choice>
              <mc:Fallback>
                <p:oleObj name="公式" r:id="rId3" imgW="31699200" imgH="5486400" progId="">
                  <p:embed/>
                  <p:pic>
                    <p:nvPicPr>
                      <p:cNvPr id="4300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751" y="5660724"/>
                        <a:ext cx="3505200" cy="6096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DA392F18-A3F8-4326-95AE-1C1568FFBB42}"/>
              </a:ext>
            </a:extLst>
          </p:cNvPr>
          <p:cNvSpPr txBox="1">
            <a:spLocks/>
          </p:cNvSpPr>
          <p:nvPr/>
        </p:nvSpPr>
        <p:spPr bwMode="auto">
          <a:xfrm>
            <a:off x="1371922" y="214313"/>
            <a:ext cx="7448550" cy="1462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b="1" kern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形式语言鸟瞰</a:t>
            </a:r>
            <a:r>
              <a:rPr lang="en-US" altLang="zh-CN" b="1" kern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(Chomsky</a:t>
            </a:r>
            <a:r>
              <a:rPr lang="zh-CN" altLang="en-US" b="1" kern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体系</a:t>
            </a:r>
            <a:r>
              <a:rPr lang="en-US" altLang="zh-CN" b="1" kern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)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941" y="1916747"/>
            <a:ext cx="8001056" cy="48402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2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型文法（前后文无关文法）</a:t>
            </a:r>
            <a:endParaRPr lang="zh-CN" altLang="en-US" b="1" dirty="0"/>
          </a:p>
          <a:p>
            <a:pPr lvl="1">
              <a:lnSpc>
                <a:spcPct val="110000"/>
              </a:lnSpc>
              <a:defRPr/>
            </a:pPr>
            <a:r>
              <a:rPr lang="zh-CN" altLang="en-US" sz="2450" b="1" dirty="0">
                <a:latin typeface="楷体" charset="0"/>
                <a:ea typeface="楷体" charset="0"/>
              </a:rPr>
              <a:t>若</a:t>
            </a:r>
            <a:r>
              <a:rPr lang="en-US" altLang="zh-CN" sz="2450" b="1" dirty="0">
                <a:latin typeface="楷体" charset="0"/>
                <a:ea typeface="楷体" charset="0"/>
              </a:rPr>
              <a:t>1</a:t>
            </a:r>
            <a:r>
              <a:rPr lang="zh-CN" altLang="en-US" sz="2450" b="1" dirty="0">
                <a:latin typeface="楷体" charset="0"/>
                <a:ea typeface="楷体" charset="0"/>
              </a:rPr>
              <a:t>型文法</a:t>
            </a:r>
            <a:r>
              <a:rPr lang="en-US" altLang="zh-CN" sz="2450" b="1" dirty="0">
                <a:latin typeface="楷体" charset="0"/>
                <a:ea typeface="楷体" charset="0"/>
              </a:rPr>
              <a:t>G</a:t>
            </a:r>
            <a:r>
              <a:rPr lang="zh-CN" altLang="en-US" sz="2450" b="1" dirty="0">
                <a:latin typeface="楷体" charset="0"/>
                <a:ea typeface="楷体" charset="0"/>
              </a:rPr>
              <a:t>中所有产生式具有形式</a:t>
            </a:r>
            <a:r>
              <a:rPr lang="en-US" altLang="zh-CN" sz="2450" b="1" dirty="0">
                <a:latin typeface="楷体" charset="0"/>
                <a:ea typeface="楷体" charset="0"/>
              </a:rPr>
              <a:t>: 				</a:t>
            </a:r>
          </a:p>
          <a:p>
            <a:pPr marL="457200" lvl="1" indent="0">
              <a:lnSpc>
                <a:spcPct val="110000"/>
              </a:lnSpc>
              <a:buNone/>
              <a:defRPr/>
            </a:pPr>
            <a:r>
              <a:rPr lang="en-US" altLang="zh-CN" sz="2450" b="1" dirty="0">
                <a:solidFill>
                  <a:srgbClr val="0000FF"/>
                </a:solidFill>
                <a:latin typeface="楷体" charset="0"/>
                <a:ea typeface="楷体" charset="0"/>
              </a:rPr>
              <a:t>     A</a:t>
            </a:r>
            <a:r>
              <a:rPr lang="en-US" altLang="zh-CN" sz="2450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  	V</a:t>
            </a:r>
            <a:r>
              <a:rPr lang="en-US" altLang="zh-CN" sz="2450" b="1" baseline="30000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+</a:t>
            </a:r>
            <a:r>
              <a:rPr lang="en-US" altLang="zh-CN" sz="2450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 	 AV</a:t>
            </a:r>
            <a:r>
              <a:rPr lang="en-US" altLang="zh-CN" sz="2450" b="1" baseline="-25000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N</a:t>
            </a:r>
            <a:r>
              <a:rPr lang="en-US" altLang="zh-CN" sz="2450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 	</a:t>
            </a:r>
          </a:p>
          <a:p>
            <a:pPr lvl="1">
              <a:lnSpc>
                <a:spcPct val="110000"/>
              </a:lnSpc>
              <a:buNone/>
              <a:defRPr/>
            </a:pPr>
            <a:r>
              <a:rPr lang="en-US" altLang="zh-CN" sz="2450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	</a:t>
            </a:r>
            <a:r>
              <a:rPr lang="zh-CN" altLang="en-US" sz="2450" b="1" dirty="0">
                <a:latin typeface="楷体" charset="0"/>
                <a:ea typeface="楷体" charset="0"/>
                <a:sym typeface="Symbol" pitchFamily="18" charset="2"/>
              </a:rPr>
              <a:t>则称</a:t>
            </a:r>
            <a:r>
              <a:rPr lang="en-US" altLang="zh-CN" sz="2450" b="1" dirty="0">
                <a:latin typeface="楷体" charset="0"/>
                <a:ea typeface="楷体" charset="0"/>
                <a:sym typeface="Symbol" pitchFamily="18" charset="2"/>
              </a:rPr>
              <a:t>G</a:t>
            </a:r>
            <a:r>
              <a:rPr lang="zh-CN" altLang="en-US" sz="2450" b="1" dirty="0">
                <a:latin typeface="楷体" charset="0"/>
                <a:ea typeface="楷体" charset="0"/>
                <a:sym typeface="Symbol" pitchFamily="18" charset="2"/>
              </a:rPr>
              <a:t>为</a:t>
            </a:r>
            <a:r>
              <a:rPr lang="en-US" altLang="zh-CN" sz="2450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2</a:t>
            </a:r>
            <a:r>
              <a:rPr lang="zh-CN" altLang="en-US" sz="2450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型</a:t>
            </a:r>
            <a:r>
              <a:rPr lang="zh-CN" altLang="en-US" sz="2450" b="1" dirty="0">
                <a:latin typeface="楷体" charset="0"/>
                <a:ea typeface="楷体" charset="0"/>
                <a:sym typeface="Symbol" pitchFamily="18" charset="2"/>
              </a:rPr>
              <a:t> </a:t>
            </a:r>
            <a:r>
              <a:rPr lang="en-US" altLang="zh-CN" sz="2450" b="1" dirty="0">
                <a:latin typeface="楷体" charset="0"/>
                <a:ea typeface="楷体" charset="0"/>
                <a:sym typeface="Symbol" pitchFamily="18" charset="2"/>
              </a:rPr>
              <a:t>(</a:t>
            </a:r>
            <a:r>
              <a:rPr lang="zh-CN" altLang="en-US" sz="2450" b="1" dirty="0">
                <a:solidFill>
                  <a:srgbClr val="FF0066"/>
                </a:solidFill>
                <a:latin typeface="楷体" charset="0"/>
                <a:ea typeface="楷体" charset="0"/>
                <a:sym typeface="Symbol" pitchFamily="18" charset="2"/>
              </a:rPr>
              <a:t>前后文无关</a:t>
            </a:r>
            <a:r>
              <a:rPr lang="en-US" altLang="zh-CN" sz="2450" b="1" dirty="0">
                <a:latin typeface="楷体" charset="0"/>
                <a:ea typeface="楷体" charset="0"/>
                <a:sym typeface="Symbol" pitchFamily="18" charset="2"/>
              </a:rPr>
              <a:t>)</a:t>
            </a:r>
            <a:r>
              <a:rPr lang="zh-CN" altLang="en-US" sz="2450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文法</a:t>
            </a:r>
            <a:r>
              <a:rPr lang="zh-CN" altLang="en-US" sz="2450" b="1" dirty="0">
                <a:latin typeface="楷体" charset="0"/>
                <a:ea typeface="楷体" charset="0"/>
                <a:sym typeface="Symbol" pitchFamily="18" charset="2"/>
              </a:rPr>
              <a:t>，记为</a:t>
            </a:r>
            <a:r>
              <a:rPr lang="en-US" altLang="zh-CN" sz="2450" b="1" dirty="0">
                <a:solidFill>
                  <a:srgbClr val="FF0066"/>
                </a:solidFill>
                <a:latin typeface="楷体" charset="0"/>
                <a:ea typeface="楷体" charset="0"/>
                <a:sym typeface="Symbol" pitchFamily="18" charset="2"/>
              </a:rPr>
              <a:t>CFG(Context Free Grammar)</a:t>
            </a:r>
            <a:r>
              <a:rPr lang="zh-CN" altLang="en-US" sz="2450" b="1" dirty="0">
                <a:solidFill>
                  <a:srgbClr val="FF0066"/>
                </a:solidFill>
                <a:latin typeface="楷体" charset="0"/>
                <a:ea typeface="楷体" charset="0"/>
                <a:sym typeface="Symbol" pitchFamily="18" charset="2"/>
              </a:rPr>
              <a:t>。</a:t>
            </a:r>
            <a:endParaRPr lang="zh-CN" altLang="en-US" sz="2450" b="1" dirty="0">
              <a:latin typeface="楷体" charset="0"/>
              <a:ea typeface="楷体" charset="0"/>
              <a:sym typeface="Symbol" pitchFamily="18" charset="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450" b="1" dirty="0">
                <a:latin typeface="楷体" charset="0"/>
                <a:ea typeface="楷体" charset="0"/>
                <a:sym typeface="Symbol" pitchFamily="18" charset="2"/>
              </a:rPr>
              <a:t>2</a:t>
            </a:r>
            <a:r>
              <a:rPr lang="zh-CN" altLang="en-US" sz="2450" b="1" dirty="0">
                <a:latin typeface="楷体" charset="0"/>
                <a:ea typeface="楷体" charset="0"/>
                <a:sym typeface="Symbol" pitchFamily="18" charset="2"/>
              </a:rPr>
              <a:t>型文法产生的语言称为</a:t>
            </a:r>
            <a:r>
              <a:rPr lang="zh-CN" altLang="en-US" sz="2450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前后文无关语言</a:t>
            </a:r>
            <a:r>
              <a:rPr lang="zh-CN" altLang="en-US" sz="2450" b="1" dirty="0">
                <a:solidFill>
                  <a:srgbClr val="FF0066"/>
                </a:solidFill>
                <a:latin typeface="楷体" charset="0"/>
                <a:ea typeface="楷体" charset="0"/>
                <a:cs typeface="+mn-ea"/>
                <a:sym typeface="Symbol" pitchFamily="18" charset="2"/>
              </a:rPr>
              <a:t>（CFL）</a:t>
            </a:r>
            <a:r>
              <a:rPr lang="zh-CN" altLang="en-US" sz="2450" b="1" dirty="0">
                <a:latin typeface="楷体" charset="0"/>
                <a:ea typeface="楷体" charset="0"/>
                <a:sym typeface="Symbol" pitchFamily="18" charset="2"/>
              </a:rPr>
              <a:t>，它可由</a:t>
            </a:r>
            <a:r>
              <a:rPr lang="zh-CN" altLang="en-US" sz="2450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下推自动机</a:t>
            </a:r>
            <a:r>
              <a:rPr lang="zh-CN" altLang="en-US" sz="2450" b="1" dirty="0">
                <a:latin typeface="楷体" charset="0"/>
                <a:ea typeface="楷体" charset="0"/>
                <a:sym typeface="Symbol" pitchFamily="18" charset="2"/>
              </a:rPr>
              <a:t>识别。</a:t>
            </a:r>
          </a:p>
          <a:p>
            <a:endParaRPr lang="zh-CN" altLang="en-US" sz="2800" dirty="0">
              <a:latin typeface="楷体" charset="0"/>
              <a:ea typeface="楷体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A5AF345-165B-41E9-9384-2381200F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22" y="214313"/>
            <a:ext cx="7448550" cy="1462087"/>
          </a:xfrm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形式语言鸟瞰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(Chomsky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体系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2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Symbol" pitchFamily="18" charset="2"/>
              </a:rPr>
              <a:t>型文法（前后文无关文法）</a:t>
            </a:r>
            <a:endParaRPr lang="zh-CN" altLang="en-US" b="1" dirty="0">
              <a:sym typeface="Symbol" pitchFamily="18" charset="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b="1" dirty="0">
                <a:latin typeface="楷体" charset="0"/>
                <a:ea typeface="楷体" charset="0"/>
                <a:sym typeface="Symbol" pitchFamily="18" charset="2"/>
              </a:rPr>
              <a:t>若允许</a:t>
            </a:r>
            <a:r>
              <a:rPr lang="zh-CN" altLang="en-US" b="1" dirty="0">
                <a:solidFill>
                  <a:srgbClr val="FF0066"/>
                </a:solidFill>
                <a:latin typeface="楷体" charset="0"/>
                <a:ea typeface="楷体" charset="0"/>
                <a:sym typeface="Symbol" pitchFamily="18" charset="2"/>
              </a:rPr>
              <a:t></a:t>
            </a:r>
            <a:r>
              <a:rPr lang="en-US" altLang="zh-CN" b="1" dirty="0">
                <a:solidFill>
                  <a:srgbClr val="FF0066"/>
                </a:solidFill>
                <a:latin typeface="楷体" charset="0"/>
                <a:ea typeface="楷体" charset="0"/>
                <a:sym typeface="Symbol" pitchFamily="18" charset="2"/>
              </a:rPr>
              <a:t>-</a:t>
            </a:r>
            <a:r>
              <a:rPr lang="zh-CN" altLang="en-US" b="1" dirty="0">
                <a:latin typeface="楷体" charset="0"/>
                <a:ea typeface="楷体" charset="0"/>
                <a:sym typeface="Symbol" pitchFamily="18" charset="2"/>
              </a:rPr>
              <a:t>产生式存在，则</a:t>
            </a:r>
            <a:r>
              <a:rPr lang="en-US" altLang="zh-CN" b="1" dirty="0">
                <a:solidFill>
                  <a:srgbClr val="FF0066"/>
                </a:solidFill>
                <a:latin typeface="楷体" charset="0"/>
                <a:ea typeface="楷体" charset="0"/>
                <a:sym typeface="Symbol" pitchFamily="18" charset="2"/>
              </a:rPr>
              <a:t>CFG</a:t>
            </a:r>
            <a:r>
              <a:rPr lang="zh-CN" altLang="en-US" b="1" dirty="0">
                <a:latin typeface="楷体" charset="0"/>
                <a:ea typeface="楷体" charset="0"/>
                <a:sym typeface="Symbol" pitchFamily="18" charset="2"/>
              </a:rPr>
              <a:t>产生式形式为	     </a:t>
            </a:r>
            <a:r>
              <a:rPr lang="en-US" altLang="zh-CN" b="1" dirty="0">
                <a:solidFill>
                  <a:srgbClr val="0000FF"/>
                </a:solidFill>
                <a:latin typeface="楷体" charset="0"/>
                <a:ea typeface="楷体" charset="0"/>
                <a:sym typeface="+mn-ea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  	V</a:t>
            </a:r>
            <a:r>
              <a:rPr lang="en-US" altLang="zh-CN" b="1" baseline="30000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  AV</a:t>
            </a:r>
            <a:r>
              <a:rPr lang="en-US" altLang="zh-CN" b="1" baseline="-25000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 </a:t>
            </a:r>
            <a:endParaRPr lang="en-US" altLang="zh-CN" b="1" dirty="0">
              <a:latin typeface="楷体" charset="0"/>
              <a:ea typeface="楷体" charset="0"/>
              <a:sym typeface="Symbol" pitchFamily="18" charset="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b="1" dirty="0">
                <a:latin typeface="楷体" charset="0"/>
                <a:ea typeface="楷体" charset="0"/>
                <a:sym typeface="Symbol" pitchFamily="18" charset="2"/>
              </a:rPr>
              <a:t>例：</a:t>
            </a:r>
            <a:r>
              <a:rPr lang="en-US" altLang="zh-CN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G[S]=({S},{</a:t>
            </a:r>
            <a:r>
              <a:rPr lang="en-US" altLang="zh-CN" b="1" dirty="0" err="1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a,b</a:t>
            </a:r>
            <a:r>
              <a:rPr lang="en-US" altLang="zh-CN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},{</a:t>
            </a:r>
            <a:r>
              <a:rPr lang="en-US" altLang="en-US" b="1" dirty="0" err="1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S</a:t>
            </a:r>
            <a:r>
              <a:rPr lang="en-US" altLang="zh-CN" b="1" dirty="0" err="1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aSb</a:t>
            </a:r>
            <a:r>
              <a:rPr lang="en-US" altLang="zh-CN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  </a:t>
            </a:r>
            <a:r>
              <a:rPr lang="en-US" altLang="en-US" b="1" dirty="0" err="1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S</a:t>
            </a:r>
            <a:r>
              <a:rPr lang="en-US" altLang="zh-CN" b="1" dirty="0" err="1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ab</a:t>
            </a:r>
            <a:r>
              <a:rPr lang="en-US" altLang="zh-CN" b="1" dirty="0">
                <a:solidFill>
                  <a:srgbClr val="0000FF"/>
                </a:solidFill>
                <a:latin typeface="楷体" charset="0"/>
                <a:ea typeface="楷体" charset="0"/>
                <a:sym typeface="Symbol" pitchFamily="18" charset="2"/>
              </a:rPr>
              <a:t>},S) </a:t>
            </a:r>
            <a:r>
              <a:rPr lang="zh-CN" altLang="en-US" b="1" dirty="0">
                <a:latin typeface="楷体" charset="0"/>
                <a:ea typeface="楷体" charset="0"/>
                <a:sym typeface="Symbol" pitchFamily="18" charset="2"/>
              </a:rPr>
              <a:t>产生的语言为</a:t>
            </a:r>
            <a:endParaRPr lang="en-US" altLang="zh-CN" b="1" dirty="0">
              <a:latin typeface="楷体" charset="0"/>
              <a:ea typeface="楷体" charset="0"/>
              <a:sym typeface="Symbol" pitchFamily="18" charset="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b="1" dirty="0">
                <a:latin typeface="楷体" charset="0"/>
                <a:ea typeface="楷体" charset="0"/>
                <a:sym typeface="Symbol" pitchFamily="18" charset="2"/>
              </a:rPr>
              <a:t>L(G)={a</a:t>
            </a:r>
            <a:r>
              <a:rPr lang="en-US" altLang="zh-CN" b="1" baseline="30000" dirty="0">
                <a:latin typeface="楷体" charset="0"/>
                <a:ea typeface="楷体" charset="0"/>
                <a:sym typeface="Symbol" pitchFamily="18" charset="2"/>
              </a:rPr>
              <a:t>i</a:t>
            </a:r>
            <a:r>
              <a:rPr lang="en-US" altLang="zh-CN" b="1" dirty="0">
                <a:latin typeface="楷体" charset="0"/>
                <a:ea typeface="楷体" charset="0"/>
                <a:sym typeface="Symbol" pitchFamily="18" charset="2"/>
              </a:rPr>
              <a:t>b</a:t>
            </a:r>
            <a:r>
              <a:rPr lang="en-US" altLang="zh-CN" b="1" baseline="30000" dirty="0">
                <a:latin typeface="楷体" charset="0"/>
                <a:ea typeface="楷体" charset="0"/>
                <a:sym typeface="Symbol" pitchFamily="18" charset="2"/>
              </a:rPr>
              <a:t>i</a:t>
            </a:r>
            <a:r>
              <a:rPr lang="en-US" altLang="zh-CN" b="1" dirty="0">
                <a:latin typeface="楷体" charset="0"/>
                <a:ea typeface="楷体" charset="0"/>
                <a:sym typeface="Symbol" pitchFamily="18" charset="2"/>
              </a:rPr>
              <a:t>|i≥1}</a:t>
            </a:r>
            <a:endParaRPr lang="zh-CN" altLang="en-US" b="1" dirty="0">
              <a:latin typeface="楷体" charset="0"/>
              <a:ea typeface="楷体" charset="0"/>
              <a:sym typeface="Symbol" pitchFamily="18" charset="2"/>
            </a:endParaRPr>
          </a:p>
          <a:p>
            <a:endParaRPr lang="zh-CN" altLang="en-US" dirty="0">
              <a:latin typeface="楷体" charset="0"/>
              <a:ea typeface="楷体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FC4060C-7B16-468A-9C81-F0CC0D64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22" y="214313"/>
            <a:ext cx="7448550" cy="1462087"/>
          </a:xfrm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形式语言鸟瞰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(Chomsky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体系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0385" y="1701165"/>
            <a:ext cx="8476615" cy="5131435"/>
          </a:xfrm>
          <a:noFill/>
        </p:spPr>
        <p:txBody>
          <a:bodyPr lIns="92075" tIns="46037" rIns="92075" bIns="46037"/>
          <a:lstStyle/>
          <a:p>
            <a:pPr algn="just">
              <a:lnSpc>
                <a:spcPct val="130000"/>
              </a:lnSpc>
            </a:pPr>
            <a:r>
              <a:rPr lang="zh-CN" altLang="en-US" sz="3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正规文法</a:t>
            </a:r>
            <a:r>
              <a:rPr lang="en-US" altLang="zh-CN" sz="3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(RG)</a:t>
            </a:r>
            <a:endParaRPr lang="zh-CN" altLang="en-US" sz="3000" b="1" dirty="0">
              <a:latin typeface="Times New Roman" pitchFamily="18" charset="0"/>
              <a:ea typeface="华文新魏" pitchFamily="2" charset="-122"/>
            </a:endParaRPr>
          </a:p>
          <a:p>
            <a:pPr lvl="1" algn="just" eaLnBrk="1" latinLnBrk="0" hangingPunct="1"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若一个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型文法中仅有形如以下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的产生式</a:t>
            </a:r>
          </a:p>
          <a:p>
            <a:pPr marL="457200" lvl="1" indent="0" algn="just" eaLnBrk="1" latinLnBrk="0" hangingPunct="1">
              <a:spcBef>
                <a:spcPts val="0"/>
              </a:spcBef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+mn-ea"/>
              </a:rPr>
              <a:t>       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A→aB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或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A→a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   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+mn-ea"/>
              </a:rPr>
              <a:t>A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、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+mn-ea"/>
              </a:rPr>
              <a:t>B∈V</a:t>
            </a:r>
            <a:r>
              <a:rPr lang="en-US" altLang="zh-CN" b="1" baseline="-25000" dirty="0">
                <a:latin typeface="Times New Roman" pitchFamily="18" charset="0"/>
                <a:ea typeface="华文新魏" pitchFamily="2" charset="-122"/>
                <a:sym typeface="+mn-ea"/>
              </a:rPr>
              <a:t>N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，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  <a:sym typeface="+mn-ea"/>
              </a:rPr>
              <a:t>a∈V</a:t>
            </a:r>
            <a:r>
              <a:rPr lang="en-US" altLang="zh-CN" b="1" baseline="-25000" dirty="0" err="1">
                <a:latin typeface="Times New Roman" pitchFamily="18" charset="0"/>
                <a:ea typeface="华文新魏" pitchFamily="2" charset="-122"/>
                <a:sym typeface="+mn-ea"/>
              </a:rPr>
              <a:t>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sym typeface="+mn-ea"/>
              </a:rPr>
              <a:t>∪{ 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+mn-ea"/>
              </a:rPr>
              <a:t>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sym typeface="+mn-ea"/>
              </a:rPr>
              <a:t>}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algn="just" eaLnBrk="1" latinLnBrk="0" hangingPunct="1"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则称为</a:t>
            </a:r>
            <a:r>
              <a:rPr lang="zh-CN" altLang="en-US" b="1" dirty="0">
                <a:solidFill>
                  <a:srgbClr val="3333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ea typeface="华文新魏" pitchFamily="2" charset="-122"/>
              </a:rPr>
              <a:t>右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ea typeface="华文新魏" pitchFamily="2" charset="-122"/>
              </a:rPr>
              <a:t>线性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ea typeface="华文新魏" pitchFamily="2" charset="-122"/>
              </a:rPr>
              <a:t>(Right Linear)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ea typeface="华文新魏" pitchFamily="2" charset="-122"/>
              </a:rPr>
              <a:t>文法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。</a:t>
            </a:r>
          </a:p>
          <a:p>
            <a:pPr lvl="1" algn="just" eaLnBrk="1" latinLnBrk="0" hangingPunct="1">
              <a:spcBef>
                <a:spcPts val="0"/>
              </a:spcBef>
            </a:pPr>
            <a:endParaRPr lang="zh-CN" altLang="en-US" b="1" dirty="0">
              <a:latin typeface="Times New Roman" pitchFamily="18" charset="0"/>
              <a:ea typeface="华文新魏" pitchFamily="2" charset="-122"/>
            </a:endParaRPr>
          </a:p>
          <a:p>
            <a:pPr lvl="1" algn="just" eaLnBrk="1" latinLnBrk="0" hangingPunct="1"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若一个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+mn-ea"/>
              </a:rPr>
              <a:t>2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型文法中仅有形如以下的产生式</a:t>
            </a:r>
          </a:p>
          <a:p>
            <a:pPr marL="457200" lvl="1" indent="0" algn="just" eaLnBrk="1" latinLnBrk="0" hangingPunct="1">
              <a:spcBef>
                <a:spcPts val="0"/>
              </a:spcBef>
              <a:buNone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+mn-ea"/>
              </a:rPr>
              <a:t>        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A→Ba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或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A→a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   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+mn-ea"/>
              </a:rPr>
              <a:t>A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、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+mn-ea"/>
              </a:rPr>
              <a:t>B∈V</a:t>
            </a:r>
            <a:r>
              <a:rPr lang="en-US" altLang="zh-CN" b="1" baseline="-25000" dirty="0">
                <a:latin typeface="Times New Roman" pitchFamily="18" charset="0"/>
                <a:ea typeface="华文新魏" pitchFamily="2" charset="-122"/>
                <a:sym typeface="+mn-ea"/>
              </a:rPr>
              <a:t>N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，</a:t>
            </a:r>
            <a:r>
              <a:rPr lang="en-US" altLang="zh-CN" b="1" dirty="0" err="1">
                <a:latin typeface="Times New Roman" pitchFamily="18" charset="0"/>
                <a:ea typeface="华文新魏" pitchFamily="2" charset="-122"/>
                <a:sym typeface="+mn-ea"/>
              </a:rPr>
              <a:t>a∈V</a:t>
            </a:r>
            <a:r>
              <a:rPr lang="en-US" altLang="zh-CN" b="1" baseline="-25000" dirty="0" err="1">
                <a:latin typeface="Times New Roman" pitchFamily="18" charset="0"/>
                <a:ea typeface="华文新魏" pitchFamily="2" charset="-122"/>
                <a:sym typeface="+mn-ea"/>
              </a:rPr>
              <a:t>T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sym typeface="+mn-ea"/>
              </a:rPr>
              <a:t>∪{ 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+mn-ea"/>
              </a:rPr>
              <a:t>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  <a:sym typeface="+mn-ea"/>
              </a:rPr>
              <a:t>}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  <a:p>
            <a:pPr lvl="1" algn="just" eaLnBrk="1" latinLnBrk="0" hangingPunct="1"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则称为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左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线性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+mn-ea"/>
              </a:rPr>
              <a:t>(Right Linear)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文法。</a:t>
            </a:r>
          </a:p>
          <a:p>
            <a:pPr lvl="1" algn="just" eaLnBrk="1" latinLnBrk="0" hangingPunct="1">
              <a:spcBef>
                <a:spcPts val="0"/>
              </a:spcBef>
            </a:pPr>
            <a:endParaRPr lang="zh-CN" altLang="en-US" b="1" dirty="0">
              <a:latin typeface="Times New Roman" pitchFamily="18" charset="0"/>
              <a:ea typeface="华文新魏" pitchFamily="2" charset="-122"/>
            </a:endParaRPr>
          </a:p>
          <a:p>
            <a:pPr lvl="1" algn="just" eaLnBrk="1" latinLnBrk="0" hangingPunct="1">
              <a:spcBef>
                <a:spcPts val="0"/>
              </a:spcBef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左线性和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  <a:sym typeface="+mn-ea"/>
              </a:rPr>
              <a:t>右线性文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法都是３型文法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(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正规文法 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Regular Grammar -RG)</a:t>
            </a:r>
          </a:p>
          <a:p>
            <a:pPr lvl="1" algn="just"/>
            <a:endParaRPr lang="zh-CN" altLang="en-US" b="1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417B73E-DC6F-4DF7-991F-C7AA3620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22" y="214313"/>
            <a:ext cx="7448550" cy="1462087"/>
          </a:xfrm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形式语言鸟瞰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(Chomsky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体系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943" y="2132013"/>
            <a:ext cx="7772400" cy="4114800"/>
          </a:xfrm>
        </p:spPr>
        <p:txBody>
          <a:bodyPr/>
          <a:lstStyle/>
          <a:p>
            <a:pPr marL="457200" lvl="1" indent="0" algn="just">
              <a:buClr>
                <a:srgbClr val="000099"/>
              </a:buClr>
            </a:pP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正规文法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(RG)</a:t>
            </a:r>
            <a:endParaRPr lang="zh-CN" altLang="en-US" sz="3200" b="1">
              <a:latin typeface="Times New Roman" pitchFamily="18" charset="0"/>
              <a:ea typeface="华文新魏" pitchFamily="2" charset="-122"/>
            </a:endParaRPr>
          </a:p>
          <a:p>
            <a:pPr lvl="2" algn="just"/>
            <a:r>
              <a:rPr lang="en-US" altLang="zh-CN" sz="2700" b="1">
                <a:latin typeface="Times New Roman" pitchFamily="18" charset="0"/>
                <a:ea typeface="华文新魏" pitchFamily="2" charset="-122"/>
                <a:sym typeface="+mn-ea"/>
              </a:rPr>
              <a:t>L(G)</a:t>
            </a:r>
            <a:r>
              <a:rPr lang="zh-CN" altLang="en-US" sz="2700" b="1">
                <a:latin typeface="Times New Roman" pitchFamily="18" charset="0"/>
                <a:ea typeface="华文新魏" pitchFamily="2" charset="-122"/>
                <a:sym typeface="+mn-ea"/>
              </a:rPr>
              <a:t>为</a:t>
            </a:r>
            <a:r>
              <a:rPr lang="en-US" altLang="zh-CN" sz="2700" b="1">
                <a:latin typeface="Times New Roman" pitchFamily="18" charset="0"/>
                <a:ea typeface="华文新魏" pitchFamily="2" charset="-122"/>
                <a:sym typeface="+mn-ea"/>
              </a:rPr>
              <a:t>3</a:t>
            </a:r>
            <a:r>
              <a:rPr lang="zh-CN" altLang="en-US" sz="2700" b="1">
                <a:latin typeface="Times New Roman" pitchFamily="18" charset="0"/>
                <a:ea typeface="华文新魏" pitchFamily="2" charset="-122"/>
                <a:sym typeface="+mn-ea"/>
              </a:rPr>
              <a:t>型</a:t>
            </a:r>
            <a:r>
              <a:rPr lang="en-US" altLang="zh-CN" sz="2700" b="1">
                <a:latin typeface="Times New Roman" pitchFamily="18" charset="0"/>
                <a:ea typeface="华文新魏" pitchFamily="2" charset="-122"/>
                <a:sym typeface="+mn-ea"/>
              </a:rPr>
              <a:t>/</a:t>
            </a:r>
            <a:r>
              <a:rPr lang="zh-CN" altLang="en-US" sz="2700" b="1">
                <a:latin typeface="Times New Roman" pitchFamily="18" charset="0"/>
                <a:ea typeface="华文新魏" pitchFamily="2" charset="-122"/>
                <a:sym typeface="+mn-ea"/>
              </a:rPr>
              <a:t>正规集</a:t>
            </a:r>
            <a:r>
              <a:rPr lang="en-US" altLang="zh-CN" sz="2700" b="1">
                <a:latin typeface="Times New Roman" pitchFamily="18" charset="0"/>
                <a:ea typeface="华文新魏" pitchFamily="2" charset="-122"/>
                <a:sym typeface="+mn-ea"/>
              </a:rPr>
              <a:t>/</a:t>
            </a:r>
            <a:r>
              <a:rPr lang="zh-CN" altLang="en-US" sz="2700" b="1">
                <a:latin typeface="Times New Roman" pitchFamily="18" charset="0"/>
                <a:ea typeface="华文新魏" pitchFamily="2" charset="-122"/>
                <a:sym typeface="+mn-ea"/>
              </a:rPr>
              <a:t>正则集</a:t>
            </a:r>
            <a:r>
              <a:rPr lang="en-US" altLang="zh-CN" sz="2700" b="1">
                <a:latin typeface="Times New Roman" pitchFamily="18" charset="0"/>
                <a:ea typeface="华文新魏" pitchFamily="2" charset="-122"/>
                <a:sym typeface="+mn-ea"/>
              </a:rPr>
              <a:t>/</a:t>
            </a:r>
            <a:r>
              <a:rPr lang="zh-CN" altLang="en-US" sz="2700" b="1">
                <a:latin typeface="Times New Roman" pitchFamily="18" charset="0"/>
                <a:ea typeface="华文新魏" pitchFamily="2" charset="-122"/>
                <a:sym typeface="+mn-ea"/>
              </a:rPr>
              <a:t>正则语言（</a:t>
            </a:r>
            <a:r>
              <a:rPr lang="en-US" altLang="zh-CN" sz="2700" b="1">
                <a:latin typeface="Times New Roman" pitchFamily="18" charset="0"/>
                <a:ea typeface="华文新魏" pitchFamily="2" charset="-122"/>
                <a:sym typeface="+mn-ea"/>
              </a:rPr>
              <a:t>RL</a:t>
            </a:r>
            <a:r>
              <a:rPr lang="zh-CN" altLang="en-US" sz="2700" b="1">
                <a:latin typeface="Times New Roman" pitchFamily="18" charset="0"/>
                <a:ea typeface="华文新魏" pitchFamily="2" charset="-122"/>
                <a:sym typeface="+mn-ea"/>
              </a:rPr>
              <a:t>）</a:t>
            </a:r>
            <a:endParaRPr lang="zh-CN" altLang="en-US" sz="2700" b="1">
              <a:latin typeface="Times New Roman" pitchFamily="18" charset="0"/>
              <a:ea typeface="华文新魏" pitchFamily="2" charset="-122"/>
            </a:endParaRPr>
          </a:p>
          <a:p>
            <a:pPr lvl="3" algn="just"/>
            <a:r>
              <a:rPr lang="zh-CN" altLang="en-US" sz="2700" b="1">
                <a:latin typeface="Times New Roman" pitchFamily="18" charset="0"/>
                <a:ea typeface="华文新魏" pitchFamily="2" charset="-122"/>
                <a:sym typeface="+mn-ea"/>
              </a:rPr>
              <a:t>例：程序设计语言的多数词法特性</a:t>
            </a:r>
            <a:endParaRPr lang="zh-CN" altLang="en-US" sz="2700" b="1">
              <a:latin typeface="Times New Roman" pitchFamily="18" charset="0"/>
              <a:ea typeface="华文新魏" pitchFamily="2" charset="-122"/>
            </a:endParaRPr>
          </a:p>
          <a:p>
            <a:pPr lvl="2" algn="just"/>
            <a:r>
              <a:rPr lang="zh-CN" altLang="en-US" sz="2700" b="1">
                <a:latin typeface="Times New Roman" pitchFamily="18" charset="0"/>
                <a:ea typeface="华文新魏" pitchFamily="2" charset="-122"/>
                <a:sym typeface="+mn-ea"/>
              </a:rPr>
              <a:t>左、右线性文法不可混用</a:t>
            </a:r>
            <a:endParaRPr lang="zh-CN" altLang="en-US" sz="2700" b="1">
              <a:latin typeface="Times New Roman" pitchFamily="18" charset="0"/>
              <a:ea typeface="华文新魏" pitchFamily="2" charset="-122"/>
            </a:endParaRPr>
          </a:p>
          <a:p>
            <a:pPr marL="971550" lvl="1" indent="-514350" algn="just">
              <a:buClr>
                <a:srgbClr val="000099"/>
              </a:buClr>
              <a:buFont typeface="Wingdings" charset="0"/>
              <a:buChar char="n"/>
            </a:pPr>
            <a:r>
              <a:rPr lang="zh-CN" altLang="en-US" sz="32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cs typeface="+mn-ea"/>
                <a:sym typeface="+mn-ea"/>
              </a:rPr>
              <a:t>使用有限自动机(FA)识别正规语言</a:t>
            </a:r>
            <a:endParaRPr lang="zh-CN" altLang="en-US" sz="3200" b="1" dirty="0">
              <a:solidFill>
                <a:schemeClr val="hlink"/>
              </a:solidFill>
              <a:latin typeface="Times New Roman" pitchFamily="18" charset="0"/>
              <a:ea typeface="华文新魏" pitchFamily="2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1D9555F-9615-4BB2-9E0C-18605604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22" y="214313"/>
            <a:ext cx="7448550" cy="1462087"/>
          </a:xfrm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华文新魏" pitchFamily="2" charset="-122"/>
                <a:ea typeface="华文新魏" pitchFamily="2" charset="-122"/>
                <a:sym typeface="+mn-ea"/>
              </a:rPr>
              <a:t>形式语言鸟瞰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(Chomsky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体系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  <a:sym typeface="+mn-ea"/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534400" cy="4688160"/>
          </a:xfrm>
          <a:noFill/>
        </p:spPr>
        <p:txBody>
          <a:bodyPr lIns="92075" tIns="46037" rIns="92075" bIns="46037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语言描述形式</a:t>
            </a:r>
          </a:p>
          <a:p>
            <a:pPr lvl="1">
              <a:lnSpc>
                <a:spcPct val="110000"/>
              </a:lnSpc>
            </a:pPr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集合法</a:t>
            </a:r>
          </a:p>
          <a:p>
            <a:pPr lvl="2">
              <a:lnSpc>
                <a:spcPct val="110000"/>
              </a:lnSpc>
            </a:pP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将语言中的语句全部枚举出来</a:t>
            </a:r>
          </a:p>
          <a:p>
            <a:pPr lvl="2">
              <a:lnSpc>
                <a:spcPct val="110000"/>
              </a:lnSpc>
            </a:pP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例：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</a:rPr>
              <a:t>L={I am a teacher, You are my student.}</a:t>
            </a:r>
            <a:endParaRPr lang="zh-CN" altLang="en-US" sz="3200" b="1" dirty="0">
              <a:latin typeface="Times New Roman" pitchFamily="18" charset="0"/>
              <a:ea typeface="华文新魏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文法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  <a:ea typeface="华文新魏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使用有限规则，产生描述语言的全部句子</a:t>
            </a:r>
            <a:endParaRPr lang="en-US" altLang="zh-CN" sz="3200" b="1" dirty="0">
              <a:latin typeface="Times New Roman" pitchFamily="18" charset="0"/>
              <a:ea typeface="华文新魏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例：文法</a:t>
            </a:r>
            <a:r>
              <a:rPr lang="en-US" altLang="zh-CN" sz="3200" b="1" dirty="0">
                <a:latin typeface="Times New Roman" pitchFamily="18" charset="0"/>
                <a:ea typeface="华文新魏" pitchFamily="2" charset="-122"/>
              </a:rPr>
              <a:t>S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 →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</a:rPr>
              <a:t>aS|a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 , 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则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L={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</a:rPr>
              <a:t>a</a:t>
            </a:r>
            <a:r>
              <a:rPr lang="en-US" altLang="zh-CN" sz="2800" b="1" baseline="30000" dirty="0" err="1">
                <a:latin typeface="Times New Roman" pitchFamily="18" charset="0"/>
                <a:ea typeface="华文新魏" pitchFamily="2" charset="-122"/>
              </a:rPr>
              <a:t>n</a:t>
            </a:r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</a:rPr>
              <a:t>|n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&gt;0}</a:t>
            </a:r>
            <a:endParaRPr lang="en-US" altLang="zh-CN" sz="3200" b="1" dirty="0">
              <a:latin typeface="Times New Roman" pitchFamily="18" charset="0"/>
              <a:ea typeface="华文新魏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ea typeface="华文新魏" pitchFamily="2" charset="-122"/>
              </a:rPr>
              <a:t>自动机</a:t>
            </a:r>
          </a:p>
          <a:p>
            <a:pPr lvl="2">
              <a:lnSpc>
                <a:spcPct val="110000"/>
              </a:lnSpc>
            </a:pPr>
            <a:r>
              <a:rPr lang="zh-CN" altLang="en-US" sz="3200" b="1" dirty="0">
                <a:latin typeface="Times New Roman" pitchFamily="18" charset="0"/>
                <a:ea typeface="华文新魏" pitchFamily="2" charset="-122"/>
              </a:rPr>
              <a:t>一种算法或过程，识别某一字母表上的全部句子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55E66C3-9604-47B3-AAFC-D11A4FAB3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33375"/>
            <a:ext cx="6418262" cy="1266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kern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3.1 </a:t>
            </a:r>
            <a:r>
              <a:rPr lang="zh-CN" altLang="en-US" sz="4000" b="1" kern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上下文无关文法</a:t>
            </a:r>
            <a:endParaRPr lang="zh-CN" altLang="en-US" b="1" kern="0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375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Chomsky</a:t>
            </a:r>
            <a:r>
              <a:rPr lang="zh-CN" altLang="en-US" sz="54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体系</a:t>
            </a:r>
            <a:r>
              <a:rPr lang="en-US" altLang="zh-CN" sz="54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——</a:t>
            </a:r>
            <a:r>
              <a:rPr lang="zh-CN" altLang="en-US" sz="54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总结</a:t>
            </a:r>
          </a:p>
        </p:txBody>
      </p:sp>
      <p:grpSp>
        <p:nvGrpSpPr>
          <p:cNvPr id="365578" name="Group 10"/>
          <p:cNvGrpSpPr/>
          <p:nvPr/>
        </p:nvGrpSpPr>
        <p:grpSpPr bwMode="auto">
          <a:xfrm>
            <a:off x="323850" y="2190750"/>
            <a:ext cx="8820150" cy="4217988"/>
            <a:chOff x="204" y="1380"/>
            <a:chExt cx="5556" cy="2657"/>
          </a:xfrm>
        </p:grpSpPr>
        <p:sp>
          <p:nvSpPr>
            <p:cNvPr id="365572" name="Rectangle 4"/>
            <p:cNvSpPr>
              <a:spLocks noChangeArrowheads="1"/>
            </p:cNvSpPr>
            <p:nvPr/>
          </p:nvSpPr>
          <p:spPr bwMode="auto">
            <a:xfrm>
              <a:off x="1247" y="1389"/>
              <a:ext cx="1089" cy="26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1</a:t>
              </a:r>
              <a:r>
                <a:rPr lang="zh-CN" altLang="en-US" sz="2800" b="1">
                  <a:solidFill>
                    <a:srgbClr val="3333FF"/>
                  </a:solidFill>
                  <a:latin typeface="Times New Roman" pitchFamily="18" charset="0"/>
                </a:rPr>
                <a:t>型文法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(CSG)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S</a:t>
              </a: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aBC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S</a:t>
              </a: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aSBC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CB</a:t>
              </a: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BC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aB</a:t>
              </a: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ab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bB</a:t>
              </a: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bb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bC</a:t>
              </a: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bc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b="1">
                  <a:latin typeface="Times New Roman" pitchFamily="18" charset="0"/>
                </a:rPr>
                <a:t>cC</a:t>
              </a:r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3200" b="1">
                  <a:latin typeface="Times New Roman" pitchFamily="18" charset="0"/>
                </a:rPr>
                <a:t> cc</a:t>
              </a: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365573" name="Rectangle 5"/>
            <p:cNvSpPr>
              <a:spLocks noChangeArrowheads="1"/>
            </p:cNvSpPr>
            <p:nvPr/>
          </p:nvSpPr>
          <p:spPr bwMode="auto">
            <a:xfrm>
              <a:off x="204" y="1389"/>
              <a:ext cx="1043" cy="26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0</a:t>
              </a:r>
              <a:r>
                <a:rPr lang="zh-CN" altLang="en-US" sz="2800" b="1">
                  <a:latin typeface="Times New Roman" pitchFamily="18" charset="0"/>
                </a:rPr>
                <a:t>型文法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(PSG)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>
                  <a:latin typeface="Times New Roman" pitchFamily="18" charset="0"/>
                </a:rPr>
                <a:t>aBC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>
                  <a:latin typeface="Times New Roman" pitchFamily="18" charset="0"/>
                </a:rPr>
                <a:t>aSBC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CB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>
                  <a:latin typeface="Times New Roman" pitchFamily="18" charset="0"/>
                </a:rPr>
                <a:t>BC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aB</a:t>
              </a:r>
              <a:r>
                <a:rPr lang="en-US" altLang="zh-CN" sz="2800" b="1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bB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>
                  <a:latin typeface="Times New Roman" pitchFamily="18" charset="0"/>
                </a:rPr>
                <a:t>bb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bC</a:t>
              </a:r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2800" b="1">
                  <a:latin typeface="Times New Roman" pitchFamily="18" charset="0"/>
                </a:rPr>
                <a:t>b</a:t>
              </a:r>
            </a:p>
            <a:p>
              <a:pPr marL="342900" indent="-342900" algn="just">
                <a:spcBef>
                  <a:spcPct val="1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b="1">
                  <a:latin typeface="Times New Roman" pitchFamily="18" charset="0"/>
                </a:rPr>
                <a:t>cC</a:t>
              </a:r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sz="3200" b="1">
                  <a:latin typeface="Times New Roman" pitchFamily="18" charset="0"/>
                </a:rPr>
                <a:t> cc</a:t>
              </a:r>
            </a:p>
          </p:txBody>
        </p:sp>
        <p:sp>
          <p:nvSpPr>
            <p:cNvPr id="365574" name="Rectangle 6"/>
            <p:cNvSpPr>
              <a:spLocks noChangeArrowheads="1"/>
            </p:cNvSpPr>
            <p:nvPr/>
          </p:nvSpPr>
          <p:spPr bwMode="auto">
            <a:xfrm>
              <a:off x="2336" y="1389"/>
              <a:ext cx="1088" cy="26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92075" tIns="46037" rIns="92075" bIns="46037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b="1">
                  <a:latin typeface="Times New Roman" pitchFamily="18" charset="0"/>
                </a:rPr>
                <a:t>2</a:t>
              </a:r>
              <a:r>
                <a:rPr lang="zh-CN" altLang="en-US" sz="2800" b="1">
                  <a:latin typeface="Times New Roman" pitchFamily="18" charset="0"/>
                </a:rPr>
                <a:t>型文法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800" b="1">
                  <a:latin typeface="Times New Roman" pitchFamily="18" charset="0"/>
                </a:rPr>
                <a:t>(CFG)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800" b="1">
                  <a:latin typeface="Times New Roman" pitchFamily="18" charset="0"/>
                </a:rPr>
                <a:t>E→E+E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800" b="1">
                  <a:latin typeface="Times New Roman" pitchFamily="18" charset="0"/>
                </a:rPr>
                <a:t>E→E*E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800" b="1">
                  <a:latin typeface="Times New Roman" pitchFamily="18" charset="0"/>
                </a:rPr>
                <a:t>E→(E)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800" b="1">
                  <a:latin typeface="Times New Roman" pitchFamily="18" charset="0"/>
                </a:rPr>
                <a:t>E→id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800" b="1">
                  <a:latin typeface="Times New Roman" pitchFamily="18" charset="0"/>
                </a:rPr>
                <a:t>E→E-E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800" b="1">
                  <a:latin typeface="Times New Roman" pitchFamily="18" charset="0"/>
                </a:rPr>
                <a:t>E→E/E</a:t>
              </a:r>
              <a:r>
                <a:rPr kumimoji="1" lang="en-US" altLang="zh-CN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rPr>
                <a:t> </a:t>
              </a:r>
            </a:p>
          </p:txBody>
        </p:sp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3435" y="1380"/>
              <a:ext cx="1078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92075" tIns="46037" rIns="92075" bIns="46037"/>
            <a:lstStyle/>
            <a:p>
              <a:pPr eaLnBrk="0" hangingPunct="0">
                <a:spcBef>
                  <a:spcPct val="40000"/>
                </a:spcBef>
              </a:pPr>
              <a:r>
                <a:rPr lang="en-US" altLang="zh-CN" sz="2800" b="1">
                  <a:solidFill>
                    <a:srgbClr val="3333FF"/>
                  </a:solidFill>
                  <a:latin typeface="Times New Roman" pitchFamily="18" charset="0"/>
                </a:rPr>
                <a:t>3</a:t>
              </a:r>
              <a:r>
                <a:rPr lang="zh-CN" altLang="en-US" sz="2800" b="1">
                  <a:solidFill>
                    <a:srgbClr val="3333FF"/>
                  </a:solidFill>
                  <a:latin typeface="Times New Roman" pitchFamily="18" charset="0"/>
                </a:rPr>
                <a:t>型文法</a:t>
              </a:r>
            </a:p>
            <a:p>
              <a:pPr eaLnBrk="0" hangingPunct="0">
                <a:spcBef>
                  <a:spcPct val="40000"/>
                </a:spcBef>
              </a:pPr>
              <a:r>
                <a:rPr kumimoji="1" lang="en-US" altLang="zh-CN"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S→a|b</a:t>
              </a:r>
              <a:endParaRPr kumimoji="1" lang="en-US" altLang="zh-CN" sz="2800" b="1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  <a:p>
              <a:pPr eaLnBrk="0" hangingPunct="0">
                <a:spcBef>
                  <a:spcPct val="40000"/>
                </a:spcBef>
              </a:pPr>
              <a:r>
                <a:rPr kumimoji="1" lang="en-US" altLang="zh-CN"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S→aT|bT</a:t>
              </a:r>
            </a:p>
            <a:p>
              <a:pPr eaLnBrk="0" hangingPunct="0">
                <a:spcBef>
                  <a:spcPct val="40000"/>
                </a:spcBef>
              </a:pPr>
              <a:r>
                <a:rPr kumimoji="1" lang="en-US" altLang="zh-CN"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T→a|b</a:t>
              </a:r>
            </a:p>
            <a:p>
              <a:pPr eaLnBrk="0" hangingPunct="0">
                <a:spcBef>
                  <a:spcPct val="40000"/>
                </a:spcBef>
              </a:pPr>
              <a:r>
                <a:rPr kumimoji="1" lang="en-US" altLang="zh-CN"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T→1|2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kumimoji="1" lang="en-US" altLang="zh-CN"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T→</a:t>
              </a:r>
              <a:r>
                <a:rPr kumimoji="1" lang="en-US" altLang="zh-CN" sz="24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aT|bT</a:t>
              </a:r>
            </a:p>
            <a:p>
              <a:pPr eaLnBrk="0" hangingPunct="0">
                <a:spcBef>
                  <a:spcPct val="40000"/>
                </a:spcBef>
              </a:pPr>
              <a:r>
                <a:rPr kumimoji="1" lang="en-US" altLang="zh-CN"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T→1T|2T</a:t>
              </a:r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4513" y="1380"/>
              <a:ext cx="1202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92075" tIns="46037" rIns="92075" bIns="46037"/>
            <a:lstStyle/>
            <a:p>
              <a:pPr eaLnBrk="0" hangingPunct="0">
                <a:spcBef>
                  <a:spcPct val="40000"/>
                </a:spcBef>
              </a:pPr>
              <a:r>
                <a:rPr lang="en-US" altLang="zh-CN" sz="2800" b="1">
                  <a:latin typeface="Times New Roman" pitchFamily="18" charset="0"/>
                </a:rPr>
                <a:t>3</a:t>
              </a:r>
              <a:r>
                <a:rPr lang="zh-CN" altLang="en-US" sz="2800" b="1">
                  <a:latin typeface="Times New Roman" pitchFamily="18" charset="0"/>
                </a:rPr>
                <a:t>型文法</a:t>
              </a:r>
            </a:p>
            <a:p>
              <a:pPr>
                <a:spcBef>
                  <a:spcPct val="40000"/>
                </a:spcBef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S→a|b</a:t>
              </a:r>
            </a:p>
            <a:p>
              <a:pPr>
                <a:spcBef>
                  <a:spcPct val="40000"/>
                </a:spcBef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S→Ha|Hb</a:t>
              </a:r>
            </a:p>
            <a:p>
              <a:pPr>
                <a:spcBef>
                  <a:spcPct val="40000"/>
                </a:spcBef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S→H1|H2</a:t>
              </a:r>
            </a:p>
            <a:p>
              <a:pPr>
                <a:spcBef>
                  <a:spcPct val="40000"/>
                </a:spcBef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H→Ha|Hb</a:t>
              </a:r>
            </a:p>
            <a:p>
              <a:pPr>
                <a:spcBef>
                  <a:spcPct val="40000"/>
                </a:spcBef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H→H1|H2</a:t>
              </a:r>
            </a:p>
            <a:p>
              <a:pPr>
                <a:spcBef>
                  <a:spcPct val="40000"/>
                </a:spcBef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H→a|b</a:t>
              </a:r>
            </a:p>
          </p:txBody>
        </p:sp>
        <p:sp>
          <p:nvSpPr>
            <p:cNvPr id="365577" name="Line 9"/>
            <p:cNvSpPr>
              <a:spLocks noChangeShapeType="1"/>
            </p:cNvSpPr>
            <p:nvPr/>
          </p:nvSpPr>
          <p:spPr bwMode="auto">
            <a:xfrm>
              <a:off x="204" y="1706"/>
              <a:ext cx="5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09600"/>
            <a:ext cx="7307262" cy="990600"/>
          </a:xfrm>
        </p:spPr>
        <p:txBody>
          <a:bodyPr/>
          <a:lstStyle/>
          <a:p>
            <a:pPr algn="ctr"/>
            <a:r>
              <a:rPr lang="en-US" altLang="zh-CN" sz="54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Chomsky</a:t>
            </a:r>
            <a:r>
              <a:rPr lang="zh-CN" altLang="en-US" sz="54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体系</a:t>
            </a:r>
            <a:r>
              <a:rPr lang="en-US" altLang="zh-CN" sz="54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——</a:t>
            </a:r>
            <a:r>
              <a:rPr lang="zh-CN" altLang="en-US" sz="54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总结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Ｇ 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= (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Ｖ</a:t>
            </a:r>
            <a:r>
              <a:rPr lang="en-US" altLang="zh-CN" sz="2400" b="1" baseline="-25000" dirty="0">
                <a:latin typeface="Times New Roman" pitchFamily="18" charset="0"/>
                <a:ea typeface="华文新魏" pitchFamily="2" charset="-122"/>
              </a:rPr>
              <a:t>T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，Ｖ</a:t>
            </a:r>
            <a:r>
              <a:rPr lang="en-US" altLang="zh-CN" sz="2400" b="1" baseline="-25000" dirty="0">
                <a:latin typeface="Times New Roman" pitchFamily="18" charset="0"/>
                <a:ea typeface="华文新魏" pitchFamily="2" charset="-122"/>
              </a:rPr>
              <a:t>N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，Ｐ，Ｓ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)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是一个文法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,</a:t>
            </a:r>
            <a:r>
              <a:rPr lang="en-US" altLang="zh-CN" sz="2400" b="1" dirty="0" err="1">
                <a:latin typeface="Times New Roman" pitchFamily="18" charset="0"/>
                <a:ea typeface="华文新魏" pitchFamily="2" charset="-122"/>
              </a:rPr>
              <a:t>α→β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 ∈ P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*	G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0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型文法，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L(G)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0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型语言；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  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---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其能力相当于图灵机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(TM)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*	|α|≤|β|:G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型文法，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L(G)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型语言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除Ｓ→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ε);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  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---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其识别系统是线性界限自动机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(LBA)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*	α∈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Ｖ</a:t>
            </a:r>
            <a:r>
              <a:rPr lang="en-US" altLang="zh-CN" sz="2400" b="1" baseline="-25000" dirty="0">
                <a:latin typeface="Times New Roman" pitchFamily="18" charset="0"/>
                <a:ea typeface="华文新魏" pitchFamily="2" charset="-122"/>
              </a:rPr>
              <a:t>N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 : G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型文法，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L(G)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型语言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  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---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其识别系统是不确定的下推自动机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(PDA)</a:t>
            </a:r>
          </a:p>
          <a:p>
            <a:pPr>
              <a:buFont typeface="Wingdings" pitchFamily="2" charset="2"/>
              <a:buNone/>
            </a:pPr>
            <a:r>
              <a:rPr lang="en-US" altLang="zh-CN" sz="3000" b="1" dirty="0">
                <a:latin typeface="Times New Roman" pitchFamily="18" charset="0"/>
                <a:ea typeface="华文新魏" pitchFamily="2" charset="-122"/>
              </a:rPr>
              <a:t>*	</a:t>
            </a:r>
            <a:r>
              <a:rPr lang="en-US" altLang="zh-CN" sz="3000" b="1" dirty="0" err="1">
                <a:latin typeface="Times New Roman" pitchFamily="18" charset="0"/>
                <a:ea typeface="华文新魏" pitchFamily="2" charset="-122"/>
              </a:rPr>
              <a:t>A→aB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</a:rPr>
              <a:t>或</a:t>
            </a:r>
            <a:r>
              <a:rPr lang="en-US" altLang="zh-CN" sz="3000" b="1" dirty="0" err="1">
                <a:latin typeface="Times New Roman" pitchFamily="18" charset="0"/>
                <a:ea typeface="华文新魏" pitchFamily="2" charset="-122"/>
              </a:rPr>
              <a:t>A→a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</a:rPr>
              <a:t>: 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G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是右线性文法，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L(G)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型语言</a:t>
            </a:r>
          </a:p>
          <a:p>
            <a:pPr>
              <a:buFont typeface="Wingdings" pitchFamily="2" charset="2"/>
              <a:buNone/>
            </a:pPr>
            <a:r>
              <a:rPr lang="zh-CN" altLang="en-US" sz="3000" b="1" dirty="0">
                <a:latin typeface="Times New Roman" pitchFamily="18" charset="0"/>
                <a:ea typeface="华文新魏" pitchFamily="2" charset="-122"/>
              </a:rPr>
              <a:t>	</a:t>
            </a:r>
            <a:r>
              <a:rPr lang="en-US" altLang="zh-CN" sz="3000" b="1" dirty="0" err="1">
                <a:latin typeface="Times New Roman" pitchFamily="18" charset="0"/>
                <a:ea typeface="华文新魏" pitchFamily="2" charset="-122"/>
              </a:rPr>
              <a:t>A→Ba</a:t>
            </a:r>
            <a:r>
              <a:rPr lang="zh-CN" altLang="en-US" sz="3000" b="1" dirty="0">
                <a:latin typeface="Times New Roman" pitchFamily="18" charset="0"/>
                <a:ea typeface="华文新魏" pitchFamily="2" charset="-122"/>
              </a:rPr>
              <a:t>或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</a:rPr>
              <a:t>A→</a:t>
            </a:r>
            <a:r>
              <a:rPr lang="zh-CN" altLang="en-US" sz="3000" b="1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ａ</a:t>
            </a:r>
            <a:r>
              <a:rPr lang="en-US" altLang="zh-CN" sz="3000" b="1" dirty="0">
                <a:latin typeface="Times New Roman" pitchFamily="18" charset="0"/>
                <a:ea typeface="华文新魏" pitchFamily="2" charset="-122"/>
              </a:rPr>
              <a:t>: 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G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是左线性文法，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L(G)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是</a:t>
            </a:r>
            <a:r>
              <a:rPr lang="en-US" altLang="zh-CN" sz="2400" b="1" dirty="0">
                <a:latin typeface="Times New Roman" pitchFamily="18" charset="0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型语言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ea typeface="华文新魏" pitchFamily="2" charset="-122"/>
              </a:rPr>
              <a:t>  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---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其识别系统是有穷自动机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itchFamily="18" charset="0"/>
                <a:ea typeface="华文新魏" pitchFamily="2" charset="-122"/>
              </a:rPr>
              <a:t>(FA)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9" name="Text Box 11"/>
          <p:cNvSpPr txBox="1"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1295400"/>
          </a:xfrm>
          <a:noFill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四种文法之间的关系是将产生式作进一步限制而定义的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ea typeface="华文新魏" pitchFamily="2" charset="-122"/>
              </a:rPr>
              <a:t>四种文法之间的逐级“包含”关系如下：</a:t>
            </a:r>
          </a:p>
        </p:txBody>
      </p:sp>
      <p:grpSp>
        <p:nvGrpSpPr>
          <p:cNvPr id="350221" name="Group 13"/>
          <p:cNvGrpSpPr/>
          <p:nvPr/>
        </p:nvGrpSpPr>
        <p:grpSpPr bwMode="auto">
          <a:xfrm>
            <a:off x="1676400" y="3276600"/>
            <a:ext cx="5410200" cy="3124200"/>
            <a:chOff x="1248" y="1632"/>
            <a:chExt cx="3408" cy="1968"/>
          </a:xfrm>
        </p:grpSpPr>
        <p:sp>
          <p:nvSpPr>
            <p:cNvPr id="350210" name="Oval 2"/>
            <p:cNvSpPr>
              <a:spLocks noChangeArrowheads="1"/>
            </p:cNvSpPr>
            <p:nvPr/>
          </p:nvSpPr>
          <p:spPr bwMode="auto">
            <a:xfrm>
              <a:off x="1248" y="1632"/>
              <a:ext cx="3408" cy="196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213" name="Oval 5"/>
            <p:cNvSpPr>
              <a:spLocks noChangeArrowheads="1"/>
            </p:cNvSpPr>
            <p:nvPr/>
          </p:nvSpPr>
          <p:spPr bwMode="auto">
            <a:xfrm>
              <a:off x="1488" y="1920"/>
              <a:ext cx="3024" cy="163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214" name="Oval 6"/>
            <p:cNvSpPr>
              <a:spLocks noChangeArrowheads="1"/>
            </p:cNvSpPr>
            <p:nvPr/>
          </p:nvSpPr>
          <p:spPr bwMode="auto">
            <a:xfrm>
              <a:off x="1824" y="2400"/>
              <a:ext cx="2430" cy="1056"/>
            </a:xfrm>
            <a:prstGeom prst="ellipse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215" name="Oval 7"/>
            <p:cNvSpPr>
              <a:spLocks noChangeArrowheads="1"/>
            </p:cNvSpPr>
            <p:nvPr/>
          </p:nvSpPr>
          <p:spPr bwMode="auto">
            <a:xfrm>
              <a:off x="2256" y="2832"/>
              <a:ext cx="1512" cy="5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216" name="Text Box 8"/>
            <p:cNvSpPr txBox="1">
              <a:spLocks noChangeArrowheads="1"/>
            </p:cNvSpPr>
            <p:nvPr/>
          </p:nvSpPr>
          <p:spPr bwMode="auto">
            <a:xfrm>
              <a:off x="2460" y="2496"/>
              <a:ext cx="1026" cy="288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itchFamily="18" charset="0"/>
                  <a:ea typeface="宋体" pitchFamily="2" charset="-122"/>
                </a:rPr>
                <a:t>型文法</a:t>
              </a:r>
            </a:p>
          </p:txBody>
        </p:sp>
        <p:sp>
          <p:nvSpPr>
            <p:cNvPr id="350217" name="Text Box 9"/>
            <p:cNvSpPr txBox="1">
              <a:spLocks noChangeArrowheads="1"/>
            </p:cNvSpPr>
            <p:nvPr/>
          </p:nvSpPr>
          <p:spPr bwMode="auto">
            <a:xfrm>
              <a:off x="2514" y="1968"/>
              <a:ext cx="990" cy="288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型文法</a:t>
              </a:r>
              <a:endParaRPr kumimoji="1" lang="zh-CN" altLang="en-US" sz="20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0218" name="Text Box 10"/>
            <p:cNvSpPr txBox="1">
              <a:spLocks noChangeArrowheads="1"/>
            </p:cNvSpPr>
            <p:nvPr/>
          </p:nvSpPr>
          <p:spPr bwMode="auto">
            <a:xfrm>
              <a:off x="2496" y="1632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kumimoji="1" lang="zh-CN" altLang="en-US" sz="2400" b="1">
                  <a:latin typeface="Times New Roman" pitchFamily="18" charset="0"/>
                  <a:ea typeface="宋体" pitchFamily="2" charset="-122"/>
                </a:rPr>
                <a:t>型文法</a:t>
              </a:r>
            </a:p>
          </p:txBody>
        </p:sp>
        <p:sp>
          <p:nvSpPr>
            <p:cNvPr id="350220" name="Text Box 12"/>
            <p:cNvSpPr txBox="1">
              <a:spLocks noChangeArrowheads="1"/>
            </p:cNvSpPr>
            <p:nvPr/>
          </p:nvSpPr>
          <p:spPr bwMode="auto">
            <a:xfrm>
              <a:off x="2544" y="292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1" lang="zh-CN" altLang="en-US" sz="2400" b="1">
                  <a:latin typeface="Times New Roman" pitchFamily="18" charset="0"/>
                  <a:ea typeface="宋体" pitchFamily="2" charset="-122"/>
                </a:rPr>
                <a:t>型文法</a:t>
              </a:r>
            </a:p>
          </p:txBody>
        </p:sp>
      </p:grpSp>
      <p:sp>
        <p:nvSpPr>
          <p:cNvPr id="350224" name="Rectangle 16"/>
          <p:cNvSpPr>
            <a:spLocks noGrp="1" noChangeArrowheads="1"/>
          </p:cNvSpPr>
          <p:nvPr>
            <p:ph type="title"/>
          </p:nvPr>
        </p:nvSpPr>
        <p:spPr>
          <a:xfrm>
            <a:off x="1150938" y="609600"/>
            <a:ext cx="7307262" cy="990600"/>
          </a:xfrm>
          <a:noFill/>
        </p:spPr>
        <p:txBody>
          <a:bodyPr/>
          <a:lstStyle/>
          <a:p>
            <a:pPr algn="ctr"/>
            <a:r>
              <a:rPr lang="en-US" altLang="zh-CN" sz="54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Chomsky</a:t>
            </a:r>
            <a:r>
              <a:rPr lang="zh-CN" altLang="en-US" sz="54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体系</a:t>
            </a:r>
            <a:r>
              <a:rPr lang="en-US" altLang="zh-CN" sz="54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——</a:t>
            </a:r>
            <a:r>
              <a:rPr lang="zh-CN" altLang="en-US" sz="54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72400" cy="1219200"/>
          </a:xfrm>
        </p:spPr>
        <p:txBody>
          <a:bodyPr/>
          <a:lstStyle/>
          <a:p>
            <a:r>
              <a:rPr lang="zh-CN" altLang="en-US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ＢＮＦ范式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——Backus-Naur Form</a:t>
            </a:r>
            <a:b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</a:b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				Backus-Normal Form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05000"/>
            <a:ext cx="8208962" cy="4724400"/>
          </a:xfrm>
        </p:spPr>
        <p:txBody>
          <a:bodyPr/>
          <a:lstStyle/>
          <a:p>
            <a:r>
              <a:rPr lang="en-US" altLang="zh-CN" sz="2800" b="1" dirty="0" err="1">
                <a:latin typeface="Times New Roman" pitchFamily="18" charset="0"/>
                <a:ea typeface="华文新魏" pitchFamily="2" charset="-122"/>
              </a:rPr>
              <a:t>α→β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表示为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α∷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＝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β</a:t>
            </a:r>
          </a:p>
          <a:p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非终结符用“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&lt;”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和“</a:t>
            </a:r>
            <a:r>
              <a:rPr lang="en-US" altLang="zh-CN" sz="2800" b="1" dirty="0">
                <a:latin typeface="Times New Roman" pitchFamily="18" charset="0"/>
                <a:ea typeface="华文新魏" pitchFamily="2" charset="-122"/>
              </a:rPr>
              <a:t>&gt;”</a:t>
            </a:r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括起来</a:t>
            </a:r>
          </a:p>
          <a:p>
            <a:r>
              <a:rPr lang="zh-CN" altLang="en-US" sz="2800" b="1" dirty="0">
                <a:latin typeface="Times New Roman" pitchFamily="18" charset="0"/>
                <a:ea typeface="华文新魏" pitchFamily="2" charset="-122"/>
              </a:rPr>
              <a:t>终结符：基本符号集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90600"/>
            <a:ext cx="7924800" cy="685800"/>
          </a:xfrm>
        </p:spPr>
        <p:txBody>
          <a:bodyPr/>
          <a:lstStyle/>
          <a:p>
            <a:pPr algn="ctr"/>
            <a:r>
              <a:rPr lang="zh-CN" altLang="en-US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ＢＮＦ范式</a:t>
            </a:r>
            <a:r>
              <a:rPr lang="en-US" altLang="zh-CN" sz="3200" b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——Backus Normal Form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495800"/>
          </a:xfrm>
        </p:spPr>
        <p:txBody>
          <a:bodyPr/>
          <a:lstStyle/>
          <a:p>
            <a:r>
              <a:rPr lang="zh-CN" altLang="en-US" sz="2800" b="1">
                <a:latin typeface="Times New Roman" pitchFamily="18" charset="0"/>
                <a:ea typeface="华文新魏" pitchFamily="2" charset="-122"/>
              </a:rPr>
              <a:t>例 简单算术表达式</a:t>
            </a:r>
            <a:r>
              <a:rPr lang="en-US" altLang="zh-CN" sz="2800" b="1">
                <a:latin typeface="Times New Roman" pitchFamily="18" charset="0"/>
                <a:ea typeface="华文新魏" pitchFamily="2" charset="-122"/>
              </a:rPr>
              <a:t>(</a:t>
            </a:r>
            <a:r>
              <a:rPr lang="zh-CN" altLang="en-US" sz="2800" b="1">
                <a:latin typeface="Times New Roman" pitchFamily="18" charset="0"/>
                <a:ea typeface="华文新魏" pitchFamily="2" charset="-122"/>
              </a:rPr>
              <a:t>只写产生式</a:t>
            </a:r>
            <a:r>
              <a:rPr lang="en-US" altLang="zh-CN" sz="2800" b="1">
                <a:latin typeface="Times New Roman" pitchFamily="18" charset="0"/>
                <a:ea typeface="华文新魏" pitchFamily="2" charset="-122"/>
              </a:rPr>
              <a:t>)</a:t>
            </a:r>
          </a:p>
          <a:p>
            <a:pPr lvl="1"/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&gt;∷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＝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&gt;+&lt;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 </a:t>
            </a:r>
          </a:p>
          <a:p>
            <a:pPr lvl="1"/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&gt;∷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＝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&gt;*&lt;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 </a:t>
            </a:r>
          </a:p>
          <a:p>
            <a:pPr lvl="1"/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&gt;∷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＝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(&lt;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&gt;)</a:t>
            </a:r>
          </a:p>
          <a:p>
            <a:pPr lvl="1"/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&gt;∷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＝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id</a:t>
            </a:r>
          </a:p>
          <a:p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即：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&gt;∷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＝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&gt;+&lt;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&gt;|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		     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&gt;*&lt;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&gt;|(&lt;</a:t>
            </a:r>
            <a:r>
              <a:rPr lang="zh-CN" altLang="en-US" sz="2400" b="1">
                <a:latin typeface="Times New Roman" pitchFamily="18" charset="0"/>
                <a:ea typeface="华文新魏" pitchFamily="2" charset="-122"/>
              </a:rPr>
              <a:t>简单表达式</a:t>
            </a:r>
            <a:r>
              <a:rPr lang="en-US" altLang="zh-CN" sz="2400" b="1">
                <a:latin typeface="Times New Roman" pitchFamily="18" charset="0"/>
                <a:ea typeface="华文新魏" pitchFamily="2" charset="-122"/>
              </a:rPr>
              <a:t>&gt;)|id</a:t>
            </a:r>
          </a:p>
          <a:p>
            <a:r>
              <a:rPr lang="zh-CN" altLang="en-US" sz="2800" b="1">
                <a:latin typeface="Times New Roman" pitchFamily="18" charset="0"/>
                <a:ea typeface="华文新魏" pitchFamily="2" charset="-122"/>
              </a:rPr>
              <a:t>哪些是终结符？哪些是变量？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4114800" cy="1143000"/>
          </a:xfrm>
          <a:noFill/>
        </p:spPr>
        <p:txBody>
          <a:bodyPr lIns="92075" tIns="46037" rIns="92075" bIns="46037" anchor="ctr"/>
          <a:lstStyle/>
          <a:p>
            <a:pPr algn="ctr"/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小结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620000" cy="4495800"/>
          </a:xfrm>
          <a:noFill/>
        </p:spPr>
        <p:txBody>
          <a:bodyPr lIns="92075" tIns="46037" rIns="92075" bIns="46037"/>
          <a:lstStyle/>
          <a:p>
            <a:pPr algn="just">
              <a:lnSpc>
                <a:spcPct val="110000"/>
              </a:lnSpc>
            </a:pPr>
            <a:r>
              <a:rPr lang="zh-CN" altLang="en-US" b="1">
                <a:latin typeface="Times New Roman" pitchFamily="18" charset="0"/>
                <a:ea typeface="华文新魏" pitchFamily="2" charset="-122"/>
              </a:rPr>
              <a:t>四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类文法的基本形式</a:t>
            </a: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四类文法的语言</a:t>
            </a: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BNF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范式的概念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204864"/>
            <a:ext cx="8382000" cy="4392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Times New Roman" pitchFamily="18" charset="0"/>
                <a:ea typeface="华文新魏" pitchFamily="2" charset="-122"/>
              </a:rPr>
              <a:t>相关术语：</a:t>
            </a:r>
            <a:endParaRPr lang="en-US" altLang="zh-CN" sz="3600" b="1" dirty="0">
              <a:solidFill>
                <a:srgbClr val="C00000"/>
              </a:solidFill>
              <a:latin typeface="Times New Roman" pitchFamily="18" charset="0"/>
              <a:ea typeface="华文新魏" pitchFamily="2" charset="-122"/>
            </a:endParaRPr>
          </a:p>
          <a:p>
            <a:r>
              <a:rPr lang="zh-CN" altLang="en-US" b="1" dirty="0">
                <a:solidFill>
                  <a:srgbClr val="6C0000"/>
                </a:solidFill>
                <a:latin typeface="Times New Roman" pitchFamily="18" charset="0"/>
                <a:ea typeface="华文新魏" pitchFamily="2" charset="-122"/>
              </a:rPr>
              <a:t>字母表</a:t>
            </a:r>
            <a:endParaRPr lang="en-US" altLang="zh-CN" b="1" dirty="0">
              <a:solidFill>
                <a:srgbClr val="6C0000"/>
              </a:solidFill>
              <a:latin typeface="Times New Roman" pitchFamily="18" charset="0"/>
              <a:ea typeface="华文新魏" pitchFamily="2" charset="-122"/>
            </a:endParaRPr>
          </a:p>
          <a:p>
            <a:r>
              <a:rPr lang="zh-CN" altLang="en-US" b="1" dirty="0">
                <a:solidFill>
                  <a:srgbClr val="6C0000"/>
                </a:solidFill>
                <a:latin typeface="Times New Roman" pitchFamily="18" charset="0"/>
                <a:ea typeface="华文新魏" pitchFamily="2" charset="-122"/>
              </a:rPr>
              <a:t>串（符号串）</a:t>
            </a:r>
            <a:endParaRPr lang="en-US" altLang="zh-CN" b="1" dirty="0">
              <a:solidFill>
                <a:srgbClr val="6C0000"/>
              </a:solidFill>
              <a:latin typeface="Times New Roman" pitchFamily="18" charset="0"/>
              <a:ea typeface="华文新魏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空串</a:t>
            </a:r>
            <a:r>
              <a:rPr lang="en-US" altLang="zh-CN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ε</a:t>
            </a:r>
            <a:r>
              <a:rPr lang="zh-CN" altLang="en-US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、前缀、后缀、子串</a:t>
            </a:r>
            <a:endParaRPr lang="en-US" altLang="zh-CN" b="1" dirty="0">
              <a:solidFill>
                <a:srgbClr val="000099"/>
              </a:solidFill>
              <a:latin typeface="Times New Roman" pitchFamily="18" charset="0"/>
              <a:ea typeface="华文新魏" pitchFamily="2" charset="-122"/>
            </a:endParaRPr>
          </a:p>
          <a:p>
            <a:r>
              <a:rPr lang="zh-CN" altLang="en-US" b="1" dirty="0">
                <a:solidFill>
                  <a:srgbClr val="6C0000"/>
                </a:solidFill>
                <a:latin typeface="Times New Roman" pitchFamily="18" charset="0"/>
                <a:ea typeface="华文新魏" pitchFamily="2" charset="-122"/>
              </a:rPr>
              <a:t>串的运算</a:t>
            </a:r>
            <a:endParaRPr lang="en-US" altLang="zh-CN" b="1" dirty="0">
              <a:solidFill>
                <a:srgbClr val="6C0000"/>
              </a:solidFill>
              <a:latin typeface="Times New Roman" pitchFamily="18" charset="0"/>
              <a:ea typeface="华文新魏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连接、幂</a:t>
            </a:r>
            <a:endParaRPr lang="en-US" altLang="zh-CN" b="1" dirty="0">
              <a:solidFill>
                <a:srgbClr val="000099"/>
              </a:solidFill>
              <a:latin typeface="Times New Roman" pitchFamily="18" charset="0"/>
              <a:ea typeface="华文新魏" pitchFamily="2" charset="-122"/>
            </a:endParaRPr>
          </a:p>
          <a:p>
            <a:r>
              <a:rPr lang="zh-CN" altLang="en-US" b="1" dirty="0">
                <a:solidFill>
                  <a:srgbClr val="6C0000"/>
                </a:solidFill>
                <a:latin typeface="Times New Roman" pitchFamily="18" charset="0"/>
                <a:ea typeface="华文新魏" pitchFamily="2" charset="-122"/>
              </a:rPr>
              <a:t>串集合的运算</a:t>
            </a:r>
            <a:endParaRPr lang="en-US" altLang="zh-CN" b="1" dirty="0">
              <a:solidFill>
                <a:srgbClr val="6C0000"/>
              </a:solidFill>
              <a:latin typeface="Times New Roman" pitchFamily="18" charset="0"/>
              <a:ea typeface="华文新魏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Times New Roman" pitchFamily="18" charset="0"/>
                <a:ea typeface="华文新魏" pitchFamily="2" charset="-122"/>
              </a:rPr>
              <a:t>并、连接、闭包（自反传递闭包）、正闭包</a:t>
            </a:r>
            <a:endParaRPr lang="en-US" altLang="zh-CN" b="1" dirty="0">
              <a:solidFill>
                <a:srgbClr val="000099"/>
              </a:solidFill>
              <a:latin typeface="Times New Roman" pitchFamily="18" charset="0"/>
              <a:ea typeface="华文新魏" pitchFamily="2" charset="-122"/>
            </a:endParaRPr>
          </a:p>
          <a:p>
            <a:endParaRPr lang="en-US" altLang="zh-CN" b="1" dirty="0">
              <a:solidFill>
                <a:srgbClr val="6C0000"/>
              </a:solidFill>
              <a:latin typeface="Times New Roman" pitchFamily="18" charset="0"/>
              <a:ea typeface="华文新魏" pitchFamily="2" charset="-122"/>
            </a:endParaRPr>
          </a:p>
          <a:p>
            <a:endParaRPr lang="zh-CN" altLang="en-US" b="1" dirty="0">
              <a:solidFill>
                <a:srgbClr val="6C0000"/>
              </a:solidFill>
              <a:latin typeface="Times New Roman" pitchFamily="18" charset="0"/>
              <a:ea typeface="华文新魏" pitchFamily="2" charset="-122"/>
            </a:endParaRPr>
          </a:p>
          <a:p>
            <a:endParaRPr lang="zh-CN" altLang="en-US" b="1" dirty="0">
              <a:solidFill>
                <a:schemeClr val="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501325-26DD-412C-B41F-7040974F8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333375"/>
            <a:ext cx="6418262" cy="1266825"/>
          </a:xfrm>
        </p:spPr>
        <p:txBody>
          <a:bodyPr/>
          <a:lstStyle/>
          <a:p>
            <a:pPr algn="ctr"/>
            <a:r>
              <a:rPr lang="en-US" altLang="zh-CN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3.1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上下文无关文法</a:t>
            </a:r>
            <a:endParaRPr lang="zh-CN" altLang="en-US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45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云形标注 4"/>
          <p:cNvSpPr/>
          <p:nvPr/>
        </p:nvSpPr>
        <p:spPr>
          <a:xfrm>
            <a:off x="4355976" y="4221088"/>
            <a:ext cx="3816350" cy="1148774"/>
          </a:xfrm>
          <a:prstGeom prst="cloudCallout">
            <a:avLst>
              <a:gd name="adj1" fmla="val -48014"/>
              <a:gd name="adj2" fmla="val -75435"/>
            </a:avLst>
          </a:prstGeom>
          <a:gradFill rotWithShape="1">
            <a:gsLst>
              <a:gs pos="0">
                <a:srgbClr val="FFFFFF"/>
              </a:gs>
              <a:gs pos="100000">
                <a:srgbClr val="6699FF"/>
              </a:gs>
            </a:gsLst>
            <a:path path="rect">
              <a:fillToRect l="50000" t="50000" r="50000" b="50000"/>
            </a:path>
            <a:tileRect/>
          </a:gradFill>
          <a:ln w="28575" cap="flat" cmpd="sng">
            <a:solidFill>
              <a:srgbClr val="808080"/>
            </a:solidFill>
            <a:prstDash val="solid"/>
            <a:headEnd type="none" w="med" len="med"/>
            <a:tailEnd type="none" w="med" len="med"/>
          </a:ln>
        </p:spPr>
        <p:txBody>
          <a:bodyPr tIns="190800" bIns="190800">
            <a:spAutoFit/>
          </a:bodyPr>
          <a:lstStyle/>
          <a:p>
            <a:pPr lvl="0" eaLnBrk="1" hangingPunct="1"/>
            <a:r>
              <a:rPr lang="zh-CN" altLang="en-US" sz="2400" b="1" dirty="0">
                <a:latin typeface="Times New Roman" pitchFamily="18" charset="0"/>
                <a:sym typeface="+mn-ea"/>
              </a:rPr>
              <a:t>如何产生语言？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235" y="1981835"/>
            <a:ext cx="7911465" cy="3874135"/>
          </a:xfrm>
          <a:noFill/>
        </p:spPr>
        <p:txBody>
          <a:bodyPr lIns="92075" tIns="46037" rIns="92075" bIns="46037"/>
          <a:lstStyle/>
          <a:p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描述语言的形式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——</a:t>
            </a: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文法</a:t>
            </a:r>
          </a:p>
          <a:p>
            <a:endParaRPr lang="zh-CN" altLang="en-US" b="1" dirty="0">
              <a:latin typeface="Times New Roman" pitchFamily="18" charset="0"/>
              <a:ea typeface="华文新魏" pitchFamily="2" charset="-122"/>
            </a:endParaRPr>
          </a:p>
          <a:p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编写程序与产生语言</a:t>
            </a:r>
          </a:p>
          <a:p>
            <a:endParaRPr lang="zh-CN" altLang="en-US" b="1" dirty="0">
              <a:latin typeface="Times New Roman" pitchFamily="18" charset="0"/>
              <a:ea typeface="华文新魏" pitchFamily="2" charset="-122"/>
            </a:endParaRPr>
          </a:p>
          <a:p>
            <a:pPr marL="457200" lvl="1" indent="0">
              <a:buNone/>
            </a:pPr>
            <a:endParaRPr lang="zh-CN" altLang="en-US" sz="3200" b="1" dirty="0">
              <a:latin typeface="Times New Roman" pitchFamily="18" charset="0"/>
              <a:ea typeface="华文新魏" pitchFamily="2" charset="-122"/>
              <a:sym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CF59C3-7DB9-413D-BD2C-2014835A7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33375"/>
            <a:ext cx="6418262" cy="1266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kern="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3.1 </a:t>
            </a:r>
            <a:r>
              <a:rPr lang="zh-CN" altLang="en-US" sz="4000" b="1" kern="0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上下文无关文法</a:t>
            </a:r>
            <a:endParaRPr lang="zh-CN" altLang="en-US" b="1" kern="0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8050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81603" grpId="0" build="p" bldLvl="2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2083</TotalTime>
  <Words>6211</Words>
  <Application>Microsoft Office PowerPoint</Application>
  <PresentationFormat>全屏显示(4:3)</PresentationFormat>
  <Paragraphs>834</Paragraphs>
  <Slides>75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93" baseType="lpstr">
      <vt:lpstr>Monotype Sorts</vt:lpstr>
      <vt:lpstr>华文新魏</vt:lpstr>
      <vt:lpstr>楷体</vt:lpstr>
      <vt:lpstr>楷体_GB2312</vt:lpstr>
      <vt:lpstr>宋体</vt:lpstr>
      <vt:lpstr>Arial</vt:lpstr>
      <vt:lpstr>Calibri</vt:lpstr>
      <vt:lpstr>Courier New</vt:lpstr>
      <vt:lpstr>Sylfaen</vt:lpstr>
      <vt:lpstr>Symbol</vt:lpstr>
      <vt:lpstr>Tahoma</vt:lpstr>
      <vt:lpstr>Times New Roman</vt:lpstr>
      <vt:lpstr>Wingdings</vt:lpstr>
      <vt:lpstr>Blends</vt:lpstr>
      <vt:lpstr>1_Blends</vt:lpstr>
      <vt:lpstr>剪辑</vt:lpstr>
      <vt:lpstr>Equation</vt:lpstr>
      <vt:lpstr>公式</vt:lpstr>
      <vt:lpstr>第3章 语法分析</vt:lpstr>
      <vt:lpstr>本章主要内容</vt:lpstr>
      <vt:lpstr>语法分析</vt:lpstr>
      <vt:lpstr>3.1 上下文无关文法</vt:lpstr>
      <vt:lpstr>3.1 上下文无关文法</vt:lpstr>
      <vt:lpstr>PowerPoint 演示文稿</vt:lpstr>
      <vt:lpstr>PowerPoint 演示文稿</vt:lpstr>
      <vt:lpstr>3.1 上下文无关文法</vt:lpstr>
      <vt:lpstr>PowerPoint 演示文稿</vt:lpstr>
      <vt:lpstr>PowerPoint 演示文稿</vt:lpstr>
      <vt:lpstr>考虑一个句子——文法要素的提取</vt:lpstr>
      <vt:lpstr>产生句子的规则</vt:lpstr>
      <vt:lpstr>句子的派生（推导）___根据规则</vt:lpstr>
      <vt:lpstr>PowerPoint 演示文稿</vt:lpstr>
      <vt:lpstr>3.1.1 上下文无关文法的定义</vt:lpstr>
      <vt:lpstr>句子的派生（推导）___根据规则</vt:lpstr>
      <vt:lpstr>3.1.1 上下文无关文法的定义</vt:lpstr>
      <vt:lpstr>3.1.2  推导</vt:lpstr>
      <vt:lpstr>3.1.1 上下文无关文法的定义</vt:lpstr>
      <vt:lpstr>例  算术表达式的文法</vt:lpstr>
      <vt:lpstr>产生式的简写</vt:lpstr>
      <vt:lpstr>例   算术表达式的文法</vt:lpstr>
      <vt:lpstr>推导与直接推导</vt:lpstr>
      <vt:lpstr>替换的分析</vt:lpstr>
      <vt:lpstr>3.1.2 推导</vt:lpstr>
      <vt:lpstr>还可以“得出”其他的句子</vt:lpstr>
      <vt:lpstr>PowerPoint 演示文稿</vt:lpstr>
      <vt:lpstr>例  算术表达式的文法</vt:lpstr>
      <vt:lpstr>id+id*id的不同推导</vt:lpstr>
      <vt:lpstr>规范推导与规范规约</vt:lpstr>
      <vt:lpstr>3.1.3  分析树（语法树）</vt:lpstr>
      <vt:lpstr>例: 分析(语法)树   id+id*id 文法:      E→E + T  T        T→T * F  F                 F→( E )  id </vt:lpstr>
      <vt:lpstr>PowerPoint 演示文稿</vt:lpstr>
      <vt:lpstr>3.1.3  分析树（语法树）</vt:lpstr>
      <vt:lpstr>3.1.4   二义性</vt:lpstr>
      <vt:lpstr>文法的二义性</vt:lpstr>
      <vt:lpstr>PowerPoint 演示文稿</vt:lpstr>
      <vt:lpstr>文法的二义性</vt:lpstr>
      <vt:lpstr>文法的二义性</vt:lpstr>
      <vt:lpstr>文法的二义性</vt:lpstr>
      <vt:lpstr>PowerPoint 演示文稿</vt:lpstr>
      <vt:lpstr>PowerPoint 演示文稿</vt:lpstr>
      <vt:lpstr>PowerPoint 演示文稿</vt:lpstr>
      <vt:lpstr>PowerPoint 演示文稿</vt:lpstr>
      <vt:lpstr>文法的构造——为了更好地理解文法</vt:lpstr>
      <vt:lpstr>文法举例</vt:lpstr>
      <vt:lpstr>文法举例</vt:lpstr>
      <vt:lpstr>文法构造小结</vt:lpstr>
      <vt:lpstr>习题</vt:lpstr>
      <vt:lpstr>3.2  语言和文法</vt:lpstr>
      <vt:lpstr>正规式和上下文无关文法的比较</vt:lpstr>
      <vt:lpstr>PowerPoint 演示文稿</vt:lpstr>
      <vt:lpstr>PowerPoint 演示文稿</vt:lpstr>
      <vt:lpstr>分离词法分析器理由</vt:lpstr>
      <vt:lpstr>分离词法分析器理由</vt:lpstr>
      <vt:lpstr>适当的表达式文法</vt:lpstr>
      <vt:lpstr>适当的表达式文法</vt:lpstr>
      <vt:lpstr>适当的表达式文法</vt:lpstr>
      <vt:lpstr>消除二义性</vt:lpstr>
      <vt:lpstr>消除二义性</vt:lpstr>
      <vt:lpstr>形式语言鸟瞰(Chomsky体系)</vt:lpstr>
      <vt:lpstr>形式语言鸟瞰(Chomsky体系)</vt:lpstr>
      <vt:lpstr>形式语言鸟瞰(Chomsky体系)</vt:lpstr>
      <vt:lpstr>形式语言鸟瞰(Chomsky体系)</vt:lpstr>
      <vt:lpstr>PowerPoint 演示文稿</vt:lpstr>
      <vt:lpstr>形式语言鸟瞰(Chomsky体系)</vt:lpstr>
      <vt:lpstr>形式语言鸟瞰(Chomsky体系)</vt:lpstr>
      <vt:lpstr>形式语言鸟瞰(Chomsky体系)</vt:lpstr>
      <vt:lpstr>形式语言鸟瞰(Chomsky体系)</vt:lpstr>
      <vt:lpstr>Chomsky体系——总结</vt:lpstr>
      <vt:lpstr>Chomsky体系——总结</vt:lpstr>
      <vt:lpstr>Chomsky体系——总结</vt:lpstr>
      <vt:lpstr>ＢＮＦ范式——Backus-Naur Form     Backus-Normal Form</vt:lpstr>
      <vt:lpstr>ＢＮＦ范式——Backus Normal Form</vt:lpstr>
      <vt:lpstr>小结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whj</dc:creator>
  <cp:lastModifiedBy>meng yu</cp:lastModifiedBy>
  <cp:revision>301</cp:revision>
  <dcterms:created xsi:type="dcterms:W3CDTF">2003-07-09T14:46:00Z</dcterms:created>
  <dcterms:modified xsi:type="dcterms:W3CDTF">2020-03-12T05:55:14Z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KSOProductBuildVer">
    <vt:lpwstr>2052-10.1.0.5554</vt:lpwstr>
  </property>
</Properties>
</file>