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2" r:id="rId2"/>
    <p:sldMasterId id="2147483764" r:id="rId3"/>
  </p:sldMasterIdLst>
  <p:notesMasterIdLst>
    <p:notesMasterId r:id="rId52"/>
  </p:notesMasterIdLst>
  <p:handoutMasterIdLst>
    <p:handoutMasterId r:id="rId53"/>
  </p:handoutMasterIdLst>
  <p:sldIdLst>
    <p:sldId id="961" r:id="rId4"/>
    <p:sldId id="938" r:id="rId5"/>
    <p:sldId id="473" r:id="rId6"/>
    <p:sldId id="939" r:id="rId7"/>
    <p:sldId id="941" r:id="rId8"/>
    <p:sldId id="954" r:id="rId9"/>
    <p:sldId id="967" r:id="rId10"/>
    <p:sldId id="1054" r:id="rId11"/>
    <p:sldId id="1064" r:id="rId12"/>
    <p:sldId id="564" r:id="rId13"/>
    <p:sldId id="782" r:id="rId14"/>
    <p:sldId id="948" r:id="rId15"/>
    <p:sldId id="949" r:id="rId16"/>
    <p:sldId id="946" r:id="rId17"/>
    <p:sldId id="421" r:id="rId18"/>
    <p:sldId id="422" r:id="rId19"/>
    <p:sldId id="1072" r:id="rId20"/>
    <p:sldId id="950" r:id="rId21"/>
    <p:sldId id="443" r:id="rId22"/>
    <p:sldId id="444" r:id="rId23"/>
    <p:sldId id="445" r:id="rId24"/>
    <p:sldId id="555" r:id="rId25"/>
    <p:sldId id="1073" r:id="rId26"/>
    <p:sldId id="446" r:id="rId27"/>
    <p:sldId id="450" r:id="rId28"/>
    <p:sldId id="452" r:id="rId29"/>
    <p:sldId id="568" r:id="rId30"/>
    <p:sldId id="457" r:id="rId31"/>
    <p:sldId id="1075" r:id="rId32"/>
    <p:sldId id="456" r:id="rId33"/>
    <p:sldId id="1076" r:id="rId34"/>
    <p:sldId id="468" r:id="rId35"/>
    <p:sldId id="470" r:id="rId36"/>
    <p:sldId id="1074" r:id="rId37"/>
    <p:sldId id="475" r:id="rId38"/>
    <p:sldId id="477" r:id="rId39"/>
    <p:sldId id="1077" r:id="rId40"/>
    <p:sldId id="480" r:id="rId41"/>
    <p:sldId id="483" r:id="rId42"/>
    <p:sldId id="484" r:id="rId43"/>
    <p:sldId id="1078" r:id="rId44"/>
    <p:sldId id="489" r:id="rId45"/>
    <p:sldId id="1080" r:id="rId46"/>
    <p:sldId id="1081" r:id="rId47"/>
    <p:sldId id="507" r:id="rId48"/>
    <p:sldId id="509" r:id="rId49"/>
    <p:sldId id="1079" r:id="rId50"/>
    <p:sldId id="1071" r:id="rId51"/>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folHlink"/>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folHlink"/>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folHlink"/>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folHlink"/>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folHlink"/>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folHlink"/>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folHlink"/>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folHlink"/>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folHlink"/>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6600"/>
    <a:srgbClr val="9900CC"/>
    <a:srgbClr val="00CC00"/>
    <a:srgbClr val="FF0000"/>
    <a:srgbClr val="FF33CC"/>
    <a:srgbClr val="339966"/>
    <a:srgbClr val="FF0066"/>
    <a:srgbClr val="FFFF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60" d="100"/>
          <a:sy n="60" d="100"/>
        </p:scale>
        <p:origin x="1388"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g yu" userId="0c972f0548c2abfb" providerId="LiveId" clId="{8C0EF913-67F1-4653-AA13-76939E22F699}"/>
    <pc:docChg chg="undo redo custSel addSld delSld modSld sldOrd delMainMaster modMainMaster modNotesMaster modHandout">
      <pc:chgData name="meng yu" userId="0c972f0548c2abfb" providerId="LiveId" clId="{8C0EF913-67F1-4653-AA13-76939E22F699}" dt="2020-04-22T10:25:36.895" v="2910" actId="207"/>
      <pc:docMkLst>
        <pc:docMk/>
      </pc:docMkLst>
      <pc:sldChg chg="addSp delSp modSp add modAnim">
        <pc:chgData name="meng yu" userId="0c972f0548c2abfb" providerId="LiveId" clId="{8C0EF913-67F1-4653-AA13-76939E22F699}" dt="2020-04-22T09:49:09.101" v="2895" actId="20577"/>
        <pc:sldMkLst>
          <pc:docMk/>
          <pc:sldMk cId="0" sldId="443"/>
        </pc:sldMkLst>
        <pc:spChg chg="add del mod">
          <ac:chgData name="meng yu" userId="0c972f0548c2abfb" providerId="LiveId" clId="{8C0EF913-67F1-4653-AA13-76939E22F699}" dt="2020-04-11T12:38:53.479" v="4" actId="478"/>
          <ac:spMkLst>
            <pc:docMk/>
            <pc:sldMk cId="0" sldId="443"/>
            <ac:spMk id="2" creationId="{D1DCDD96-194B-4AF6-8538-CA2D8ACC0670}"/>
          </ac:spMkLst>
        </pc:spChg>
        <pc:spChg chg="add mod">
          <ac:chgData name="meng yu" userId="0c972f0548c2abfb" providerId="LiveId" clId="{8C0EF913-67F1-4653-AA13-76939E22F699}" dt="2020-04-11T12:38:59.969" v="9"/>
          <ac:spMkLst>
            <pc:docMk/>
            <pc:sldMk cId="0" sldId="443"/>
            <ac:spMk id="6" creationId="{242E1415-3002-41C3-B093-CBF047C59302}"/>
          </ac:spMkLst>
        </pc:spChg>
        <pc:spChg chg="add mod">
          <ac:chgData name="meng yu" userId="0c972f0548c2abfb" providerId="LiveId" clId="{8C0EF913-67F1-4653-AA13-76939E22F699}" dt="2020-04-11T12:42:35.901" v="81" actId="255"/>
          <ac:spMkLst>
            <pc:docMk/>
            <pc:sldMk cId="0" sldId="443"/>
            <ac:spMk id="7" creationId="{54961F6F-15AC-409F-9D87-78A4B928A2C8}"/>
          </ac:spMkLst>
        </pc:spChg>
        <pc:spChg chg="del">
          <ac:chgData name="meng yu" userId="0c972f0548c2abfb" providerId="LiveId" clId="{8C0EF913-67F1-4653-AA13-76939E22F699}" dt="2020-04-11T12:38:50.897" v="3" actId="478"/>
          <ac:spMkLst>
            <pc:docMk/>
            <pc:sldMk cId="0" sldId="443"/>
            <ac:spMk id="19458" creationId="{B8D39512-2BFB-48C1-87B9-ED08242B6940}"/>
          </ac:spMkLst>
        </pc:spChg>
        <pc:spChg chg="mod">
          <ac:chgData name="meng yu" userId="0c972f0548c2abfb" providerId="LiveId" clId="{8C0EF913-67F1-4653-AA13-76939E22F699}" dt="2020-04-22T09:49:09.101" v="2895" actId="20577"/>
          <ac:spMkLst>
            <pc:docMk/>
            <pc:sldMk cId="0" sldId="443"/>
            <ac:spMk id="19459" creationId="{94EE5F96-FDFF-4D8C-8C0D-2B7E7D20FC25}"/>
          </ac:spMkLst>
        </pc:spChg>
        <pc:graphicFrameChg chg="mod modGraphic">
          <ac:chgData name="meng yu" userId="0c972f0548c2abfb" providerId="LiveId" clId="{8C0EF913-67F1-4653-AA13-76939E22F699}" dt="2020-04-11T12:44:13.504" v="113" actId="1035"/>
          <ac:graphicFrameMkLst>
            <pc:docMk/>
            <pc:sldMk cId="0" sldId="443"/>
            <ac:graphicFrameMk id="569412" creationId="{0A01A8B1-1939-4181-9EA6-CA205AEA5EC8}"/>
          </ac:graphicFrameMkLst>
        </pc:graphicFrameChg>
      </pc:sldChg>
      <pc:sldChg chg="addSp delSp modSp add">
        <pc:chgData name="meng yu" userId="0c972f0548c2abfb" providerId="LiveId" clId="{8C0EF913-67F1-4653-AA13-76939E22F699}" dt="2020-04-21T12:43:33.317" v="492" actId="6549"/>
        <pc:sldMkLst>
          <pc:docMk/>
          <pc:sldMk cId="0" sldId="444"/>
        </pc:sldMkLst>
        <pc:spChg chg="add del mod">
          <ac:chgData name="meng yu" userId="0c972f0548c2abfb" providerId="LiveId" clId="{8C0EF913-67F1-4653-AA13-76939E22F699}" dt="2020-04-11T12:45:55.248" v="121" actId="478"/>
          <ac:spMkLst>
            <pc:docMk/>
            <pc:sldMk cId="0" sldId="444"/>
            <ac:spMk id="2" creationId="{5B4F740E-FBE0-4236-9A0B-73D21E6F4136}"/>
          </ac:spMkLst>
        </pc:spChg>
        <pc:spChg chg="add">
          <ac:chgData name="meng yu" userId="0c972f0548c2abfb" providerId="LiveId" clId="{8C0EF913-67F1-4653-AA13-76939E22F699}" dt="2020-04-11T12:45:56.120" v="122"/>
          <ac:spMkLst>
            <pc:docMk/>
            <pc:sldMk cId="0" sldId="444"/>
            <ac:spMk id="27" creationId="{336CFD21-91C4-4205-A140-5487839250E3}"/>
          </ac:spMkLst>
        </pc:spChg>
        <pc:spChg chg="del">
          <ac:chgData name="meng yu" userId="0c972f0548c2abfb" providerId="LiveId" clId="{8C0EF913-67F1-4653-AA13-76939E22F699}" dt="2020-04-11T12:45:52.934" v="120" actId="478"/>
          <ac:spMkLst>
            <pc:docMk/>
            <pc:sldMk cId="0" sldId="444"/>
            <ac:spMk id="20482" creationId="{66E9E4E4-BFF8-48C8-806B-B79D157AF4BD}"/>
          </ac:spMkLst>
        </pc:spChg>
        <pc:spChg chg="mod">
          <ac:chgData name="meng yu" userId="0c972f0548c2abfb" providerId="LiveId" clId="{8C0EF913-67F1-4653-AA13-76939E22F699}" dt="2020-04-21T12:43:33.317" v="492" actId="6549"/>
          <ac:spMkLst>
            <pc:docMk/>
            <pc:sldMk cId="0" sldId="444"/>
            <ac:spMk id="21507" creationId="{DD491ED5-C3B2-4276-82D0-BCF345091632}"/>
          </ac:spMkLst>
        </pc:spChg>
        <pc:grpChg chg="mod">
          <ac:chgData name="meng yu" userId="0c972f0548c2abfb" providerId="LiveId" clId="{8C0EF913-67F1-4653-AA13-76939E22F699}" dt="2020-04-11T12:46:22.464" v="127" actId="1076"/>
          <ac:grpSpMkLst>
            <pc:docMk/>
            <pc:sldMk cId="0" sldId="444"/>
            <ac:grpSpMk id="20484" creationId="{7B08AF7A-2A26-4C0A-B0AA-C7233EE71F80}"/>
          </ac:grpSpMkLst>
        </pc:grpChg>
      </pc:sldChg>
      <pc:sldChg chg="addSp delSp modSp add">
        <pc:chgData name="meng yu" userId="0c972f0548c2abfb" providerId="LiveId" clId="{8C0EF913-67F1-4653-AA13-76939E22F699}" dt="2020-04-22T09:56:36.201" v="2897" actId="207"/>
        <pc:sldMkLst>
          <pc:docMk/>
          <pc:sldMk cId="0" sldId="445"/>
        </pc:sldMkLst>
        <pc:spChg chg="add del mod">
          <ac:chgData name="meng yu" userId="0c972f0548c2abfb" providerId="LiveId" clId="{8C0EF913-67F1-4653-AA13-76939E22F699}" dt="2020-04-11T12:47:40.505" v="132" actId="478"/>
          <ac:spMkLst>
            <pc:docMk/>
            <pc:sldMk cId="0" sldId="445"/>
            <ac:spMk id="2" creationId="{33F02DA6-A351-4F96-A63E-A12929626BDF}"/>
          </ac:spMkLst>
        </pc:spChg>
        <pc:spChg chg="add del">
          <ac:chgData name="meng yu" userId="0c972f0548c2abfb" providerId="LiveId" clId="{8C0EF913-67F1-4653-AA13-76939E22F699}" dt="2020-04-11T12:47:49.645" v="134" actId="478"/>
          <ac:spMkLst>
            <pc:docMk/>
            <pc:sldMk cId="0" sldId="445"/>
            <ac:spMk id="46" creationId="{259619D9-3983-4A2D-8F94-24D8F6D90798}"/>
          </ac:spMkLst>
        </pc:spChg>
        <pc:spChg chg="add mod">
          <ac:chgData name="meng yu" userId="0c972f0548c2abfb" providerId="LiveId" clId="{8C0EF913-67F1-4653-AA13-76939E22F699}" dt="2020-04-11T12:48:08.546" v="139"/>
          <ac:spMkLst>
            <pc:docMk/>
            <pc:sldMk cId="0" sldId="445"/>
            <ac:spMk id="47" creationId="{078FE2C6-8274-465F-A6CB-31685D6799BD}"/>
          </ac:spMkLst>
        </pc:spChg>
        <pc:spChg chg="add mod">
          <ac:chgData name="meng yu" userId="0c972f0548c2abfb" providerId="LiveId" clId="{8C0EF913-67F1-4653-AA13-76939E22F699}" dt="2020-04-11T12:52:10.195" v="154" actId="571"/>
          <ac:spMkLst>
            <pc:docMk/>
            <pc:sldMk cId="0" sldId="445"/>
            <ac:spMk id="48" creationId="{2A05936D-D3DC-4D34-9247-8BDBDAB118C7}"/>
          </ac:spMkLst>
        </pc:spChg>
        <pc:spChg chg="add mod">
          <ac:chgData name="meng yu" userId="0c972f0548c2abfb" providerId="LiveId" clId="{8C0EF913-67F1-4653-AA13-76939E22F699}" dt="2020-04-11T12:52:10.195" v="154" actId="571"/>
          <ac:spMkLst>
            <pc:docMk/>
            <pc:sldMk cId="0" sldId="445"/>
            <ac:spMk id="49" creationId="{790AE8A1-79C0-4271-8A31-A1EB853B8E40}"/>
          </ac:spMkLst>
        </pc:spChg>
        <pc:spChg chg="del">
          <ac:chgData name="meng yu" userId="0c972f0548c2abfb" providerId="LiveId" clId="{8C0EF913-67F1-4653-AA13-76939E22F699}" dt="2020-04-11T12:47:37.496" v="131" actId="478"/>
          <ac:spMkLst>
            <pc:docMk/>
            <pc:sldMk cId="0" sldId="445"/>
            <ac:spMk id="21506" creationId="{5FD742A8-3DE5-4C43-89BA-7126075B7889}"/>
          </ac:spMkLst>
        </pc:spChg>
        <pc:spChg chg="mod">
          <ac:chgData name="meng yu" userId="0c972f0548c2abfb" providerId="LiveId" clId="{8C0EF913-67F1-4653-AA13-76939E22F699}" dt="2020-04-11T12:56:46.979" v="194" actId="207"/>
          <ac:spMkLst>
            <pc:docMk/>
            <pc:sldMk cId="0" sldId="445"/>
            <ac:spMk id="21507" creationId="{C784B093-C512-4D8B-86F3-DC2551556D13}"/>
          </ac:spMkLst>
        </pc:spChg>
        <pc:spChg chg="mod">
          <ac:chgData name="meng yu" userId="0c972f0548c2abfb" providerId="LiveId" clId="{8C0EF913-67F1-4653-AA13-76939E22F699}" dt="2020-04-22T09:56:36.201" v="2897" actId="207"/>
          <ac:spMkLst>
            <pc:docMk/>
            <pc:sldMk cId="0" sldId="445"/>
            <ac:spMk id="21530" creationId="{D7989EEF-3FB4-49D6-9B9D-D0A1C502F39F}"/>
          </ac:spMkLst>
        </pc:spChg>
        <pc:spChg chg="mod">
          <ac:chgData name="meng yu" userId="0c972f0548c2abfb" providerId="LiveId" clId="{8C0EF913-67F1-4653-AA13-76939E22F699}" dt="2020-04-22T09:56:36.201" v="2897" actId="207"/>
          <ac:spMkLst>
            <pc:docMk/>
            <pc:sldMk cId="0" sldId="445"/>
            <ac:spMk id="21533" creationId="{5E124422-F363-4EAB-A33E-1173E5343CB7}"/>
          </ac:spMkLst>
        </pc:spChg>
        <pc:spChg chg="mod">
          <ac:chgData name="meng yu" userId="0c972f0548c2abfb" providerId="LiveId" clId="{8C0EF913-67F1-4653-AA13-76939E22F699}" dt="2020-04-22T09:56:36.201" v="2897" actId="207"/>
          <ac:spMkLst>
            <pc:docMk/>
            <pc:sldMk cId="0" sldId="445"/>
            <ac:spMk id="21534" creationId="{35BD4778-DD98-45BF-8CA9-AF8462CC940F}"/>
          </ac:spMkLst>
        </pc:spChg>
        <pc:spChg chg="mod">
          <ac:chgData name="meng yu" userId="0c972f0548c2abfb" providerId="LiveId" clId="{8C0EF913-67F1-4653-AA13-76939E22F699}" dt="2020-04-11T12:49:23.348" v="151" actId="1582"/>
          <ac:spMkLst>
            <pc:docMk/>
            <pc:sldMk cId="0" sldId="445"/>
            <ac:spMk id="21545" creationId="{500F8CA7-6D6C-4D07-B863-4B343D477D17}"/>
          </ac:spMkLst>
        </pc:spChg>
      </pc:sldChg>
      <pc:sldChg chg="addSp delSp modSp add">
        <pc:chgData name="meng yu" userId="0c972f0548c2abfb" providerId="LiveId" clId="{8C0EF913-67F1-4653-AA13-76939E22F699}" dt="2020-04-22T09:58:02.085" v="2908" actId="207"/>
        <pc:sldMkLst>
          <pc:docMk/>
          <pc:sldMk cId="0" sldId="446"/>
        </pc:sldMkLst>
        <pc:spChg chg="add del mod">
          <ac:chgData name="meng yu" userId="0c972f0548c2abfb" providerId="LiveId" clId="{8C0EF913-67F1-4653-AA13-76939E22F699}" dt="2020-04-11T13:08:20.348" v="226" actId="478"/>
          <ac:spMkLst>
            <pc:docMk/>
            <pc:sldMk cId="0" sldId="446"/>
            <ac:spMk id="2" creationId="{93C641B6-AA7E-4EC7-9ED3-3093F52C4989}"/>
          </ac:spMkLst>
        </pc:spChg>
        <pc:spChg chg="add del mod">
          <ac:chgData name="meng yu" userId="0c972f0548c2abfb" providerId="LiveId" clId="{8C0EF913-67F1-4653-AA13-76939E22F699}" dt="2020-04-11T13:13:32.391" v="256"/>
          <ac:spMkLst>
            <pc:docMk/>
            <pc:sldMk cId="0" sldId="446"/>
            <ac:spMk id="3" creationId="{64FBDAE9-B8B2-4F90-9FB4-2FCEA5C538A9}"/>
          </ac:spMkLst>
        </pc:spChg>
        <pc:spChg chg="add mod">
          <ac:chgData name="meng yu" userId="0c972f0548c2abfb" providerId="LiveId" clId="{8C0EF913-67F1-4653-AA13-76939E22F699}" dt="2020-04-11T13:08:34.686" v="243"/>
          <ac:spMkLst>
            <pc:docMk/>
            <pc:sldMk cId="0" sldId="446"/>
            <ac:spMk id="46" creationId="{028C19AE-B66A-4D11-829A-451F80602394}"/>
          </ac:spMkLst>
        </pc:spChg>
        <pc:spChg chg="del">
          <ac:chgData name="meng yu" userId="0c972f0548c2abfb" providerId="LiveId" clId="{8C0EF913-67F1-4653-AA13-76939E22F699}" dt="2020-04-11T13:08:19.136" v="225" actId="478"/>
          <ac:spMkLst>
            <pc:docMk/>
            <pc:sldMk cId="0" sldId="446"/>
            <ac:spMk id="24578" creationId="{E87DA08C-7127-4D84-916E-B5053448CEA5}"/>
          </ac:spMkLst>
        </pc:spChg>
        <pc:spChg chg="mod">
          <ac:chgData name="meng yu" userId="0c972f0548c2abfb" providerId="LiveId" clId="{8C0EF913-67F1-4653-AA13-76939E22F699}" dt="2020-04-11T13:14:18.292" v="264" actId="12"/>
          <ac:spMkLst>
            <pc:docMk/>
            <pc:sldMk cId="0" sldId="446"/>
            <ac:spMk id="24579" creationId="{9791059A-299E-46EC-984F-D854CDBFD19C}"/>
          </ac:spMkLst>
        </pc:spChg>
        <pc:spChg chg="mod">
          <ac:chgData name="meng yu" userId="0c972f0548c2abfb" providerId="LiveId" clId="{8C0EF913-67F1-4653-AA13-76939E22F699}" dt="2020-04-22T09:56:57.420" v="2899" actId="207"/>
          <ac:spMkLst>
            <pc:docMk/>
            <pc:sldMk cId="0" sldId="446"/>
            <ac:spMk id="24602" creationId="{E529FE1D-1686-4BD9-B801-080CA4C6B5F9}"/>
          </ac:spMkLst>
        </pc:spChg>
        <pc:spChg chg="mod">
          <ac:chgData name="meng yu" userId="0c972f0548c2abfb" providerId="LiveId" clId="{8C0EF913-67F1-4653-AA13-76939E22F699}" dt="2020-04-22T09:58:02.085" v="2908" actId="207"/>
          <ac:spMkLst>
            <pc:docMk/>
            <pc:sldMk cId="0" sldId="446"/>
            <ac:spMk id="24603" creationId="{6AFFF85E-E3C1-4CD9-BF4D-EDCAFA688D94}"/>
          </ac:spMkLst>
        </pc:spChg>
        <pc:spChg chg="mod">
          <ac:chgData name="meng yu" userId="0c972f0548c2abfb" providerId="LiveId" clId="{8C0EF913-67F1-4653-AA13-76939E22F699}" dt="2020-04-22T09:57:00.517" v="2900" actId="207"/>
          <ac:spMkLst>
            <pc:docMk/>
            <pc:sldMk cId="0" sldId="446"/>
            <ac:spMk id="24605" creationId="{5B05A1D0-68E1-4F38-97C3-1FBCA1AC66BC}"/>
          </ac:spMkLst>
        </pc:spChg>
        <pc:spChg chg="mod">
          <ac:chgData name="meng yu" userId="0c972f0548c2abfb" providerId="LiveId" clId="{8C0EF913-67F1-4653-AA13-76939E22F699}" dt="2020-04-22T09:57:08.765" v="2901" actId="207"/>
          <ac:spMkLst>
            <pc:docMk/>
            <pc:sldMk cId="0" sldId="446"/>
            <ac:spMk id="24606" creationId="{F0BFAEB1-72EB-493B-B8DC-C88E619C9B3E}"/>
          </ac:spMkLst>
        </pc:spChg>
        <pc:spChg chg="mod">
          <ac:chgData name="meng yu" userId="0c972f0548c2abfb" providerId="LiveId" clId="{8C0EF913-67F1-4653-AA13-76939E22F699}" dt="2020-04-22T09:57:25.728" v="2903" actId="207"/>
          <ac:spMkLst>
            <pc:docMk/>
            <pc:sldMk cId="0" sldId="446"/>
            <ac:spMk id="24607" creationId="{5E10D34F-4718-460E-BAAE-481CE3E9C3FC}"/>
          </ac:spMkLst>
        </pc:spChg>
        <pc:spChg chg="mod">
          <ac:chgData name="meng yu" userId="0c972f0548c2abfb" providerId="LiveId" clId="{8C0EF913-67F1-4653-AA13-76939E22F699}" dt="2020-04-22T09:57:38.517" v="2905" actId="207"/>
          <ac:spMkLst>
            <pc:docMk/>
            <pc:sldMk cId="0" sldId="446"/>
            <ac:spMk id="24608" creationId="{B30EE6A9-2E3B-442C-AD63-9F89010396F4}"/>
          </ac:spMkLst>
        </pc:spChg>
        <pc:spChg chg="mod">
          <ac:chgData name="meng yu" userId="0c972f0548c2abfb" providerId="LiveId" clId="{8C0EF913-67F1-4653-AA13-76939E22F699}" dt="2020-04-22T09:57:30.966" v="2904" actId="207"/>
          <ac:spMkLst>
            <pc:docMk/>
            <pc:sldMk cId="0" sldId="446"/>
            <ac:spMk id="24609" creationId="{2CEC1C6D-DFCE-430E-B6A5-1CF158A51885}"/>
          </ac:spMkLst>
        </pc:spChg>
        <pc:spChg chg="mod">
          <ac:chgData name="meng yu" userId="0c972f0548c2abfb" providerId="LiveId" clId="{8C0EF913-67F1-4653-AA13-76939E22F699}" dt="2020-04-22T09:57:45.118" v="2907" actId="207"/>
          <ac:spMkLst>
            <pc:docMk/>
            <pc:sldMk cId="0" sldId="446"/>
            <ac:spMk id="24610" creationId="{D084C39F-6EEA-4A0E-80D9-92592E3DC55D}"/>
          </ac:spMkLst>
        </pc:spChg>
        <pc:spChg chg="mod">
          <ac:chgData name="meng yu" userId="0c972f0548c2abfb" providerId="LiveId" clId="{8C0EF913-67F1-4653-AA13-76939E22F699}" dt="2020-04-22T09:57:42.183" v="2906" actId="207"/>
          <ac:spMkLst>
            <pc:docMk/>
            <pc:sldMk cId="0" sldId="446"/>
            <ac:spMk id="24611" creationId="{4199C55D-A91A-467E-9D21-C223F1A81FDC}"/>
          </ac:spMkLst>
        </pc:spChg>
        <pc:spChg chg="mod">
          <ac:chgData name="meng yu" userId="0c972f0548c2abfb" providerId="LiveId" clId="{8C0EF913-67F1-4653-AA13-76939E22F699}" dt="2020-04-22T09:57:15.977" v="2902" actId="207"/>
          <ac:spMkLst>
            <pc:docMk/>
            <pc:sldMk cId="0" sldId="446"/>
            <ac:spMk id="24612" creationId="{73A16941-1C34-408C-8029-541EDC5FE776}"/>
          </ac:spMkLst>
        </pc:spChg>
        <pc:grpChg chg="mod">
          <ac:chgData name="meng yu" userId="0c972f0548c2abfb" providerId="LiveId" clId="{8C0EF913-67F1-4653-AA13-76939E22F699}" dt="2020-04-11T13:12:53.759" v="254" actId="1076"/>
          <ac:grpSpMkLst>
            <pc:docMk/>
            <pc:sldMk cId="0" sldId="446"/>
            <ac:grpSpMk id="24580" creationId="{EBB06363-2E2B-4577-93A2-22D29C95A889}"/>
          </ac:grpSpMkLst>
        </pc:grpChg>
      </pc:sldChg>
      <pc:sldChg chg="add del">
        <pc:chgData name="meng yu" userId="0c972f0548c2abfb" providerId="LiveId" clId="{8C0EF913-67F1-4653-AA13-76939E22F699}" dt="2020-04-11T13:16:43.629" v="302" actId="47"/>
        <pc:sldMkLst>
          <pc:docMk/>
          <pc:sldMk cId="0" sldId="447"/>
        </pc:sldMkLst>
      </pc:sldChg>
      <pc:sldChg chg="add del">
        <pc:chgData name="meng yu" userId="0c972f0548c2abfb" providerId="LiveId" clId="{8C0EF913-67F1-4653-AA13-76939E22F699}" dt="2020-04-11T13:17:43.722" v="324" actId="47"/>
        <pc:sldMkLst>
          <pc:docMk/>
          <pc:sldMk cId="0" sldId="448"/>
        </pc:sldMkLst>
      </pc:sldChg>
      <pc:sldChg chg="add del">
        <pc:chgData name="meng yu" userId="0c972f0548c2abfb" providerId="LiveId" clId="{8C0EF913-67F1-4653-AA13-76939E22F699}" dt="2020-04-11T13:19:58.843" v="355" actId="47"/>
        <pc:sldMkLst>
          <pc:docMk/>
          <pc:sldMk cId="0" sldId="449"/>
        </pc:sldMkLst>
      </pc:sldChg>
      <pc:sldChg chg="addSp delSp modSp add modAnim">
        <pc:chgData name="meng yu" userId="0c972f0548c2abfb" providerId="LiveId" clId="{8C0EF913-67F1-4653-AA13-76939E22F699}" dt="2020-04-11T13:19:55.879" v="354" actId="207"/>
        <pc:sldMkLst>
          <pc:docMk/>
          <pc:sldMk cId="0" sldId="450"/>
        </pc:sldMkLst>
        <pc:spChg chg="add del mod">
          <ac:chgData name="meng yu" userId="0c972f0548c2abfb" providerId="LiveId" clId="{8C0EF913-67F1-4653-AA13-76939E22F699}" dt="2020-04-11T13:14:26.839" v="265" actId="478"/>
          <ac:spMkLst>
            <pc:docMk/>
            <pc:sldMk cId="0" sldId="450"/>
            <ac:spMk id="2" creationId="{9678803B-13C5-49D9-9CAB-E877EC6F4327}"/>
          </ac:spMkLst>
        </pc:spChg>
        <pc:spChg chg="add">
          <ac:chgData name="meng yu" userId="0c972f0548c2abfb" providerId="LiveId" clId="{8C0EF913-67F1-4653-AA13-76939E22F699}" dt="2020-04-11T13:14:31.903" v="266"/>
          <ac:spMkLst>
            <pc:docMk/>
            <pc:sldMk cId="0" sldId="450"/>
            <ac:spMk id="46" creationId="{8FFBC43A-F2B3-4D0C-9DAF-8164C00E8F83}"/>
          </ac:spMkLst>
        </pc:spChg>
        <pc:spChg chg="add del">
          <ac:chgData name="meng yu" userId="0c972f0548c2abfb" providerId="LiveId" clId="{8C0EF913-67F1-4653-AA13-76939E22F699}" dt="2020-04-11T13:15:19.786" v="279"/>
          <ac:spMkLst>
            <pc:docMk/>
            <pc:sldMk cId="0" sldId="450"/>
            <ac:spMk id="47" creationId="{2F0D8B71-2811-48E3-9251-77E6D2A6685C}"/>
          </ac:spMkLst>
        </pc:spChg>
        <pc:spChg chg="add mod">
          <ac:chgData name="meng yu" userId="0c972f0548c2abfb" providerId="LiveId" clId="{8C0EF913-67F1-4653-AA13-76939E22F699}" dt="2020-04-11T13:16:34.874" v="301" actId="207"/>
          <ac:spMkLst>
            <pc:docMk/>
            <pc:sldMk cId="0" sldId="450"/>
            <ac:spMk id="48" creationId="{40399545-E571-40A1-9FA8-F2C657FAA2D0}"/>
          </ac:spMkLst>
        </pc:spChg>
        <pc:spChg chg="add mod">
          <ac:chgData name="meng yu" userId="0c972f0548c2abfb" providerId="LiveId" clId="{8C0EF913-67F1-4653-AA13-76939E22F699}" dt="2020-04-11T13:19:05.208" v="351" actId="1076"/>
          <ac:spMkLst>
            <pc:docMk/>
            <pc:sldMk cId="0" sldId="450"/>
            <ac:spMk id="49" creationId="{F93DFAE8-93F4-4314-B9C4-4C585670BF92}"/>
          </ac:spMkLst>
        </pc:spChg>
        <pc:spChg chg="add mod">
          <ac:chgData name="meng yu" userId="0c972f0548c2abfb" providerId="LiveId" clId="{8C0EF913-67F1-4653-AA13-76939E22F699}" dt="2020-04-11T13:19:55.879" v="354" actId="207"/>
          <ac:spMkLst>
            <pc:docMk/>
            <pc:sldMk cId="0" sldId="450"/>
            <ac:spMk id="50" creationId="{F1F91F12-C05C-4FC1-9A5B-D5AA56676C97}"/>
          </ac:spMkLst>
        </pc:spChg>
        <pc:spChg chg="del">
          <ac:chgData name="meng yu" userId="0c972f0548c2abfb" providerId="LiveId" clId="{8C0EF913-67F1-4653-AA13-76939E22F699}" dt="2020-04-11T13:14:13.411" v="263" actId="478"/>
          <ac:spMkLst>
            <pc:docMk/>
            <pc:sldMk cId="0" sldId="450"/>
            <ac:spMk id="25602" creationId="{EA0051EC-E88B-46A7-9A8D-56E265DF3373}"/>
          </ac:spMkLst>
        </pc:spChg>
        <pc:spChg chg="mod">
          <ac:chgData name="meng yu" userId="0c972f0548c2abfb" providerId="LiveId" clId="{8C0EF913-67F1-4653-AA13-76939E22F699}" dt="2020-04-11T13:16:04.785" v="297" actId="1076"/>
          <ac:spMkLst>
            <pc:docMk/>
            <pc:sldMk cId="0" sldId="450"/>
            <ac:spMk id="25603" creationId="{779925E5-E705-4954-9BA2-EA6273A53C7D}"/>
          </ac:spMkLst>
        </pc:spChg>
      </pc:sldChg>
      <pc:sldChg chg="addSp delSp modSp add">
        <pc:chgData name="meng yu" userId="0c972f0548c2abfb" providerId="LiveId" clId="{8C0EF913-67F1-4653-AA13-76939E22F699}" dt="2020-04-11T13:29:24.317" v="480" actId="123"/>
        <pc:sldMkLst>
          <pc:docMk/>
          <pc:sldMk cId="0" sldId="452"/>
        </pc:sldMkLst>
        <pc:spChg chg="add del mod">
          <ac:chgData name="meng yu" userId="0c972f0548c2abfb" providerId="LiveId" clId="{8C0EF913-67F1-4653-AA13-76939E22F699}" dt="2020-04-11T13:26:58.314" v="358" actId="478"/>
          <ac:spMkLst>
            <pc:docMk/>
            <pc:sldMk cId="0" sldId="452"/>
            <ac:spMk id="2" creationId="{C57C239D-3FF0-4CDF-9ACE-1D7C191F4176}"/>
          </ac:spMkLst>
        </pc:spChg>
        <pc:spChg chg="add">
          <ac:chgData name="meng yu" userId="0c972f0548c2abfb" providerId="LiveId" clId="{8C0EF913-67F1-4653-AA13-76939E22F699}" dt="2020-04-11T13:26:59.028" v="359"/>
          <ac:spMkLst>
            <pc:docMk/>
            <pc:sldMk cId="0" sldId="452"/>
            <ac:spMk id="5" creationId="{CC137F8F-8965-4373-968C-5CD757FEC964}"/>
          </ac:spMkLst>
        </pc:spChg>
        <pc:spChg chg="del">
          <ac:chgData name="meng yu" userId="0c972f0548c2abfb" providerId="LiveId" clId="{8C0EF913-67F1-4653-AA13-76939E22F699}" dt="2020-04-11T13:26:56.057" v="357" actId="478"/>
          <ac:spMkLst>
            <pc:docMk/>
            <pc:sldMk cId="0" sldId="452"/>
            <ac:spMk id="29698" creationId="{E22101AF-38D4-4231-A627-68DCBAEB31FE}"/>
          </ac:spMkLst>
        </pc:spChg>
        <pc:spChg chg="mod">
          <ac:chgData name="meng yu" userId="0c972f0548c2abfb" providerId="LiveId" clId="{8C0EF913-67F1-4653-AA13-76939E22F699}" dt="2020-04-11T13:29:24.317" v="480" actId="123"/>
          <ac:spMkLst>
            <pc:docMk/>
            <pc:sldMk cId="0" sldId="452"/>
            <ac:spMk id="587779" creationId="{1C27DF9C-C41C-449A-B3C4-248126A2C8DC}"/>
          </ac:spMkLst>
        </pc:spChg>
      </pc:sldChg>
      <pc:sldChg chg="addSp delSp modSp add">
        <pc:chgData name="meng yu" userId="0c972f0548c2abfb" providerId="LiveId" clId="{8C0EF913-67F1-4653-AA13-76939E22F699}" dt="2020-04-22T03:31:18.448" v="1626" actId="208"/>
        <pc:sldMkLst>
          <pc:docMk/>
          <pc:sldMk cId="0" sldId="456"/>
        </pc:sldMkLst>
        <pc:spChg chg="add del mod">
          <ac:chgData name="meng yu" userId="0c972f0548c2abfb" providerId="LiveId" clId="{8C0EF913-67F1-4653-AA13-76939E22F699}" dt="2020-04-22T03:11:17.665" v="1576" actId="478"/>
          <ac:spMkLst>
            <pc:docMk/>
            <pc:sldMk cId="0" sldId="456"/>
            <ac:spMk id="2" creationId="{8722A64F-92C5-4433-9B93-56405FE35E0A}"/>
          </ac:spMkLst>
        </pc:spChg>
        <pc:spChg chg="add">
          <ac:chgData name="meng yu" userId="0c972f0548c2abfb" providerId="LiveId" clId="{8C0EF913-67F1-4653-AA13-76939E22F699}" dt="2020-04-22T03:11:13.965" v="1575"/>
          <ac:spMkLst>
            <pc:docMk/>
            <pc:sldMk cId="0" sldId="456"/>
            <ac:spMk id="69" creationId="{CD77A64C-840E-4545-9D3F-71F37E318158}"/>
          </ac:spMkLst>
        </pc:spChg>
        <pc:spChg chg="del">
          <ac:chgData name="meng yu" userId="0c972f0548c2abfb" providerId="LiveId" clId="{8C0EF913-67F1-4653-AA13-76939E22F699}" dt="2020-04-22T03:11:13.541" v="1574" actId="478"/>
          <ac:spMkLst>
            <pc:docMk/>
            <pc:sldMk cId="0" sldId="456"/>
            <ac:spMk id="32770" creationId="{C1CE918C-4D98-4D12-96B4-9F07589B64B0}"/>
          </ac:spMkLst>
        </pc:spChg>
        <pc:spChg chg="mod">
          <ac:chgData name="meng yu" userId="0c972f0548c2abfb" providerId="LiveId" clId="{8C0EF913-67F1-4653-AA13-76939E22F699}" dt="2020-04-22T03:12:29.463" v="1608" actId="207"/>
          <ac:spMkLst>
            <pc:docMk/>
            <pc:sldMk cId="0" sldId="456"/>
            <ac:spMk id="32771" creationId="{465B55D0-A0D2-48AF-9C16-32543CDAB228}"/>
          </ac:spMkLst>
        </pc:spChg>
        <pc:spChg chg="mod">
          <ac:chgData name="meng yu" userId="0c972f0548c2abfb" providerId="LiveId" clId="{8C0EF913-67F1-4653-AA13-76939E22F699}" dt="2020-04-22T03:11:46.663" v="1584" actId="207"/>
          <ac:spMkLst>
            <pc:docMk/>
            <pc:sldMk cId="0" sldId="456"/>
            <ac:spMk id="32803" creationId="{0E74525A-48F0-4171-AFB1-187FC69ED2FE}"/>
          </ac:spMkLst>
        </pc:spChg>
        <pc:spChg chg="mod">
          <ac:chgData name="meng yu" userId="0c972f0548c2abfb" providerId="LiveId" clId="{8C0EF913-67F1-4653-AA13-76939E22F699}" dt="2020-04-22T03:11:49.649" v="1585" actId="207"/>
          <ac:spMkLst>
            <pc:docMk/>
            <pc:sldMk cId="0" sldId="456"/>
            <ac:spMk id="32804" creationId="{7508B6C8-18C4-4544-89E6-947800A6ECA9}"/>
          </ac:spMkLst>
        </pc:spChg>
        <pc:spChg chg="mod">
          <ac:chgData name="meng yu" userId="0c972f0548c2abfb" providerId="LiveId" clId="{8C0EF913-67F1-4653-AA13-76939E22F699}" dt="2020-04-22T03:31:18.448" v="1626" actId="208"/>
          <ac:spMkLst>
            <pc:docMk/>
            <pc:sldMk cId="0" sldId="456"/>
            <ac:spMk id="32805" creationId="{175A54D5-3290-4334-81A6-BEA496FC6939}"/>
          </ac:spMkLst>
        </pc:spChg>
        <pc:spChg chg="mod">
          <ac:chgData name="meng yu" userId="0c972f0548c2abfb" providerId="LiveId" clId="{8C0EF913-67F1-4653-AA13-76939E22F699}" dt="2020-04-22T03:31:18.448" v="1626" actId="208"/>
          <ac:spMkLst>
            <pc:docMk/>
            <pc:sldMk cId="0" sldId="456"/>
            <ac:spMk id="32806" creationId="{C11B4F88-A7EC-4D3E-8B7A-F0ABB23B73D2}"/>
          </ac:spMkLst>
        </pc:spChg>
        <pc:spChg chg="mod">
          <ac:chgData name="meng yu" userId="0c972f0548c2abfb" providerId="LiveId" clId="{8C0EF913-67F1-4653-AA13-76939E22F699}" dt="2020-04-22T03:31:18.448" v="1626" actId="208"/>
          <ac:spMkLst>
            <pc:docMk/>
            <pc:sldMk cId="0" sldId="456"/>
            <ac:spMk id="32807" creationId="{6A5A9082-CFB5-44EE-BDD7-540C1F51A9BE}"/>
          </ac:spMkLst>
        </pc:spChg>
        <pc:spChg chg="mod">
          <ac:chgData name="meng yu" userId="0c972f0548c2abfb" providerId="LiveId" clId="{8C0EF913-67F1-4653-AA13-76939E22F699}" dt="2020-04-22T03:31:18.448" v="1626" actId="208"/>
          <ac:spMkLst>
            <pc:docMk/>
            <pc:sldMk cId="0" sldId="456"/>
            <ac:spMk id="32808" creationId="{85B821BE-35BF-48ED-8BEE-4028C0B7B9EB}"/>
          </ac:spMkLst>
        </pc:spChg>
        <pc:spChg chg="mod">
          <ac:chgData name="meng yu" userId="0c972f0548c2abfb" providerId="LiveId" clId="{8C0EF913-67F1-4653-AA13-76939E22F699}" dt="2020-04-22T03:31:18.448" v="1626" actId="208"/>
          <ac:spMkLst>
            <pc:docMk/>
            <pc:sldMk cId="0" sldId="456"/>
            <ac:spMk id="32809" creationId="{FC2BD095-6F56-4AA7-B671-6524C3E4DDD0}"/>
          </ac:spMkLst>
        </pc:spChg>
        <pc:spChg chg="mod">
          <ac:chgData name="meng yu" userId="0c972f0548c2abfb" providerId="LiveId" clId="{8C0EF913-67F1-4653-AA13-76939E22F699}" dt="2020-04-22T03:31:18.448" v="1626" actId="208"/>
          <ac:spMkLst>
            <pc:docMk/>
            <pc:sldMk cId="0" sldId="456"/>
            <ac:spMk id="32810" creationId="{ED16DC5B-2563-4185-A84D-FD6476EF2F16}"/>
          </ac:spMkLst>
        </pc:spChg>
        <pc:spChg chg="mod">
          <ac:chgData name="meng yu" userId="0c972f0548c2abfb" providerId="LiveId" clId="{8C0EF913-67F1-4653-AA13-76939E22F699}" dt="2020-04-22T03:31:18.448" v="1626" actId="208"/>
          <ac:spMkLst>
            <pc:docMk/>
            <pc:sldMk cId="0" sldId="456"/>
            <ac:spMk id="32811" creationId="{13BE5E30-A458-4142-95E6-3381F820D7FC}"/>
          </ac:spMkLst>
        </pc:spChg>
        <pc:spChg chg="mod">
          <ac:chgData name="meng yu" userId="0c972f0548c2abfb" providerId="LiveId" clId="{8C0EF913-67F1-4653-AA13-76939E22F699}" dt="2020-04-22T03:31:18.448" v="1626" actId="208"/>
          <ac:spMkLst>
            <pc:docMk/>
            <pc:sldMk cId="0" sldId="456"/>
            <ac:spMk id="32812" creationId="{70EF5AAC-22D9-45CA-B5FB-1EB65A2F646F}"/>
          </ac:spMkLst>
        </pc:spChg>
        <pc:spChg chg="mod">
          <ac:chgData name="meng yu" userId="0c972f0548c2abfb" providerId="LiveId" clId="{8C0EF913-67F1-4653-AA13-76939E22F699}" dt="2020-04-22T03:31:18.448" v="1626" actId="208"/>
          <ac:spMkLst>
            <pc:docMk/>
            <pc:sldMk cId="0" sldId="456"/>
            <ac:spMk id="32813" creationId="{54864019-78B7-488A-89FC-29AA9784B203}"/>
          </ac:spMkLst>
        </pc:spChg>
        <pc:spChg chg="mod">
          <ac:chgData name="meng yu" userId="0c972f0548c2abfb" providerId="LiveId" clId="{8C0EF913-67F1-4653-AA13-76939E22F699}" dt="2020-04-22T03:28:13.607" v="1613" actId="1582"/>
          <ac:spMkLst>
            <pc:docMk/>
            <pc:sldMk cId="0" sldId="456"/>
            <ac:spMk id="32814" creationId="{1DCD082B-E64E-4EE4-804C-797BF4A7B2EE}"/>
          </ac:spMkLst>
        </pc:spChg>
        <pc:spChg chg="mod">
          <ac:chgData name="meng yu" userId="0c972f0548c2abfb" providerId="LiveId" clId="{8C0EF913-67F1-4653-AA13-76939E22F699}" dt="2020-04-22T03:28:13.607" v="1613" actId="1582"/>
          <ac:spMkLst>
            <pc:docMk/>
            <pc:sldMk cId="0" sldId="456"/>
            <ac:spMk id="32815" creationId="{9316E1C2-000E-40A1-B2C3-B3FF0E91EA0A}"/>
          </ac:spMkLst>
        </pc:spChg>
        <pc:spChg chg="mod">
          <ac:chgData name="meng yu" userId="0c972f0548c2abfb" providerId="LiveId" clId="{8C0EF913-67F1-4653-AA13-76939E22F699}" dt="2020-04-22T03:28:13.607" v="1613" actId="1582"/>
          <ac:spMkLst>
            <pc:docMk/>
            <pc:sldMk cId="0" sldId="456"/>
            <ac:spMk id="32816" creationId="{AE906F2F-4E44-4B40-BC8F-B764A97F455B}"/>
          </ac:spMkLst>
        </pc:spChg>
        <pc:spChg chg="mod">
          <ac:chgData name="meng yu" userId="0c972f0548c2abfb" providerId="LiveId" clId="{8C0EF913-67F1-4653-AA13-76939E22F699}" dt="2020-04-22T03:28:13.607" v="1613" actId="1582"/>
          <ac:spMkLst>
            <pc:docMk/>
            <pc:sldMk cId="0" sldId="456"/>
            <ac:spMk id="32817" creationId="{41F7F157-C972-4B39-8BBD-FE9402E9CFFA}"/>
          </ac:spMkLst>
        </pc:spChg>
        <pc:spChg chg="mod">
          <ac:chgData name="meng yu" userId="0c972f0548c2abfb" providerId="LiveId" clId="{8C0EF913-67F1-4653-AA13-76939E22F699}" dt="2020-04-22T03:31:18.448" v="1626" actId="208"/>
          <ac:spMkLst>
            <pc:docMk/>
            <pc:sldMk cId="0" sldId="456"/>
            <ac:spMk id="32818" creationId="{79602422-C92C-4A39-A8C0-8FD04ED6ECBA}"/>
          </ac:spMkLst>
        </pc:spChg>
        <pc:spChg chg="mod">
          <ac:chgData name="meng yu" userId="0c972f0548c2abfb" providerId="LiveId" clId="{8C0EF913-67F1-4653-AA13-76939E22F699}" dt="2020-04-22T03:31:18.448" v="1626" actId="208"/>
          <ac:spMkLst>
            <pc:docMk/>
            <pc:sldMk cId="0" sldId="456"/>
            <ac:spMk id="32819" creationId="{5F11F74F-0A49-497E-B925-5EF31840A581}"/>
          </ac:spMkLst>
        </pc:spChg>
        <pc:spChg chg="mod">
          <ac:chgData name="meng yu" userId="0c972f0548c2abfb" providerId="LiveId" clId="{8C0EF913-67F1-4653-AA13-76939E22F699}" dt="2020-04-22T03:31:18.448" v="1626" actId="208"/>
          <ac:spMkLst>
            <pc:docMk/>
            <pc:sldMk cId="0" sldId="456"/>
            <ac:spMk id="32820" creationId="{096BD6BA-8842-4C63-842E-501A237D81FC}"/>
          </ac:spMkLst>
        </pc:spChg>
        <pc:spChg chg="mod">
          <ac:chgData name="meng yu" userId="0c972f0548c2abfb" providerId="LiveId" clId="{8C0EF913-67F1-4653-AA13-76939E22F699}" dt="2020-04-22T03:31:18.448" v="1626" actId="208"/>
          <ac:spMkLst>
            <pc:docMk/>
            <pc:sldMk cId="0" sldId="456"/>
            <ac:spMk id="32821" creationId="{E1FA8112-5B8E-4C05-8848-BF26D6C96E1F}"/>
          </ac:spMkLst>
        </pc:spChg>
        <pc:spChg chg="mod">
          <ac:chgData name="meng yu" userId="0c972f0548c2abfb" providerId="LiveId" clId="{8C0EF913-67F1-4653-AA13-76939E22F699}" dt="2020-04-22T03:30:25.202" v="1624" actId="1582"/>
          <ac:spMkLst>
            <pc:docMk/>
            <pc:sldMk cId="0" sldId="456"/>
            <ac:spMk id="32822" creationId="{2128B88E-7A6A-4E00-9D7F-025DA76C2E3C}"/>
          </ac:spMkLst>
        </pc:spChg>
        <pc:spChg chg="mod">
          <ac:chgData name="meng yu" userId="0c972f0548c2abfb" providerId="LiveId" clId="{8C0EF913-67F1-4653-AA13-76939E22F699}" dt="2020-04-22T03:30:25.202" v="1624" actId="1582"/>
          <ac:spMkLst>
            <pc:docMk/>
            <pc:sldMk cId="0" sldId="456"/>
            <ac:spMk id="32823" creationId="{F2B85784-90CF-4D78-9E4F-7C1AF67F5556}"/>
          </ac:spMkLst>
        </pc:spChg>
        <pc:spChg chg="mod">
          <ac:chgData name="meng yu" userId="0c972f0548c2abfb" providerId="LiveId" clId="{8C0EF913-67F1-4653-AA13-76939E22F699}" dt="2020-04-22T03:30:25.202" v="1624" actId="1582"/>
          <ac:spMkLst>
            <pc:docMk/>
            <pc:sldMk cId="0" sldId="456"/>
            <ac:spMk id="32824" creationId="{B6FDDCD2-A7A1-420C-8210-026BAD80E31E}"/>
          </ac:spMkLst>
        </pc:spChg>
        <pc:spChg chg="mod">
          <ac:chgData name="meng yu" userId="0c972f0548c2abfb" providerId="LiveId" clId="{8C0EF913-67F1-4653-AA13-76939E22F699}" dt="2020-04-22T03:30:25.202" v="1624" actId="1582"/>
          <ac:spMkLst>
            <pc:docMk/>
            <pc:sldMk cId="0" sldId="456"/>
            <ac:spMk id="32825" creationId="{8BBF078D-9F62-451E-824B-EBCB3C26CEDC}"/>
          </ac:spMkLst>
        </pc:spChg>
        <pc:spChg chg="mod">
          <ac:chgData name="meng yu" userId="0c972f0548c2abfb" providerId="LiveId" clId="{8C0EF913-67F1-4653-AA13-76939E22F699}" dt="2020-04-22T03:30:25.202" v="1624" actId="1582"/>
          <ac:spMkLst>
            <pc:docMk/>
            <pc:sldMk cId="0" sldId="456"/>
            <ac:spMk id="32826" creationId="{CEF42D48-D654-4470-A46E-74E2524F94A8}"/>
          </ac:spMkLst>
        </pc:spChg>
        <pc:spChg chg="mod">
          <ac:chgData name="meng yu" userId="0c972f0548c2abfb" providerId="LiveId" clId="{8C0EF913-67F1-4653-AA13-76939E22F699}" dt="2020-04-22T03:30:25.202" v="1624" actId="1582"/>
          <ac:spMkLst>
            <pc:docMk/>
            <pc:sldMk cId="0" sldId="456"/>
            <ac:spMk id="32827" creationId="{EC0C85E2-0B28-4766-B90E-2383F1FB8435}"/>
          </ac:spMkLst>
        </pc:spChg>
        <pc:spChg chg="mod">
          <ac:chgData name="meng yu" userId="0c972f0548c2abfb" providerId="LiveId" clId="{8C0EF913-67F1-4653-AA13-76939E22F699}" dt="2020-04-22T03:30:25.202" v="1624" actId="1582"/>
          <ac:spMkLst>
            <pc:docMk/>
            <pc:sldMk cId="0" sldId="456"/>
            <ac:spMk id="32828" creationId="{7FC5735F-1B6A-478F-AFA7-2BC07EA19389}"/>
          </ac:spMkLst>
        </pc:spChg>
        <pc:spChg chg="mod">
          <ac:chgData name="meng yu" userId="0c972f0548c2abfb" providerId="LiveId" clId="{8C0EF913-67F1-4653-AA13-76939E22F699}" dt="2020-04-22T03:30:25.202" v="1624" actId="1582"/>
          <ac:spMkLst>
            <pc:docMk/>
            <pc:sldMk cId="0" sldId="456"/>
            <ac:spMk id="32829" creationId="{D62C74ED-6D91-45B8-9FC9-031BA640C1D1}"/>
          </ac:spMkLst>
        </pc:spChg>
        <pc:spChg chg="mod">
          <ac:chgData name="meng yu" userId="0c972f0548c2abfb" providerId="LiveId" clId="{8C0EF913-67F1-4653-AA13-76939E22F699}" dt="2020-04-22T03:30:25.202" v="1624" actId="1582"/>
          <ac:spMkLst>
            <pc:docMk/>
            <pc:sldMk cId="0" sldId="456"/>
            <ac:spMk id="32830" creationId="{9247303F-57F7-4DEB-B7A5-110CCE92F8A2}"/>
          </ac:spMkLst>
        </pc:spChg>
        <pc:spChg chg="mod">
          <ac:chgData name="meng yu" userId="0c972f0548c2abfb" providerId="LiveId" clId="{8C0EF913-67F1-4653-AA13-76939E22F699}" dt="2020-04-22T03:30:25.202" v="1624" actId="1582"/>
          <ac:spMkLst>
            <pc:docMk/>
            <pc:sldMk cId="0" sldId="456"/>
            <ac:spMk id="32831" creationId="{02843FE9-5890-4E92-B3E2-9F6407C663E0}"/>
          </ac:spMkLst>
        </pc:spChg>
        <pc:spChg chg="mod">
          <ac:chgData name="meng yu" userId="0c972f0548c2abfb" providerId="LiveId" clId="{8C0EF913-67F1-4653-AA13-76939E22F699}" dt="2020-04-22T03:30:25.202" v="1624" actId="1582"/>
          <ac:spMkLst>
            <pc:docMk/>
            <pc:sldMk cId="0" sldId="456"/>
            <ac:spMk id="32833" creationId="{5B49B159-76C4-4518-9751-3C6DD1E4B2DB}"/>
          </ac:spMkLst>
        </pc:spChg>
        <pc:spChg chg="mod">
          <ac:chgData name="meng yu" userId="0c972f0548c2abfb" providerId="LiveId" clId="{8C0EF913-67F1-4653-AA13-76939E22F699}" dt="2020-04-22T03:30:25.202" v="1624" actId="1582"/>
          <ac:spMkLst>
            <pc:docMk/>
            <pc:sldMk cId="0" sldId="456"/>
            <ac:spMk id="32834" creationId="{68353579-B31F-4E96-8C21-D515A4A1A3CD}"/>
          </ac:spMkLst>
        </pc:spChg>
        <pc:grpChg chg="mod">
          <ac:chgData name="meng yu" userId="0c972f0548c2abfb" providerId="LiveId" clId="{8C0EF913-67F1-4653-AA13-76939E22F699}" dt="2020-04-22T03:11:41.277" v="1583" actId="1036"/>
          <ac:grpSpMkLst>
            <pc:docMk/>
            <pc:sldMk cId="0" sldId="456"/>
            <ac:grpSpMk id="32772" creationId="{A79AC546-0C35-456A-A8FE-7CCEDE3D0D14}"/>
          </ac:grpSpMkLst>
        </pc:grpChg>
        <pc:grpChg chg="mod">
          <ac:chgData name="meng yu" userId="0c972f0548c2abfb" providerId="LiveId" clId="{8C0EF913-67F1-4653-AA13-76939E22F699}" dt="2020-04-22T03:11:41.277" v="1583" actId="1036"/>
          <ac:grpSpMkLst>
            <pc:docMk/>
            <pc:sldMk cId="0" sldId="456"/>
            <ac:grpSpMk id="32798" creationId="{7DBC3D23-8A43-4D84-8BA0-D2AA2BF8B861}"/>
          </ac:grpSpMkLst>
        </pc:grpChg>
        <pc:grpChg chg="mod">
          <ac:chgData name="meng yu" userId="0c972f0548c2abfb" providerId="LiveId" clId="{8C0EF913-67F1-4653-AA13-76939E22F699}" dt="2020-04-22T03:11:41.277" v="1583" actId="1036"/>
          <ac:grpSpMkLst>
            <pc:docMk/>
            <pc:sldMk cId="0" sldId="456"/>
            <ac:grpSpMk id="32799" creationId="{4B296A77-430D-4E27-9E28-AFADE14977E8}"/>
          </ac:grpSpMkLst>
        </pc:grpChg>
        <pc:grpChg chg="mod">
          <ac:chgData name="meng yu" userId="0c972f0548c2abfb" providerId="LiveId" clId="{8C0EF913-67F1-4653-AA13-76939E22F699}" dt="2020-04-22T03:11:41.277" v="1583" actId="1036"/>
          <ac:grpSpMkLst>
            <pc:docMk/>
            <pc:sldMk cId="0" sldId="456"/>
            <ac:grpSpMk id="32800" creationId="{6CBB666C-A1B2-4372-B137-36E0BB0F9D38}"/>
          </ac:grpSpMkLst>
        </pc:grpChg>
        <pc:grpChg chg="mod">
          <ac:chgData name="meng yu" userId="0c972f0548c2abfb" providerId="LiveId" clId="{8C0EF913-67F1-4653-AA13-76939E22F699}" dt="2020-04-22T03:11:41.277" v="1583" actId="1036"/>
          <ac:grpSpMkLst>
            <pc:docMk/>
            <pc:sldMk cId="0" sldId="456"/>
            <ac:grpSpMk id="32801" creationId="{8EEE5D17-090C-48C9-97FB-7A0ACA908F77}"/>
          </ac:grpSpMkLst>
        </pc:grpChg>
        <pc:grpChg chg="mod">
          <ac:chgData name="meng yu" userId="0c972f0548c2abfb" providerId="LiveId" clId="{8C0EF913-67F1-4653-AA13-76939E22F699}" dt="2020-04-22T03:11:41.277" v="1583" actId="1036"/>
          <ac:grpSpMkLst>
            <pc:docMk/>
            <pc:sldMk cId="0" sldId="456"/>
            <ac:grpSpMk id="32802" creationId="{0969F363-0C88-4826-BDE2-608F28286381}"/>
          </ac:grpSpMkLst>
        </pc:grpChg>
      </pc:sldChg>
      <pc:sldChg chg="addSp delSp modSp add">
        <pc:chgData name="meng yu" userId="0c972f0548c2abfb" providerId="LiveId" clId="{8C0EF913-67F1-4653-AA13-76939E22F699}" dt="2020-04-22T02:49:07.664" v="1188" actId="1038"/>
        <pc:sldMkLst>
          <pc:docMk/>
          <pc:sldMk cId="0" sldId="457"/>
        </pc:sldMkLst>
        <pc:spChg chg="add del mod">
          <ac:chgData name="meng yu" userId="0c972f0548c2abfb" providerId="LiveId" clId="{8C0EF913-67F1-4653-AA13-76939E22F699}" dt="2020-04-22T02:48:19.029" v="1164" actId="478"/>
          <ac:spMkLst>
            <pc:docMk/>
            <pc:sldMk cId="0" sldId="457"/>
            <ac:spMk id="2" creationId="{085D08F3-F247-4CE7-91AD-D9AB1C0F4EF3}"/>
          </ac:spMkLst>
        </pc:spChg>
        <pc:spChg chg="add">
          <ac:chgData name="meng yu" userId="0c972f0548c2abfb" providerId="LiveId" clId="{8C0EF913-67F1-4653-AA13-76939E22F699}" dt="2020-04-22T02:48:25.085" v="1165"/>
          <ac:spMkLst>
            <pc:docMk/>
            <pc:sldMk cId="0" sldId="457"/>
            <ac:spMk id="6" creationId="{9DAA87F7-2510-425C-A1BF-C9BEC340F4F3}"/>
          </ac:spMkLst>
        </pc:spChg>
        <pc:spChg chg="del">
          <ac:chgData name="meng yu" userId="0c972f0548c2abfb" providerId="LiveId" clId="{8C0EF913-67F1-4653-AA13-76939E22F699}" dt="2020-04-22T02:48:15.956" v="1163" actId="478"/>
          <ac:spMkLst>
            <pc:docMk/>
            <pc:sldMk cId="0" sldId="457"/>
            <ac:spMk id="31746" creationId="{776627A5-8537-48DE-8CA2-F19BA360899A}"/>
          </ac:spMkLst>
        </pc:spChg>
        <pc:spChg chg="mod">
          <ac:chgData name="meng yu" userId="0c972f0548c2abfb" providerId="LiveId" clId="{8C0EF913-67F1-4653-AA13-76939E22F699}" dt="2020-04-22T02:49:07.664" v="1188" actId="1038"/>
          <ac:spMkLst>
            <pc:docMk/>
            <pc:sldMk cId="0" sldId="457"/>
            <ac:spMk id="31747" creationId="{3BCB0B52-6CEE-4CFC-9E52-88DCFF6E5F7F}"/>
          </ac:spMkLst>
        </pc:spChg>
        <pc:graphicFrameChg chg="mod">
          <ac:chgData name="meng yu" userId="0c972f0548c2abfb" providerId="LiveId" clId="{8C0EF913-67F1-4653-AA13-76939E22F699}" dt="2020-04-22T02:48:34.573" v="1170" actId="1036"/>
          <ac:graphicFrameMkLst>
            <pc:docMk/>
            <pc:sldMk cId="0" sldId="457"/>
            <ac:graphicFrameMk id="598136" creationId="{35538954-F42E-4A2C-B313-2ED55B1506EE}"/>
          </ac:graphicFrameMkLst>
        </pc:graphicFrameChg>
      </pc:sldChg>
      <pc:sldChg chg="add del">
        <pc:chgData name="meng yu" userId="0c972f0548c2abfb" providerId="LiveId" clId="{8C0EF913-67F1-4653-AA13-76939E22F699}" dt="2020-04-22T03:29:23.856" v="1615" actId="47"/>
        <pc:sldMkLst>
          <pc:docMk/>
          <pc:sldMk cId="0" sldId="458"/>
        </pc:sldMkLst>
      </pc:sldChg>
      <pc:sldChg chg="add del">
        <pc:chgData name="meng yu" userId="0c972f0548c2abfb" providerId="LiveId" clId="{8C0EF913-67F1-4653-AA13-76939E22F699}" dt="2020-04-22T03:29:24.846" v="1616" actId="47"/>
        <pc:sldMkLst>
          <pc:docMk/>
          <pc:sldMk cId="0" sldId="459"/>
        </pc:sldMkLst>
      </pc:sldChg>
      <pc:sldChg chg="add del">
        <pc:chgData name="meng yu" userId="0c972f0548c2abfb" providerId="LiveId" clId="{8C0EF913-67F1-4653-AA13-76939E22F699}" dt="2020-04-22T03:29:26.274" v="1617" actId="47"/>
        <pc:sldMkLst>
          <pc:docMk/>
          <pc:sldMk cId="0" sldId="460"/>
        </pc:sldMkLst>
      </pc:sldChg>
      <pc:sldChg chg="add del">
        <pc:chgData name="meng yu" userId="0c972f0548c2abfb" providerId="LiveId" clId="{8C0EF913-67F1-4653-AA13-76939E22F699}" dt="2020-04-22T03:29:27.673" v="1618" actId="47"/>
        <pc:sldMkLst>
          <pc:docMk/>
          <pc:sldMk cId="0" sldId="461"/>
        </pc:sldMkLst>
      </pc:sldChg>
      <pc:sldChg chg="add del">
        <pc:chgData name="meng yu" userId="0c972f0548c2abfb" providerId="LiveId" clId="{8C0EF913-67F1-4653-AA13-76939E22F699}" dt="2020-04-22T03:29:28.961" v="1619" actId="47"/>
        <pc:sldMkLst>
          <pc:docMk/>
          <pc:sldMk cId="0" sldId="462"/>
        </pc:sldMkLst>
      </pc:sldChg>
      <pc:sldChg chg="add del">
        <pc:chgData name="meng yu" userId="0c972f0548c2abfb" providerId="LiveId" clId="{8C0EF913-67F1-4653-AA13-76939E22F699}" dt="2020-04-22T03:29:32.879" v="1620" actId="47"/>
        <pc:sldMkLst>
          <pc:docMk/>
          <pc:sldMk cId="0" sldId="463"/>
        </pc:sldMkLst>
      </pc:sldChg>
      <pc:sldChg chg="add del">
        <pc:chgData name="meng yu" userId="0c972f0548c2abfb" providerId="LiveId" clId="{8C0EF913-67F1-4653-AA13-76939E22F699}" dt="2020-04-22T03:41:56.537" v="1627" actId="47"/>
        <pc:sldMkLst>
          <pc:docMk/>
          <pc:sldMk cId="0" sldId="464"/>
        </pc:sldMkLst>
      </pc:sldChg>
      <pc:sldChg chg="add del">
        <pc:chgData name="meng yu" userId="0c972f0548c2abfb" providerId="LiveId" clId="{8C0EF913-67F1-4653-AA13-76939E22F699}" dt="2020-04-22T03:29:21.411" v="1614" actId="47"/>
        <pc:sldMkLst>
          <pc:docMk/>
          <pc:sldMk cId="0" sldId="465"/>
        </pc:sldMkLst>
      </pc:sldChg>
      <pc:sldChg chg="addSp delSp modSp add">
        <pc:chgData name="meng yu" userId="0c972f0548c2abfb" providerId="LiveId" clId="{8C0EF913-67F1-4653-AA13-76939E22F699}" dt="2020-04-22T10:25:36.895" v="2910" actId="207"/>
        <pc:sldMkLst>
          <pc:docMk/>
          <pc:sldMk cId="0" sldId="468"/>
        </pc:sldMkLst>
        <pc:spChg chg="add del mod">
          <ac:chgData name="meng yu" userId="0c972f0548c2abfb" providerId="LiveId" clId="{8C0EF913-67F1-4653-AA13-76939E22F699}" dt="2020-04-22T03:42:12.187" v="1629" actId="478"/>
          <ac:spMkLst>
            <pc:docMk/>
            <pc:sldMk cId="0" sldId="468"/>
            <ac:spMk id="2" creationId="{5F68BBE5-4C8B-4246-A8FC-B64BACC295E4}"/>
          </ac:spMkLst>
        </pc:spChg>
        <pc:spChg chg="add">
          <ac:chgData name="meng yu" userId="0c972f0548c2abfb" providerId="LiveId" clId="{8C0EF913-67F1-4653-AA13-76939E22F699}" dt="2020-04-22T03:42:13.279" v="1630"/>
          <ac:spMkLst>
            <pc:docMk/>
            <pc:sldMk cId="0" sldId="468"/>
            <ac:spMk id="14" creationId="{B8DBB0CC-CC6D-419A-B513-2CB2EF9AA44F}"/>
          </ac:spMkLst>
        </pc:spChg>
        <pc:spChg chg="del">
          <ac:chgData name="meng yu" userId="0c972f0548c2abfb" providerId="LiveId" clId="{8C0EF913-67F1-4653-AA13-76939E22F699}" dt="2020-04-22T03:42:10.311" v="1628" actId="478"/>
          <ac:spMkLst>
            <pc:docMk/>
            <pc:sldMk cId="0" sldId="468"/>
            <ac:spMk id="41986" creationId="{860EE7DE-82C4-4A3A-8D21-AD6FD6D4F70A}"/>
          </ac:spMkLst>
        </pc:spChg>
        <pc:spChg chg="mod">
          <ac:chgData name="meng yu" userId="0c972f0548c2abfb" providerId="LiveId" clId="{8C0EF913-67F1-4653-AA13-76939E22F699}" dt="2020-04-22T10:25:36.895" v="2910" actId="207"/>
          <ac:spMkLst>
            <pc:docMk/>
            <pc:sldMk cId="0" sldId="468"/>
            <ac:spMk id="41987" creationId="{D619B1A8-816C-421D-A5A9-C35E497A5131}"/>
          </ac:spMkLst>
        </pc:spChg>
        <pc:spChg chg="mod">
          <ac:chgData name="meng yu" userId="0c972f0548c2abfb" providerId="LiveId" clId="{8C0EF913-67F1-4653-AA13-76939E22F699}" dt="2020-04-22T03:43:45.396" v="1653" actId="207"/>
          <ac:spMkLst>
            <pc:docMk/>
            <pc:sldMk cId="0" sldId="468"/>
            <ac:spMk id="42025" creationId="{56C4496B-3F03-4FC6-A470-C5C9D92F308F}"/>
          </ac:spMkLst>
        </pc:spChg>
        <pc:spChg chg="mod">
          <ac:chgData name="meng yu" userId="0c972f0548c2abfb" providerId="LiveId" clId="{8C0EF913-67F1-4653-AA13-76939E22F699}" dt="2020-04-22T03:42:44.555" v="1642" actId="1036"/>
          <ac:spMkLst>
            <pc:docMk/>
            <pc:sldMk cId="0" sldId="468"/>
            <ac:spMk id="42026" creationId="{1E4D4F4C-F89D-49F8-AB61-3FF18BD70A7D}"/>
          </ac:spMkLst>
        </pc:spChg>
        <pc:spChg chg="mod">
          <ac:chgData name="meng yu" userId="0c972f0548c2abfb" providerId="LiveId" clId="{8C0EF913-67F1-4653-AA13-76939E22F699}" dt="2020-04-22T03:42:44.555" v="1642" actId="1036"/>
          <ac:spMkLst>
            <pc:docMk/>
            <pc:sldMk cId="0" sldId="468"/>
            <ac:spMk id="42027" creationId="{69CAD46C-E26F-46BA-B35C-92A4FC7D7022}"/>
          </ac:spMkLst>
        </pc:spChg>
        <pc:spChg chg="mod">
          <ac:chgData name="meng yu" userId="0c972f0548c2abfb" providerId="LiveId" clId="{8C0EF913-67F1-4653-AA13-76939E22F699}" dt="2020-04-22T03:42:44.555" v="1642" actId="1036"/>
          <ac:spMkLst>
            <pc:docMk/>
            <pc:sldMk cId="0" sldId="468"/>
            <ac:spMk id="42028" creationId="{97B06B48-7788-4BA7-A4C1-C481D31B7534}"/>
          </ac:spMkLst>
        </pc:spChg>
        <pc:spChg chg="mod">
          <ac:chgData name="meng yu" userId="0c972f0548c2abfb" providerId="LiveId" clId="{8C0EF913-67F1-4653-AA13-76939E22F699}" dt="2020-04-22T04:08:44.195" v="1897" actId="207"/>
          <ac:spMkLst>
            <pc:docMk/>
            <pc:sldMk cId="0" sldId="468"/>
            <ac:spMk id="622620" creationId="{96D8E6FC-F354-405D-9EA1-2B2C9F38A1A9}"/>
          </ac:spMkLst>
        </pc:spChg>
        <pc:spChg chg="mod">
          <ac:chgData name="meng yu" userId="0c972f0548c2abfb" providerId="LiveId" clId="{8C0EF913-67F1-4653-AA13-76939E22F699}" dt="2020-04-22T03:42:44.555" v="1642" actId="1036"/>
          <ac:spMkLst>
            <pc:docMk/>
            <pc:sldMk cId="0" sldId="468"/>
            <ac:spMk id="622644" creationId="{AE3351C8-D148-4E1B-801A-7DBE1F90246F}"/>
          </ac:spMkLst>
        </pc:spChg>
        <pc:spChg chg="mod">
          <ac:chgData name="meng yu" userId="0c972f0548c2abfb" providerId="LiveId" clId="{8C0EF913-67F1-4653-AA13-76939E22F699}" dt="2020-04-22T03:42:44.555" v="1642" actId="1036"/>
          <ac:spMkLst>
            <pc:docMk/>
            <pc:sldMk cId="0" sldId="468"/>
            <ac:spMk id="622645" creationId="{C1854872-7FB8-4CCE-808C-A6C2296B0159}"/>
          </ac:spMkLst>
        </pc:spChg>
        <pc:graphicFrameChg chg="mod">
          <ac:chgData name="meng yu" userId="0c972f0548c2abfb" providerId="LiveId" clId="{8C0EF913-67F1-4653-AA13-76939E22F699}" dt="2020-04-22T03:42:44.555" v="1642" actId="1036"/>
          <ac:graphicFrameMkLst>
            <pc:docMk/>
            <pc:sldMk cId="0" sldId="468"/>
            <ac:graphicFrameMk id="622643" creationId="{BF8032AF-4863-4188-84FD-AB8C95630D2F}"/>
          </ac:graphicFrameMkLst>
        </pc:graphicFrameChg>
        <pc:graphicFrameChg chg="mod">
          <ac:chgData name="meng yu" userId="0c972f0548c2abfb" providerId="LiveId" clId="{8C0EF913-67F1-4653-AA13-76939E22F699}" dt="2020-04-22T03:42:44.555" v="1642" actId="1036"/>
          <ac:graphicFrameMkLst>
            <pc:docMk/>
            <pc:sldMk cId="0" sldId="468"/>
            <ac:graphicFrameMk id="622691" creationId="{3A79E5BE-7A78-4432-A5AC-3B666C15BB1E}"/>
          </ac:graphicFrameMkLst>
        </pc:graphicFrameChg>
      </pc:sldChg>
      <pc:sldChg chg="addSp delSp modSp add modAnim">
        <pc:chgData name="meng yu" userId="0c972f0548c2abfb" providerId="LiveId" clId="{8C0EF913-67F1-4653-AA13-76939E22F699}" dt="2020-04-22T04:00:33.856" v="1768" actId="478"/>
        <pc:sldMkLst>
          <pc:docMk/>
          <pc:sldMk cId="0" sldId="470"/>
        </pc:sldMkLst>
        <pc:spChg chg="add del mod">
          <ac:chgData name="meng yu" userId="0c972f0548c2abfb" providerId="LiveId" clId="{8C0EF913-67F1-4653-AA13-76939E22F699}" dt="2020-04-22T03:50:04.620" v="1659" actId="478"/>
          <ac:spMkLst>
            <pc:docMk/>
            <pc:sldMk cId="0" sldId="470"/>
            <ac:spMk id="2" creationId="{4E0A6815-8ED5-42F7-BBEF-5BBC42404619}"/>
          </ac:spMkLst>
        </pc:spChg>
        <pc:spChg chg="add mod">
          <ac:chgData name="meng yu" userId="0c972f0548c2abfb" providerId="LiveId" clId="{8C0EF913-67F1-4653-AA13-76939E22F699}" dt="2020-04-22T03:58:04.027" v="1736" actId="1035"/>
          <ac:spMkLst>
            <pc:docMk/>
            <pc:sldMk cId="0" sldId="470"/>
            <ac:spMk id="3" creationId="{3651E80B-7783-4A55-BC2F-98D4817A6A93}"/>
          </ac:spMkLst>
        </pc:spChg>
        <pc:spChg chg="add mod">
          <ac:chgData name="meng yu" userId="0c972f0548c2abfb" providerId="LiveId" clId="{8C0EF913-67F1-4653-AA13-76939E22F699}" dt="2020-04-22T03:59:44.304" v="1763" actId="1036"/>
          <ac:spMkLst>
            <pc:docMk/>
            <pc:sldMk cId="0" sldId="470"/>
            <ac:spMk id="4" creationId="{41A49986-25C4-4D88-8664-D1E2E5C8F92E}"/>
          </ac:spMkLst>
        </pc:spChg>
        <pc:spChg chg="add del">
          <ac:chgData name="meng yu" userId="0c972f0548c2abfb" providerId="LiveId" clId="{8C0EF913-67F1-4653-AA13-76939E22F699}" dt="2020-04-22T04:00:33.856" v="1768" actId="478"/>
          <ac:spMkLst>
            <pc:docMk/>
            <pc:sldMk cId="0" sldId="470"/>
            <ac:spMk id="11" creationId="{6C3C89D6-81FE-4233-ABC2-2C2BAC2224F0}"/>
          </ac:spMkLst>
        </pc:spChg>
        <pc:spChg chg="del">
          <ac:chgData name="meng yu" userId="0c972f0548c2abfb" providerId="LiveId" clId="{8C0EF913-67F1-4653-AA13-76939E22F699}" dt="2020-04-22T03:50:02.038" v="1658" actId="478"/>
          <ac:spMkLst>
            <pc:docMk/>
            <pc:sldMk cId="0" sldId="470"/>
            <ac:spMk id="43010" creationId="{C780CCD4-65B5-4AC3-86A0-E00A439F519A}"/>
          </ac:spMkLst>
        </pc:spChg>
        <pc:spChg chg="mod">
          <ac:chgData name="meng yu" userId="0c972f0548c2abfb" providerId="LiveId" clId="{8C0EF913-67F1-4653-AA13-76939E22F699}" dt="2020-04-22T03:50:58.923" v="1698" actId="207"/>
          <ac:spMkLst>
            <pc:docMk/>
            <pc:sldMk cId="0" sldId="470"/>
            <ac:spMk id="43011" creationId="{4EAA42BE-43DC-4AE4-A5BD-CE29699F82C1}"/>
          </ac:spMkLst>
        </pc:spChg>
        <pc:graphicFrameChg chg="mod">
          <ac:chgData name="meng yu" userId="0c972f0548c2abfb" providerId="LiveId" clId="{8C0EF913-67F1-4653-AA13-76939E22F699}" dt="2020-04-22T03:50:22.778" v="1677" actId="1036"/>
          <ac:graphicFrameMkLst>
            <pc:docMk/>
            <pc:sldMk cId="0" sldId="470"/>
            <ac:graphicFrameMk id="626751" creationId="{193CFF69-D9FF-4EB2-AD74-30E6E855BD45}"/>
          </ac:graphicFrameMkLst>
        </pc:graphicFrameChg>
      </pc:sldChg>
      <pc:sldChg chg="add del">
        <pc:chgData name="meng yu" userId="0c972f0548c2abfb" providerId="LiveId" clId="{8C0EF913-67F1-4653-AA13-76939E22F699}" dt="2020-04-22T04:00:17.328" v="1765" actId="47"/>
        <pc:sldMkLst>
          <pc:docMk/>
          <pc:sldMk cId="0" sldId="471"/>
        </pc:sldMkLst>
      </pc:sldChg>
      <pc:sldChg chg="add del">
        <pc:chgData name="meng yu" userId="0c972f0548c2abfb" providerId="LiveId" clId="{8C0EF913-67F1-4653-AA13-76939E22F699}" dt="2020-04-22T04:00:22.703" v="1766" actId="47"/>
        <pc:sldMkLst>
          <pc:docMk/>
          <pc:sldMk cId="0" sldId="472"/>
        </pc:sldMkLst>
      </pc:sldChg>
      <pc:sldChg chg="modSp">
        <pc:chgData name="meng yu" userId="0c972f0548c2abfb" providerId="LiveId" clId="{8C0EF913-67F1-4653-AA13-76939E22F699}" dt="2020-04-22T09:36:37.247" v="2853" actId="20577"/>
        <pc:sldMkLst>
          <pc:docMk/>
          <pc:sldMk cId="0" sldId="473"/>
        </pc:sldMkLst>
        <pc:spChg chg="mod">
          <ac:chgData name="meng yu" userId="0c972f0548c2abfb" providerId="LiveId" clId="{8C0EF913-67F1-4653-AA13-76939E22F699}" dt="2020-04-22T09:36:37.247" v="2853" actId="20577"/>
          <ac:spMkLst>
            <pc:docMk/>
            <pc:sldMk cId="0" sldId="473"/>
            <ac:spMk id="6147" creationId="{00D5ACF5-47D4-4AE8-8647-0B157C7DE261}"/>
          </ac:spMkLst>
        </pc:spChg>
      </pc:sldChg>
      <pc:sldChg chg="add del">
        <pc:chgData name="meng yu" userId="0c972f0548c2abfb" providerId="LiveId" clId="{8C0EF913-67F1-4653-AA13-76939E22F699}" dt="2020-04-22T04:05:27.736" v="1829" actId="47"/>
        <pc:sldMkLst>
          <pc:docMk/>
          <pc:sldMk cId="0" sldId="474"/>
        </pc:sldMkLst>
      </pc:sldChg>
      <pc:sldChg chg="addSp delSp modSp add modAnim">
        <pc:chgData name="meng yu" userId="0c972f0548c2abfb" providerId="LiveId" clId="{8C0EF913-67F1-4653-AA13-76939E22F699}" dt="2020-04-22T04:06:38.797" v="1872" actId="1037"/>
        <pc:sldMkLst>
          <pc:docMk/>
          <pc:sldMk cId="0" sldId="475"/>
        </pc:sldMkLst>
        <pc:spChg chg="add del mod">
          <ac:chgData name="meng yu" userId="0c972f0548c2abfb" providerId="LiveId" clId="{8C0EF913-67F1-4653-AA13-76939E22F699}" dt="2020-04-22T04:05:33.291" v="1831" actId="478"/>
          <ac:spMkLst>
            <pc:docMk/>
            <pc:sldMk cId="0" sldId="475"/>
            <ac:spMk id="2" creationId="{13D8BC04-57BA-4BC3-995B-311B8E0DC47A}"/>
          </ac:spMkLst>
        </pc:spChg>
        <pc:spChg chg="add del mod">
          <ac:chgData name="meng yu" userId="0c972f0548c2abfb" providerId="LiveId" clId="{8C0EF913-67F1-4653-AA13-76939E22F699}" dt="2020-04-22T04:05:36.352" v="1833" actId="478"/>
          <ac:spMkLst>
            <pc:docMk/>
            <pc:sldMk cId="0" sldId="475"/>
            <ac:spMk id="3" creationId="{E7FBDEED-F659-45D1-AABF-34006C6E5A24}"/>
          </ac:spMkLst>
        </pc:spChg>
        <pc:spChg chg="add">
          <ac:chgData name="meng yu" userId="0c972f0548c2abfb" providerId="LiveId" clId="{8C0EF913-67F1-4653-AA13-76939E22F699}" dt="2020-04-22T04:05:47.246" v="1834"/>
          <ac:spMkLst>
            <pc:docMk/>
            <pc:sldMk cId="0" sldId="475"/>
            <ac:spMk id="12" creationId="{E2F295C1-9258-4BA6-BC95-74730FE032F9}"/>
          </ac:spMkLst>
        </pc:spChg>
        <pc:spChg chg="add mod">
          <ac:chgData name="meng yu" userId="0c972f0548c2abfb" providerId="LiveId" clId="{8C0EF913-67F1-4653-AA13-76939E22F699}" dt="2020-04-22T04:06:38.797" v="1872" actId="1037"/>
          <ac:spMkLst>
            <pc:docMk/>
            <pc:sldMk cId="0" sldId="475"/>
            <ac:spMk id="13" creationId="{894F3429-DC52-4B5C-ADA8-306C2A47FA8A}"/>
          </ac:spMkLst>
        </pc:spChg>
        <pc:spChg chg="del">
          <ac:chgData name="meng yu" userId="0c972f0548c2abfb" providerId="LiveId" clId="{8C0EF913-67F1-4653-AA13-76939E22F699}" dt="2020-04-22T04:05:31.520" v="1830" actId="478"/>
          <ac:spMkLst>
            <pc:docMk/>
            <pc:sldMk cId="0" sldId="475"/>
            <ac:spMk id="48130" creationId="{15F63197-4822-4BCC-B292-89C0962CB3E4}"/>
          </ac:spMkLst>
        </pc:spChg>
        <pc:spChg chg="del">
          <ac:chgData name="meng yu" userId="0c972f0548c2abfb" providerId="LiveId" clId="{8C0EF913-67F1-4653-AA13-76939E22F699}" dt="2020-04-22T04:05:34.699" v="1832" actId="478"/>
          <ac:spMkLst>
            <pc:docMk/>
            <pc:sldMk cId="0" sldId="475"/>
            <ac:spMk id="48131" creationId="{EC0429E7-A13A-482B-834D-5C24EEED7044}"/>
          </ac:spMkLst>
        </pc:spChg>
        <pc:graphicFrameChg chg="mod modGraphic">
          <ac:chgData name="meng yu" userId="0c972f0548c2abfb" providerId="LiveId" clId="{8C0EF913-67F1-4653-AA13-76939E22F699}" dt="2020-04-22T04:06:21.979" v="1845" actId="1036"/>
          <ac:graphicFrameMkLst>
            <pc:docMk/>
            <pc:sldMk cId="0" sldId="475"/>
            <ac:graphicFrameMk id="655419" creationId="{CE217E12-1EED-4A44-8543-7A8824749EEA}"/>
          </ac:graphicFrameMkLst>
        </pc:graphicFrameChg>
      </pc:sldChg>
      <pc:sldChg chg="add del">
        <pc:chgData name="meng yu" userId="0c972f0548c2abfb" providerId="LiveId" clId="{8C0EF913-67F1-4653-AA13-76939E22F699}" dt="2020-04-22T04:07:20.190" v="1873" actId="47"/>
        <pc:sldMkLst>
          <pc:docMk/>
          <pc:sldMk cId="0" sldId="476"/>
        </pc:sldMkLst>
      </pc:sldChg>
      <pc:sldChg chg="addSp delSp modSp add modAnim">
        <pc:chgData name="meng yu" userId="0c972f0548c2abfb" providerId="LiveId" clId="{8C0EF913-67F1-4653-AA13-76939E22F699}" dt="2020-04-22T04:08:19.871" v="1895" actId="1038"/>
        <pc:sldMkLst>
          <pc:docMk/>
          <pc:sldMk cId="0" sldId="477"/>
        </pc:sldMkLst>
        <pc:spChg chg="add">
          <ac:chgData name="meng yu" userId="0c972f0548c2abfb" providerId="LiveId" clId="{8C0EF913-67F1-4653-AA13-76939E22F699}" dt="2020-04-22T04:07:37.954" v="1876"/>
          <ac:spMkLst>
            <pc:docMk/>
            <pc:sldMk cId="0" sldId="477"/>
            <ac:spMk id="10" creationId="{5B30B4C3-78E3-4B97-ACB6-5BEC5FA1E26C}"/>
          </ac:spMkLst>
        </pc:spChg>
        <pc:spChg chg="add mod">
          <ac:chgData name="meng yu" userId="0c972f0548c2abfb" providerId="LiveId" clId="{8C0EF913-67F1-4653-AA13-76939E22F699}" dt="2020-04-22T04:08:19.871" v="1895" actId="1038"/>
          <ac:spMkLst>
            <pc:docMk/>
            <pc:sldMk cId="0" sldId="477"/>
            <ac:spMk id="11" creationId="{D8F980AD-F45C-4468-BBCE-8AD877E799E5}"/>
          </ac:spMkLst>
        </pc:spChg>
        <pc:spChg chg="del">
          <ac:chgData name="meng yu" userId="0c972f0548c2abfb" providerId="LiveId" clId="{8C0EF913-67F1-4653-AA13-76939E22F699}" dt="2020-04-22T04:07:29.588" v="1874" actId="478"/>
          <ac:spMkLst>
            <pc:docMk/>
            <pc:sldMk cId="0" sldId="477"/>
            <ac:spMk id="50178" creationId="{53CAF8B5-C340-42BF-B370-C614AD05B0DA}"/>
          </ac:spMkLst>
        </pc:spChg>
        <pc:spChg chg="del">
          <ac:chgData name="meng yu" userId="0c972f0548c2abfb" providerId="LiveId" clId="{8C0EF913-67F1-4653-AA13-76939E22F699}" dt="2020-04-22T04:07:31.057" v="1875" actId="478"/>
          <ac:spMkLst>
            <pc:docMk/>
            <pc:sldMk cId="0" sldId="477"/>
            <ac:spMk id="50179" creationId="{B4B76F19-A206-4407-A56B-6C5114956B38}"/>
          </ac:spMkLst>
        </pc:spChg>
        <pc:graphicFrameChg chg="mod modGraphic">
          <ac:chgData name="meng yu" userId="0c972f0548c2abfb" providerId="LiveId" clId="{8C0EF913-67F1-4653-AA13-76939E22F699}" dt="2020-04-22T04:08:00.583" v="1884" actId="207"/>
          <ac:graphicFrameMkLst>
            <pc:docMk/>
            <pc:sldMk cId="0" sldId="477"/>
            <ac:graphicFrameMk id="659514" creationId="{15E2A6BE-DD7D-47D0-ACB5-17AF4931AE27}"/>
          </ac:graphicFrameMkLst>
        </pc:graphicFrameChg>
      </pc:sldChg>
      <pc:sldChg chg="add del">
        <pc:chgData name="meng yu" userId="0c972f0548c2abfb" providerId="LiveId" clId="{8C0EF913-67F1-4653-AA13-76939E22F699}" dt="2020-04-22T04:08:28.455" v="1896" actId="47"/>
        <pc:sldMkLst>
          <pc:docMk/>
          <pc:sldMk cId="0" sldId="478"/>
        </pc:sldMkLst>
      </pc:sldChg>
      <pc:sldChg chg="modSp add del modAnim">
        <pc:chgData name="meng yu" userId="0c972f0548c2abfb" providerId="LiveId" clId="{8C0EF913-67F1-4653-AA13-76939E22F699}" dt="2020-04-22T07:07:29.450" v="2436" actId="207"/>
        <pc:sldMkLst>
          <pc:docMk/>
          <pc:sldMk cId="0" sldId="480"/>
        </pc:sldMkLst>
        <pc:spChg chg="mod">
          <ac:chgData name="meng yu" userId="0c972f0548c2abfb" providerId="LiveId" clId="{8C0EF913-67F1-4653-AA13-76939E22F699}" dt="2020-04-22T07:05:39.899" v="2423" actId="20577"/>
          <ac:spMkLst>
            <pc:docMk/>
            <pc:sldMk cId="0" sldId="480"/>
            <ac:spMk id="52226" creationId="{F47D148A-8DE4-4473-8A66-C95FF2612329}"/>
          </ac:spMkLst>
        </pc:spChg>
        <pc:spChg chg="mod">
          <ac:chgData name="meng yu" userId="0c972f0548c2abfb" providerId="LiveId" clId="{8C0EF913-67F1-4653-AA13-76939E22F699}" dt="2020-04-22T07:07:29.450" v="2436" actId="207"/>
          <ac:spMkLst>
            <pc:docMk/>
            <pc:sldMk cId="0" sldId="480"/>
            <ac:spMk id="665603" creationId="{DEDD8321-1A2B-4BF2-9FC1-7CE6BE69F222}"/>
          </ac:spMkLst>
        </pc:spChg>
      </pc:sldChg>
      <pc:sldChg chg="addSp delSp modSp add del modAnim">
        <pc:chgData name="meng yu" userId="0c972f0548c2abfb" providerId="LiveId" clId="{8C0EF913-67F1-4653-AA13-76939E22F699}" dt="2020-04-22T07:11:45.478" v="2477" actId="207"/>
        <pc:sldMkLst>
          <pc:docMk/>
          <pc:sldMk cId="0" sldId="483"/>
        </pc:sldMkLst>
        <pc:spChg chg="add del mod">
          <ac:chgData name="meng yu" userId="0c972f0548c2abfb" providerId="LiveId" clId="{8C0EF913-67F1-4653-AA13-76939E22F699}" dt="2020-04-22T07:08:10.993" v="2438" actId="478"/>
          <ac:spMkLst>
            <pc:docMk/>
            <pc:sldMk cId="0" sldId="483"/>
            <ac:spMk id="2" creationId="{8E39E6D4-27A1-4EA1-911D-B622C5586910}"/>
          </ac:spMkLst>
        </pc:spChg>
        <pc:spChg chg="add">
          <ac:chgData name="meng yu" userId="0c972f0548c2abfb" providerId="LiveId" clId="{8C0EF913-67F1-4653-AA13-76939E22F699}" dt="2020-04-22T07:08:11.422" v="2439"/>
          <ac:spMkLst>
            <pc:docMk/>
            <pc:sldMk cId="0" sldId="483"/>
            <ac:spMk id="5" creationId="{EDFF487B-4746-42E2-9CA5-685B64423A89}"/>
          </ac:spMkLst>
        </pc:spChg>
        <pc:spChg chg="del">
          <ac:chgData name="meng yu" userId="0c972f0548c2abfb" providerId="LiveId" clId="{8C0EF913-67F1-4653-AA13-76939E22F699}" dt="2020-04-22T07:08:08.784" v="2437" actId="478"/>
          <ac:spMkLst>
            <pc:docMk/>
            <pc:sldMk cId="0" sldId="483"/>
            <ac:spMk id="53250" creationId="{5B6FFC3A-F1A5-499B-82BD-B0F8095F8833}"/>
          </ac:spMkLst>
        </pc:spChg>
        <pc:spChg chg="mod">
          <ac:chgData name="meng yu" userId="0c972f0548c2abfb" providerId="LiveId" clId="{8C0EF913-67F1-4653-AA13-76939E22F699}" dt="2020-04-22T07:11:45.478" v="2477" actId="207"/>
          <ac:spMkLst>
            <pc:docMk/>
            <pc:sldMk cId="0" sldId="483"/>
            <ac:spMk id="671747" creationId="{F7E735BF-0280-48FD-8A74-C72ED4A31CC1}"/>
          </ac:spMkLst>
        </pc:spChg>
      </pc:sldChg>
      <pc:sldChg chg="addSp delSp modSp add del">
        <pc:chgData name="meng yu" userId="0c972f0548c2abfb" providerId="LiveId" clId="{8C0EF913-67F1-4653-AA13-76939E22F699}" dt="2020-04-22T07:13:08.220" v="2507" actId="20577"/>
        <pc:sldMkLst>
          <pc:docMk/>
          <pc:sldMk cId="0" sldId="484"/>
        </pc:sldMkLst>
        <pc:spChg chg="add del mod">
          <ac:chgData name="meng yu" userId="0c972f0548c2abfb" providerId="LiveId" clId="{8C0EF913-67F1-4653-AA13-76939E22F699}" dt="2020-04-22T07:12:13.855" v="2481" actId="478"/>
          <ac:spMkLst>
            <pc:docMk/>
            <pc:sldMk cId="0" sldId="484"/>
            <ac:spMk id="2" creationId="{70016BBA-02AE-4084-BEE1-6FF5450496E5}"/>
          </ac:spMkLst>
        </pc:spChg>
        <pc:spChg chg="add del">
          <ac:chgData name="meng yu" userId="0c972f0548c2abfb" providerId="LiveId" clId="{8C0EF913-67F1-4653-AA13-76939E22F699}" dt="2020-04-22T07:12:12.561" v="2480"/>
          <ac:spMkLst>
            <pc:docMk/>
            <pc:sldMk cId="0" sldId="484"/>
            <ac:spMk id="6" creationId="{F3A99022-37CB-4897-9320-F9F909F1758F}"/>
          </ac:spMkLst>
        </pc:spChg>
        <pc:spChg chg="add">
          <ac:chgData name="meng yu" userId="0c972f0548c2abfb" providerId="LiveId" clId="{8C0EF913-67F1-4653-AA13-76939E22F699}" dt="2020-04-22T07:12:14.967" v="2482"/>
          <ac:spMkLst>
            <pc:docMk/>
            <pc:sldMk cId="0" sldId="484"/>
            <ac:spMk id="7" creationId="{B4430A04-B98D-40F1-BC6B-35366ABA53D7}"/>
          </ac:spMkLst>
        </pc:spChg>
        <pc:spChg chg="del">
          <ac:chgData name="meng yu" userId="0c972f0548c2abfb" providerId="LiveId" clId="{8C0EF913-67F1-4653-AA13-76939E22F699}" dt="2020-04-22T07:12:05.452" v="2478" actId="478"/>
          <ac:spMkLst>
            <pc:docMk/>
            <pc:sldMk cId="0" sldId="484"/>
            <ac:spMk id="54274" creationId="{72E2E55C-0A32-44B1-BAE7-76BDD3C1FB89}"/>
          </ac:spMkLst>
        </pc:spChg>
        <pc:spChg chg="mod">
          <ac:chgData name="meng yu" userId="0c972f0548c2abfb" providerId="LiveId" clId="{8C0EF913-67F1-4653-AA13-76939E22F699}" dt="2020-04-22T07:12:57.120" v="2503" actId="207"/>
          <ac:spMkLst>
            <pc:docMk/>
            <pc:sldMk cId="0" sldId="484"/>
            <ac:spMk id="54275" creationId="{26591867-C121-4856-AA69-0C4012952FC2}"/>
          </ac:spMkLst>
        </pc:spChg>
        <pc:graphicFrameChg chg="mod modGraphic">
          <ac:chgData name="meng yu" userId="0c972f0548c2abfb" providerId="LiveId" clId="{8C0EF913-67F1-4653-AA13-76939E22F699}" dt="2020-04-22T07:13:08.220" v="2507" actId="20577"/>
          <ac:graphicFrameMkLst>
            <pc:docMk/>
            <pc:sldMk cId="0" sldId="484"/>
            <ac:graphicFrameMk id="673796" creationId="{1D7BEBA3-2133-43C0-AC16-6BC2D7A27DDB}"/>
          </ac:graphicFrameMkLst>
        </pc:graphicFrameChg>
      </pc:sldChg>
      <pc:sldChg chg="addSp delSp modSp add del">
        <pc:chgData name="meng yu" userId="0c972f0548c2abfb" providerId="LiveId" clId="{8C0EF913-67F1-4653-AA13-76939E22F699}" dt="2020-04-22T07:25:34.097" v="2851" actId="207"/>
        <pc:sldMkLst>
          <pc:docMk/>
          <pc:sldMk cId="0" sldId="489"/>
        </pc:sldMkLst>
        <pc:spChg chg="add del mod">
          <ac:chgData name="meng yu" userId="0c972f0548c2abfb" providerId="LiveId" clId="{8C0EF913-67F1-4653-AA13-76939E22F699}" dt="2020-04-22T07:13:19.853" v="2509" actId="478"/>
          <ac:spMkLst>
            <pc:docMk/>
            <pc:sldMk cId="0" sldId="489"/>
            <ac:spMk id="2" creationId="{D0FC59F7-0BB1-4AFA-94A8-95E24C90C84E}"/>
          </ac:spMkLst>
        </pc:spChg>
        <pc:spChg chg="add">
          <ac:chgData name="meng yu" userId="0c972f0548c2abfb" providerId="LiveId" clId="{8C0EF913-67F1-4653-AA13-76939E22F699}" dt="2020-04-22T07:13:21.760" v="2510"/>
          <ac:spMkLst>
            <pc:docMk/>
            <pc:sldMk cId="0" sldId="489"/>
            <ac:spMk id="5" creationId="{F9703433-B53F-4544-939F-D417A595026F}"/>
          </ac:spMkLst>
        </pc:spChg>
        <pc:spChg chg="del">
          <ac:chgData name="meng yu" userId="0c972f0548c2abfb" providerId="LiveId" clId="{8C0EF913-67F1-4653-AA13-76939E22F699}" dt="2020-04-22T07:13:18.571" v="2508" actId="478"/>
          <ac:spMkLst>
            <pc:docMk/>
            <pc:sldMk cId="0" sldId="489"/>
            <ac:spMk id="55298" creationId="{A4D018B3-CEFC-48FC-8FDB-D701BB4D5059}"/>
          </ac:spMkLst>
        </pc:spChg>
        <pc:spChg chg="mod">
          <ac:chgData name="meng yu" userId="0c972f0548c2abfb" providerId="LiveId" clId="{8C0EF913-67F1-4653-AA13-76939E22F699}" dt="2020-04-22T07:25:34.097" v="2851" actId="207"/>
          <ac:spMkLst>
            <pc:docMk/>
            <pc:sldMk cId="0" sldId="489"/>
            <ac:spMk id="694275" creationId="{80A48E76-B136-42A2-8426-46648BE9D50D}"/>
          </ac:spMkLst>
        </pc:spChg>
      </pc:sldChg>
      <pc:sldChg chg="addSp delSp modSp add">
        <pc:chgData name="meng yu" userId="0c972f0548c2abfb" providerId="LiveId" clId="{8C0EF913-67F1-4653-AA13-76939E22F699}" dt="2020-04-22T09:56:48.090" v="2898" actId="207"/>
        <pc:sldMkLst>
          <pc:docMk/>
          <pc:sldMk cId="0" sldId="555"/>
        </pc:sldMkLst>
        <pc:spChg chg="add del mod">
          <ac:chgData name="meng yu" userId="0c972f0548c2abfb" providerId="LiveId" clId="{8C0EF913-67F1-4653-AA13-76939E22F699}" dt="2020-04-11T12:53:20.888" v="156" actId="478"/>
          <ac:spMkLst>
            <pc:docMk/>
            <pc:sldMk cId="0" sldId="555"/>
            <ac:spMk id="2" creationId="{EB4FC0C9-358C-4190-A84D-77371DE5341E}"/>
          </ac:spMkLst>
        </pc:spChg>
        <pc:spChg chg="add del mod">
          <ac:chgData name="meng yu" userId="0c972f0548c2abfb" providerId="LiveId" clId="{8C0EF913-67F1-4653-AA13-76939E22F699}" dt="2020-04-11T12:54:41.423" v="177" actId="478"/>
          <ac:spMkLst>
            <pc:docMk/>
            <pc:sldMk cId="0" sldId="555"/>
            <ac:spMk id="3" creationId="{241AC19E-3108-47AA-89DE-6E340E4BA15C}"/>
          </ac:spMkLst>
        </pc:spChg>
        <pc:spChg chg="add mod">
          <ac:chgData name="meng yu" userId="0c972f0548c2abfb" providerId="LiveId" clId="{8C0EF913-67F1-4653-AA13-76939E22F699}" dt="2020-04-11T13:04:27.054" v="203" actId="207"/>
          <ac:spMkLst>
            <pc:docMk/>
            <pc:sldMk cId="0" sldId="555"/>
            <ac:spMk id="46" creationId="{0B6B70CF-65C5-49D1-BA9C-CB6EA6FE7FD8}"/>
          </ac:spMkLst>
        </pc:spChg>
        <pc:spChg chg="add">
          <ac:chgData name="meng yu" userId="0c972f0548c2abfb" providerId="LiveId" clId="{8C0EF913-67F1-4653-AA13-76939E22F699}" dt="2020-04-11T12:53:35.726" v="158"/>
          <ac:spMkLst>
            <pc:docMk/>
            <pc:sldMk cId="0" sldId="555"/>
            <ac:spMk id="47" creationId="{F5022770-2D69-470A-8F42-1139594D5AD8}"/>
          </ac:spMkLst>
        </pc:spChg>
        <pc:spChg chg="del">
          <ac:chgData name="meng yu" userId="0c972f0548c2abfb" providerId="LiveId" clId="{8C0EF913-67F1-4653-AA13-76939E22F699}" dt="2020-04-11T12:53:19.388" v="155" actId="478"/>
          <ac:spMkLst>
            <pc:docMk/>
            <pc:sldMk cId="0" sldId="555"/>
            <ac:spMk id="22530" creationId="{6FF1D6BE-C3CC-4BDE-8A8A-D47766FB0E81}"/>
          </ac:spMkLst>
        </pc:spChg>
        <pc:spChg chg="del mod">
          <ac:chgData name="meng yu" userId="0c972f0548c2abfb" providerId="LiveId" clId="{8C0EF913-67F1-4653-AA13-76939E22F699}" dt="2020-04-11T12:54:37.394" v="176" actId="478"/>
          <ac:spMkLst>
            <pc:docMk/>
            <pc:sldMk cId="0" sldId="555"/>
            <ac:spMk id="22531" creationId="{F397DED5-7C66-4AFE-B91C-B80D9FB11812}"/>
          </ac:spMkLst>
        </pc:spChg>
        <pc:spChg chg="mod">
          <ac:chgData name="meng yu" userId="0c972f0548c2abfb" providerId="LiveId" clId="{8C0EF913-67F1-4653-AA13-76939E22F699}" dt="2020-04-22T09:56:48.090" v="2898" actId="207"/>
          <ac:spMkLst>
            <pc:docMk/>
            <pc:sldMk cId="0" sldId="555"/>
            <ac:spMk id="22554" creationId="{55E21764-59F5-431D-84FC-2F937F794497}"/>
          </ac:spMkLst>
        </pc:spChg>
        <pc:spChg chg="mod">
          <ac:chgData name="meng yu" userId="0c972f0548c2abfb" providerId="LiveId" clId="{8C0EF913-67F1-4653-AA13-76939E22F699}" dt="2020-04-22T09:56:48.090" v="2898" actId="207"/>
          <ac:spMkLst>
            <pc:docMk/>
            <pc:sldMk cId="0" sldId="555"/>
            <ac:spMk id="22557" creationId="{DD998845-F484-4DB3-A308-ACAC8D9A6701}"/>
          </ac:spMkLst>
        </pc:spChg>
        <pc:spChg chg="mod">
          <ac:chgData name="meng yu" userId="0c972f0548c2abfb" providerId="LiveId" clId="{8C0EF913-67F1-4653-AA13-76939E22F699}" dt="2020-04-22T09:56:48.090" v="2898" actId="207"/>
          <ac:spMkLst>
            <pc:docMk/>
            <pc:sldMk cId="0" sldId="555"/>
            <ac:spMk id="22558" creationId="{9BE86F72-00AF-4934-A06C-0B587902A555}"/>
          </ac:spMkLst>
        </pc:spChg>
        <pc:spChg chg="mod">
          <ac:chgData name="meng yu" userId="0c972f0548c2abfb" providerId="LiveId" clId="{8C0EF913-67F1-4653-AA13-76939E22F699}" dt="2020-04-11T13:04:14.248" v="201" actId="208"/>
          <ac:spMkLst>
            <pc:docMk/>
            <pc:sldMk cId="0" sldId="555"/>
            <ac:spMk id="22567" creationId="{2D65FF77-1382-4E46-86B7-9331DFF9A512}"/>
          </ac:spMkLst>
        </pc:spChg>
        <pc:spChg chg="mod">
          <ac:chgData name="meng yu" userId="0c972f0548c2abfb" providerId="LiveId" clId="{8C0EF913-67F1-4653-AA13-76939E22F699}" dt="2020-04-11T13:04:14.248" v="201" actId="208"/>
          <ac:spMkLst>
            <pc:docMk/>
            <pc:sldMk cId="0" sldId="555"/>
            <ac:spMk id="22568" creationId="{8D6E3479-1592-4735-AC34-37A038F29D36}"/>
          </ac:spMkLst>
        </pc:spChg>
        <pc:spChg chg="mod">
          <ac:chgData name="meng yu" userId="0c972f0548c2abfb" providerId="LiveId" clId="{8C0EF913-67F1-4653-AA13-76939E22F699}" dt="2020-04-11T12:57:34.028" v="199" actId="1582"/>
          <ac:spMkLst>
            <pc:docMk/>
            <pc:sldMk cId="0" sldId="555"/>
            <ac:spMk id="22569" creationId="{7BB4C9D2-8652-4EB9-9F9F-B6D3662A74B4}"/>
          </ac:spMkLst>
        </pc:spChg>
        <pc:spChg chg="mod">
          <ac:chgData name="meng yu" userId="0c972f0548c2abfb" providerId="LiveId" clId="{8C0EF913-67F1-4653-AA13-76939E22F699}" dt="2020-04-11T13:04:14.248" v="201" actId="208"/>
          <ac:spMkLst>
            <pc:docMk/>
            <pc:sldMk cId="0" sldId="555"/>
            <ac:spMk id="22571" creationId="{4B418AF4-F6EA-4442-8E98-6D97FD33CC77}"/>
          </ac:spMkLst>
        </pc:spChg>
        <pc:spChg chg="mod">
          <ac:chgData name="meng yu" userId="0c972f0548c2abfb" providerId="LiveId" clId="{8C0EF913-67F1-4653-AA13-76939E22F699}" dt="2020-04-11T13:04:14.248" v="201" actId="208"/>
          <ac:spMkLst>
            <pc:docMk/>
            <pc:sldMk cId="0" sldId="555"/>
            <ac:spMk id="22572" creationId="{95EE3486-7731-449B-8B84-B29402294999}"/>
          </ac:spMkLst>
        </pc:spChg>
      </pc:sldChg>
      <pc:sldChg chg="addSp delSp modSp add modAnim">
        <pc:chgData name="meng yu" userId="0c972f0548c2abfb" providerId="LiveId" clId="{8C0EF913-67F1-4653-AA13-76939E22F699}" dt="2020-04-22T09:45:19.632" v="2877" actId="14100"/>
        <pc:sldMkLst>
          <pc:docMk/>
          <pc:sldMk cId="0" sldId="564"/>
        </pc:sldMkLst>
        <pc:spChg chg="add del mod">
          <ac:chgData name="meng yu" userId="0c972f0548c2abfb" providerId="LiveId" clId="{8C0EF913-67F1-4653-AA13-76939E22F699}" dt="2020-04-21T13:36:20.389" v="496" actId="478"/>
          <ac:spMkLst>
            <pc:docMk/>
            <pc:sldMk cId="0" sldId="564"/>
            <ac:spMk id="2" creationId="{C1E89FA4-BD04-4D07-8720-7828C63A1C3C}"/>
          </ac:spMkLst>
        </pc:spChg>
        <pc:spChg chg="add">
          <ac:chgData name="meng yu" userId="0c972f0548c2abfb" providerId="LiveId" clId="{8C0EF913-67F1-4653-AA13-76939E22F699}" dt="2020-04-21T13:36:26.120" v="497"/>
          <ac:spMkLst>
            <pc:docMk/>
            <pc:sldMk cId="0" sldId="564"/>
            <ac:spMk id="5" creationId="{97151132-FC89-4DAB-9157-BAC507551CE6}"/>
          </ac:spMkLst>
        </pc:spChg>
        <pc:spChg chg="del">
          <ac:chgData name="meng yu" userId="0c972f0548c2abfb" providerId="LiveId" clId="{8C0EF913-67F1-4653-AA13-76939E22F699}" dt="2020-04-21T13:36:18.565" v="495" actId="478"/>
          <ac:spMkLst>
            <pc:docMk/>
            <pc:sldMk cId="0" sldId="564"/>
            <ac:spMk id="4098" creationId="{22B41E16-9595-4499-AD74-CE887AD440BA}"/>
          </ac:spMkLst>
        </pc:spChg>
        <pc:spChg chg="mod">
          <ac:chgData name="meng yu" userId="0c972f0548c2abfb" providerId="LiveId" clId="{8C0EF913-67F1-4653-AA13-76939E22F699}" dt="2020-04-22T09:45:19.632" v="2877" actId="14100"/>
          <ac:spMkLst>
            <pc:docMk/>
            <pc:sldMk cId="0" sldId="564"/>
            <ac:spMk id="864259" creationId="{600FA3CE-FCF6-470A-BDA3-1CEA0696D54B}"/>
          </ac:spMkLst>
        </pc:spChg>
      </pc:sldChg>
      <pc:sldChg chg="modSp add modAnim">
        <pc:chgData name="meng yu" userId="0c972f0548c2abfb" providerId="LiveId" clId="{8C0EF913-67F1-4653-AA13-76939E22F699}" dt="2020-04-22T02:48:01.834" v="1162" actId="207"/>
        <pc:sldMkLst>
          <pc:docMk/>
          <pc:sldMk cId="0" sldId="568"/>
        </pc:sldMkLst>
        <pc:spChg chg="mod">
          <ac:chgData name="meng yu" userId="0c972f0548c2abfb" providerId="LiveId" clId="{8C0EF913-67F1-4653-AA13-76939E22F699}" dt="2020-04-22T02:48:01.834" v="1162" actId="207"/>
          <ac:spMkLst>
            <pc:docMk/>
            <pc:sldMk cId="0" sldId="568"/>
            <ac:spMk id="30722" creationId="{DEDDA368-FA68-4F58-9C74-F02BBC7DC5BC}"/>
          </ac:spMkLst>
        </pc:spChg>
        <pc:spChg chg="mod">
          <ac:chgData name="meng yu" userId="0c972f0548c2abfb" providerId="LiveId" clId="{8C0EF913-67F1-4653-AA13-76939E22F699}" dt="2020-04-22T02:44:31.884" v="1157" actId="207"/>
          <ac:spMkLst>
            <pc:docMk/>
            <pc:sldMk cId="0" sldId="568"/>
            <ac:spMk id="872451" creationId="{88293B61-95D8-4E82-BDA6-8841522527F0}"/>
          </ac:spMkLst>
        </pc:spChg>
        <pc:grpChg chg="mod">
          <ac:chgData name="meng yu" userId="0c972f0548c2abfb" providerId="LiveId" clId="{8C0EF913-67F1-4653-AA13-76939E22F699}" dt="2020-04-22T02:43:11.449" v="1135" actId="1036"/>
          <ac:grpSpMkLst>
            <pc:docMk/>
            <pc:sldMk cId="0" sldId="568"/>
            <ac:grpSpMk id="30724" creationId="{2B2D4231-6388-4C93-AC37-D8ACFBB49A12}"/>
          </ac:grpSpMkLst>
        </pc:grpChg>
      </pc:sldChg>
      <pc:sldChg chg="add del">
        <pc:chgData name="meng yu" userId="0c972f0548c2abfb" providerId="LiveId" clId="{8C0EF913-67F1-4653-AA13-76939E22F699}" dt="2020-04-11T13:06:01.492" v="224" actId="47"/>
        <pc:sldMkLst>
          <pc:docMk/>
          <pc:sldMk cId="0" sldId="581"/>
        </pc:sldMkLst>
      </pc:sldChg>
      <pc:sldChg chg="del">
        <pc:chgData name="meng yu" userId="0c972f0548c2abfb" providerId="LiveId" clId="{8C0EF913-67F1-4653-AA13-76939E22F699}" dt="2020-04-21T13:45:19.665" v="596" actId="47"/>
        <pc:sldMkLst>
          <pc:docMk/>
          <pc:sldMk cId="0" sldId="775"/>
        </pc:sldMkLst>
      </pc:sldChg>
      <pc:sldChg chg="del">
        <pc:chgData name="meng yu" userId="0c972f0548c2abfb" providerId="LiveId" clId="{8C0EF913-67F1-4653-AA13-76939E22F699}" dt="2020-04-21T13:45:25.934" v="598" actId="47"/>
        <pc:sldMkLst>
          <pc:docMk/>
          <pc:sldMk cId="0" sldId="776"/>
        </pc:sldMkLst>
      </pc:sldChg>
      <pc:sldChg chg="modSp ord modAnim">
        <pc:chgData name="meng yu" userId="0c972f0548c2abfb" providerId="LiveId" clId="{8C0EF913-67F1-4653-AA13-76939E22F699}" dt="2020-04-22T09:38:29.116" v="2860"/>
        <pc:sldMkLst>
          <pc:docMk/>
          <pc:sldMk cId="0" sldId="782"/>
        </pc:sldMkLst>
        <pc:spChg chg="mod">
          <ac:chgData name="meng yu" userId="0c972f0548c2abfb" providerId="LiveId" clId="{8C0EF913-67F1-4653-AA13-76939E22F699}" dt="2020-04-21T14:07:56.826" v="1082" actId="207"/>
          <ac:spMkLst>
            <pc:docMk/>
            <pc:sldMk cId="0" sldId="782"/>
            <ac:spMk id="23555" creationId="{97B6CE23-13E6-4ED7-9077-F0C6D54AF61B}"/>
          </ac:spMkLst>
        </pc:spChg>
        <pc:spChg chg="mod">
          <ac:chgData name="meng yu" userId="0c972f0548c2abfb" providerId="LiveId" clId="{8C0EF913-67F1-4653-AA13-76939E22F699}" dt="2020-04-21T14:02:03.437" v="930" actId="122"/>
          <ac:spMkLst>
            <pc:docMk/>
            <pc:sldMk cId="0" sldId="782"/>
            <ac:spMk id="26626" creationId="{0C11E318-BFA9-41F4-9580-666B4F837261}"/>
          </ac:spMkLst>
        </pc:spChg>
      </pc:sldChg>
      <pc:sldChg chg="del">
        <pc:chgData name="meng yu" userId="0c972f0548c2abfb" providerId="LiveId" clId="{8C0EF913-67F1-4653-AA13-76939E22F699}" dt="2020-04-21T13:45:28.238" v="599" actId="47"/>
        <pc:sldMkLst>
          <pc:docMk/>
          <pc:sldMk cId="0" sldId="784"/>
        </pc:sldMkLst>
      </pc:sldChg>
      <pc:sldChg chg="del">
        <pc:chgData name="meng yu" userId="0c972f0548c2abfb" providerId="LiveId" clId="{8C0EF913-67F1-4653-AA13-76939E22F699}" dt="2020-04-11T13:30:22.288" v="484" actId="47"/>
        <pc:sldMkLst>
          <pc:docMk/>
          <pc:sldMk cId="0" sldId="788"/>
        </pc:sldMkLst>
      </pc:sldChg>
      <pc:sldChg chg="del">
        <pc:chgData name="meng yu" userId="0c972f0548c2abfb" providerId="LiveId" clId="{8C0EF913-67F1-4653-AA13-76939E22F699}" dt="2020-04-21T14:27:13.169" v="1092" actId="47"/>
        <pc:sldMkLst>
          <pc:docMk/>
          <pc:sldMk cId="0" sldId="937"/>
        </pc:sldMkLst>
      </pc:sldChg>
      <pc:sldChg chg="del">
        <pc:chgData name="meng yu" userId="0c972f0548c2abfb" providerId="LiveId" clId="{8C0EF913-67F1-4653-AA13-76939E22F699}" dt="2020-04-21T13:45:21.351" v="597" actId="47"/>
        <pc:sldMkLst>
          <pc:docMk/>
          <pc:sldMk cId="0" sldId="942"/>
        </pc:sldMkLst>
      </pc:sldChg>
      <pc:sldChg chg="del">
        <pc:chgData name="meng yu" userId="0c972f0548c2abfb" providerId="LiveId" clId="{8C0EF913-67F1-4653-AA13-76939E22F699}" dt="2020-04-21T14:26:48.643" v="1091" actId="47"/>
        <pc:sldMkLst>
          <pc:docMk/>
          <pc:sldMk cId="0" sldId="944"/>
        </pc:sldMkLst>
      </pc:sldChg>
      <pc:sldChg chg="delSp modSp modAnim">
        <pc:chgData name="meng yu" userId="0c972f0548c2abfb" providerId="LiveId" clId="{8C0EF913-67F1-4653-AA13-76939E22F699}" dt="2020-04-21T14:00:54.756" v="922" actId="1036"/>
        <pc:sldMkLst>
          <pc:docMk/>
          <pc:sldMk cId="0" sldId="946"/>
        </pc:sldMkLst>
        <pc:spChg chg="mod">
          <ac:chgData name="meng yu" userId="0c972f0548c2abfb" providerId="LiveId" clId="{8C0EF913-67F1-4653-AA13-76939E22F699}" dt="2020-04-21T13:48:17.485" v="619" actId="207"/>
          <ac:spMkLst>
            <pc:docMk/>
            <pc:sldMk cId="0" sldId="946"/>
            <ac:spMk id="25602" creationId="{454802D1-11BC-4D18-A08D-89D127EF1C0A}"/>
          </ac:spMkLst>
        </pc:spChg>
        <pc:spChg chg="mod">
          <ac:chgData name="meng yu" userId="0c972f0548c2abfb" providerId="LiveId" clId="{8C0EF913-67F1-4653-AA13-76939E22F699}" dt="2020-04-21T14:00:25.140" v="918" actId="20577"/>
          <ac:spMkLst>
            <pc:docMk/>
            <pc:sldMk cId="0" sldId="946"/>
            <ac:spMk id="25603" creationId="{AED1207B-ECDA-465C-B439-A2A9E2CF31A2}"/>
          </ac:spMkLst>
        </pc:spChg>
        <pc:spChg chg="mod">
          <ac:chgData name="meng yu" userId="0c972f0548c2abfb" providerId="LiveId" clId="{8C0EF913-67F1-4653-AA13-76939E22F699}" dt="2020-04-21T14:00:54.756" v="922" actId="1036"/>
          <ac:spMkLst>
            <pc:docMk/>
            <pc:sldMk cId="0" sldId="946"/>
            <ac:spMk id="25604" creationId="{7522AF64-49A5-42B3-B47B-D346D529C6E4}"/>
          </ac:spMkLst>
        </pc:spChg>
        <pc:spChg chg="del">
          <ac:chgData name="meng yu" userId="0c972f0548c2abfb" providerId="LiveId" clId="{8C0EF913-67F1-4653-AA13-76939E22F699}" dt="2020-04-21T13:50:18.840" v="724" actId="478"/>
          <ac:spMkLst>
            <pc:docMk/>
            <pc:sldMk cId="0" sldId="946"/>
            <ac:spMk id="25605" creationId="{F9B581EA-6D49-46FE-862F-32BD26C9A082}"/>
          </ac:spMkLst>
        </pc:spChg>
      </pc:sldChg>
      <pc:sldChg chg="del">
        <pc:chgData name="meng yu" userId="0c972f0548c2abfb" providerId="LiveId" clId="{8C0EF913-67F1-4653-AA13-76939E22F699}" dt="2020-04-11T13:30:25.510" v="485" actId="47"/>
        <pc:sldMkLst>
          <pc:docMk/>
          <pc:sldMk cId="0" sldId="947"/>
        </pc:sldMkLst>
      </pc:sldChg>
      <pc:sldChg chg="modSp ord">
        <pc:chgData name="meng yu" userId="0c972f0548c2abfb" providerId="LiveId" clId="{8C0EF913-67F1-4653-AA13-76939E22F699}" dt="2020-04-22T09:39:00.824" v="2862"/>
        <pc:sldMkLst>
          <pc:docMk/>
          <pc:sldMk cId="0" sldId="948"/>
        </pc:sldMkLst>
        <pc:spChg chg="mod">
          <ac:chgData name="meng yu" userId="0c972f0548c2abfb" providerId="LiveId" clId="{8C0EF913-67F1-4653-AA13-76939E22F699}" dt="2020-04-21T13:45:45.389" v="605" actId="20577"/>
          <ac:spMkLst>
            <pc:docMk/>
            <pc:sldMk cId="0" sldId="948"/>
            <ac:spMk id="23554" creationId="{AE642D1E-3C32-4355-8585-5D58BA47DC29}"/>
          </ac:spMkLst>
        </pc:spChg>
      </pc:sldChg>
      <pc:sldChg chg="modSp ord">
        <pc:chgData name="meng yu" userId="0c972f0548c2abfb" providerId="LiveId" clId="{8C0EF913-67F1-4653-AA13-76939E22F699}" dt="2020-04-22T09:39:03.547" v="2864"/>
        <pc:sldMkLst>
          <pc:docMk/>
          <pc:sldMk cId="0" sldId="949"/>
        </pc:sldMkLst>
        <pc:spChg chg="mod">
          <ac:chgData name="meng yu" userId="0c972f0548c2abfb" providerId="LiveId" clId="{8C0EF913-67F1-4653-AA13-76939E22F699}" dt="2020-04-21T13:48:07.307" v="611" actId="207"/>
          <ac:spMkLst>
            <pc:docMk/>
            <pc:sldMk cId="0" sldId="949"/>
            <ac:spMk id="24578" creationId="{2CCD8782-2853-4DE5-88E8-DB1F31CA8340}"/>
          </ac:spMkLst>
        </pc:spChg>
      </pc:sldChg>
      <pc:sldChg chg="modSp">
        <pc:chgData name="meng yu" userId="0c972f0548c2abfb" providerId="LiveId" clId="{8C0EF913-67F1-4653-AA13-76939E22F699}" dt="2020-04-22T09:47:47.567" v="2890" actId="114"/>
        <pc:sldMkLst>
          <pc:docMk/>
          <pc:sldMk cId="2268069346" sldId="950"/>
        </pc:sldMkLst>
        <pc:spChg chg="mod">
          <ac:chgData name="meng yu" userId="0c972f0548c2abfb" providerId="LiveId" clId="{8C0EF913-67F1-4653-AA13-76939E22F699}" dt="2020-04-21T13:45:42.361" v="602" actId="20577"/>
          <ac:spMkLst>
            <pc:docMk/>
            <pc:sldMk cId="2268069346" sldId="950"/>
            <ac:spMk id="22530" creationId="{EDE3AA10-7E7F-481F-8335-3340F2E387BA}"/>
          </ac:spMkLst>
        </pc:spChg>
        <pc:spChg chg="mod">
          <ac:chgData name="meng yu" userId="0c972f0548c2abfb" providerId="LiveId" clId="{8C0EF913-67F1-4653-AA13-76939E22F699}" dt="2020-04-22T09:47:47.567" v="2890" actId="114"/>
          <ac:spMkLst>
            <pc:docMk/>
            <pc:sldMk cId="2268069346" sldId="950"/>
            <ac:spMk id="22531" creationId="{1234D801-58B8-4EE2-A7CA-8E1B26FDBF0A}"/>
          </ac:spMkLst>
        </pc:spChg>
      </pc:sldChg>
      <pc:sldChg chg="modSp">
        <pc:chgData name="meng yu" userId="0c972f0548c2abfb" providerId="LiveId" clId="{8C0EF913-67F1-4653-AA13-76939E22F699}" dt="2020-04-22T09:36:44.267" v="2856" actId="20577"/>
        <pc:sldMkLst>
          <pc:docMk/>
          <pc:sldMk cId="0" sldId="954"/>
        </pc:sldMkLst>
        <pc:spChg chg="mod">
          <ac:chgData name="meng yu" userId="0c972f0548c2abfb" providerId="LiveId" clId="{8C0EF913-67F1-4653-AA13-76939E22F699}" dt="2020-04-22T09:36:44.267" v="2856" actId="20577"/>
          <ac:spMkLst>
            <pc:docMk/>
            <pc:sldMk cId="0" sldId="954"/>
            <ac:spMk id="9219" creationId="{8A7AEA80-B90A-44EB-9DC8-BEC15B676607}"/>
          </ac:spMkLst>
        </pc:spChg>
      </pc:sldChg>
      <pc:sldChg chg="del ord">
        <pc:chgData name="meng yu" userId="0c972f0548c2abfb" providerId="LiveId" clId="{8C0EF913-67F1-4653-AA13-76939E22F699}" dt="2020-04-21T12:50:41.960" v="493" actId="47"/>
        <pc:sldMkLst>
          <pc:docMk/>
          <pc:sldMk cId="0" sldId="960"/>
        </pc:sldMkLst>
      </pc:sldChg>
      <pc:sldChg chg="modSp">
        <pc:chgData name="meng yu" userId="0c972f0548c2abfb" providerId="LiveId" clId="{8C0EF913-67F1-4653-AA13-76939E22F699}" dt="2020-04-21T13:46:05.082" v="607" actId="207"/>
        <pc:sldMkLst>
          <pc:docMk/>
          <pc:sldMk cId="0" sldId="967"/>
        </pc:sldMkLst>
        <pc:spChg chg="mod">
          <ac:chgData name="meng yu" userId="0c972f0548c2abfb" providerId="LiveId" clId="{8C0EF913-67F1-4653-AA13-76939E22F699}" dt="2020-04-21T13:46:05.082" v="607" actId="207"/>
          <ac:spMkLst>
            <pc:docMk/>
            <pc:sldMk cId="0" sldId="967"/>
            <ac:spMk id="13315" creationId="{A5BC0960-6A3E-4C82-9571-7EE34F71CEF1}"/>
          </ac:spMkLst>
        </pc:spChg>
      </pc:sldChg>
      <pc:sldChg chg="del">
        <pc:chgData name="meng yu" userId="0c972f0548c2abfb" providerId="LiveId" clId="{8C0EF913-67F1-4653-AA13-76939E22F699}" dt="2020-04-11T13:30:08.871" v="483" actId="47"/>
        <pc:sldMkLst>
          <pc:docMk/>
          <pc:sldMk cId="0" sldId="970"/>
        </pc:sldMkLst>
      </pc:sldChg>
      <pc:sldChg chg="del">
        <pc:chgData name="meng yu" userId="0c972f0548c2abfb" providerId="LiveId" clId="{8C0EF913-67F1-4653-AA13-76939E22F699}" dt="2020-04-21T14:26:43.681" v="1090" actId="47"/>
        <pc:sldMkLst>
          <pc:docMk/>
          <pc:sldMk cId="0" sldId="971"/>
        </pc:sldMkLst>
      </pc:sldChg>
      <pc:sldChg chg="del">
        <pc:chgData name="meng yu" userId="0c972f0548c2abfb" providerId="LiveId" clId="{8C0EF913-67F1-4653-AA13-76939E22F699}" dt="2020-04-21T14:26:43.681" v="1090" actId="47"/>
        <pc:sldMkLst>
          <pc:docMk/>
          <pc:sldMk cId="0" sldId="972"/>
        </pc:sldMkLst>
      </pc:sldChg>
      <pc:sldChg chg="del">
        <pc:chgData name="meng yu" userId="0c972f0548c2abfb" providerId="LiveId" clId="{8C0EF913-67F1-4653-AA13-76939E22F699}" dt="2020-04-21T14:26:43.681" v="1090" actId="47"/>
        <pc:sldMkLst>
          <pc:docMk/>
          <pc:sldMk cId="0" sldId="973"/>
        </pc:sldMkLst>
      </pc:sldChg>
      <pc:sldChg chg="del">
        <pc:chgData name="meng yu" userId="0c972f0548c2abfb" providerId="LiveId" clId="{8C0EF913-67F1-4653-AA13-76939E22F699}" dt="2020-04-21T14:26:43.681" v="1090" actId="47"/>
        <pc:sldMkLst>
          <pc:docMk/>
          <pc:sldMk cId="0" sldId="974"/>
        </pc:sldMkLst>
      </pc:sldChg>
      <pc:sldChg chg="del">
        <pc:chgData name="meng yu" userId="0c972f0548c2abfb" providerId="LiveId" clId="{8C0EF913-67F1-4653-AA13-76939E22F699}" dt="2020-04-21T14:26:43.681" v="1090" actId="47"/>
        <pc:sldMkLst>
          <pc:docMk/>
          <pc:sldMk cId="0" sldId="975"/>
        </pc:sldMkLst>
      </pc:sldChg>
      <pc:sldChg chg="del">
        <pc:chgData name="meng yu" userId="0c972f0548c2abfb" providerId="LiveId" clId="{8C0EF913-67F1-4653-AA13-76939E22F699}" dt="2020-04-21T14:26:43.681" v="1090" actId="47"/>
        <pc:sldMkLst>
          <pc:docMk/>
          <pc:sldMk cId="0" sldId="976"/>
        </pc:sldMkLst>
      </pc:sldChg>
      <pc:sldChg chg="del">
        <pc:chgData name="meng yu" userId="0c972f0548c2abfb" providerId="LiveId" clId="{8C0EF913-67F1-4653-AA13-76939E22F699}" dt="2020-04-21T14:26:43.681" v="1090" actId="47"/>
        <pc:sldMkLst>
          <pc:docMk/>
          <pc:sldMk cId="0" sldId="977"/>
        </pc:sldMkLst>
      </pc:sldChg>
      <pc:sldChg chg="del">
        <pc:chgData name="meng yu" userId="0c972f0548c2abfb" providerId="LiveId" clId="{8C0EF913-67F1-4653-AA13-76939E22F699}" dt="2020-04-21T14:26:43.681" v="1090" actId="47"/>
        <pc:sldMkLst>
          <pc:docMk/>
          <pc:sldMk cId="0" sldId="978"/>
        </pc:sldMkLst>
      </pc:sldChg>
      <pc:sldChg chg="del">
        <pc:chgData name="meng yu" userId="0c972f0548c2abfb" providerId="LiveId" clId="{8C0EF913-67F1-4653-AA13-76939E22F699}" dt="2020-04-21T14:26:43.681" v="1090" actId="47"/>
        <pc:sldMkLst>
          <pc:docMk/>
          <pc:sldMk cId="0" sldId="979"/>
        </pc:sldMkLst>
      </pc:sldChg>
      <pc:sldChg chg="del">
        <pc:chgData name="meng yu" userId="0c972f0548c2abfb" providerId="LiveId" clId="{8C0EF913-67F1-4653-AA13-76939E22F699}" dt="2020-04-21T14:26:43.681" v="1090" actId="47"/>
        <pc:sldMkLst>
          <pc:docMk/>
          <pc:sldMk cId="0" sldId="980"/>
        </pc:sldMkLst>
      </pc:sldChg>
      <pc:sldChg chg="del">
        <pc:chgData name="meng yu" userId="0c972f0548c2abfb" providerId="LiveId" clId="{8C0EF913-67F1-4653-AA13-76939E22F699}" dt="2020-04-21T14:26:43.681" v="1090" actId="47"/>
        <pc:sldMkLst>
          <pc:docMk/>
          <pc:sldMk cId="0" sldId="981"/>
        </pc:sldMkLst>
      </pc:sldChg>
      <pc:sldChg chg="del">
        <pc:chgData name="meng yu" userId="0c972f0548c2abfb" providerId="LiveId" clId="{8C0EF913-67F1-4653-AA13-76939E22F699}" dt="2020-04-21T14:26:43.681" v="1090" actId="47"/>
        <pc:sldMkLst>
          <pc:docMk/>
          <pc:sldMk cId="0" sldId="982"/>
        </pc:sldMkLst>
      </pc:sldChg>
      <pc:sldChg chg="del">
        <pc:chgData name="meng yu" userId="0c972f0548c2abfb" providerId="LiveId" clId="{8C0EF913-67F1-4653-AA13-76939E22F699}" dt="2020-04-21T14:26:43.681" v="1090" actId="47"/>
        <pc:sldMkLst>
          <pc:docMk/>
          <pc:sldMk cId="0" sldId="983"/>
        </pc:sldMkLst>
      </pc:sldChg>
      <pc:sldChg chg="del">
        <pc:chgData name="meng yu" userId="0c972f0548c2abfb" providerId="LiveId" clId="{8C0EF913-67F1-4653-AA13-76939E22F699}" dt="2020-04-21T14:26:43.681" v="1090" actId="47"/>
        <pc:sldMkLst>
          <pc:docMk/>
          <pc:sldMk cId="0" sldId="984"/>
        </pc:sldMkLst>
      </pc:sldChg>
      <pc:sldChg chg="del">
        <pc:chgData name="meng yu" userId="0c972f0548c2abfb" providerId="LiveId" clId="{8C0EF913-67F1-4653-AA13-76939E22F699}" dt="2020-04-21T14:26:43.681" v="1090" actId="47"/>
        <pc:sldMkLst>
          <pc:docMk/>
          <pc:sldMk cId="0" sldId="985"/>
        </pc:sldMkLst>
      </pc:sldChg>
      <pc:sldChg chg="del">
        <pc:chgData name="meng yu" userId="0c972f0548c2abfb" providerId="LiveId" clId="{8C0EF913-67F1-4653-AA13-76939E22F699}" dt="2020-04-21T14:26:43.681" v="1090" actId="47"/>
        <pc:sldMkLst>
          <pc:docMk/>
          <pc:sldMk cId="0" sldId="986"/>
        </pc:sldMkLst>
      </pc:sldChg>
      <pc:sldChg chg="del">
        <pc:chgData name="meng yu" userId="0c972f0548c2abfb" providerId="LiveId" clId="{8C0EF913-67F1-4653-AA13-76939E22F699}" dt="2020-04-21T14:26:43.681" v="1090" actId="47"/>
        <pc:sldMkLst>
          <pc:docMk/>
          <pc:sldMk cId="0" sldId="987"/>
        </pc:sldMkLst>
      </pc:sldChg>
      <pc:sldChg chg="del">
        <pc:chgData name="meng yu" userId="0c972f0548c2abfb" providerId="LiveId" clId="{8C0EF913-67F1-4653-AA13-76939E22F699}" dt="2020-04-21T14:26:43.681" v="1090" actId="47"/>
        <pc:sldMkLst>
          <pc:docMk/>
          <pc:sldMk cId="0" sldId="988"/>
        </pc:sldMkLst>
      </pc:sldChg>
      <pc:sldChg chg="del">
        <pc:chgData name="meng yu" userId="0c972f0548c2abfb" providerId="LiveId" clId="{8C0EF913-67F1-4653-AA13-76939E22F699}" dt="2020-04-21T14:26:43.681" v="1090" actId="47"/>
        <pc:sldMkLst>
          <pc:docMk/>
          <pc:sldMk cId="0" sldId="989"/>
        </pc:sldMkLst>
      </pc:sldChg>
      <pc:sldChg chg="del">
        <pc:chgData name="meng yu" userId="0c972f0548c2abfb" providerId="LiveId" clId="{8C0EF913-67F1-4653-AA13-76939E22F699}" dt="2020-04-21T14:26:43.681" v="1090" actId="47"/>
        <pc:sldMkLst>
          <pc:docMk/>
          <pc:sldMk cId="0" sldId="990"/>
        </pc:sldMkLst>
      </pc:sldChg>
      <pc:sldChg chg="del">
        <pc:chgData name="meng yu" userId="0c972f0548c2abfb" providerId="LiveId" clId="{8C0EF913-67F1-4653-AA13-76939E22F699}" dt="2020-04-21T14:26:43.681" v="1090" actId="47"/>
        <pc:sldMkLst>
          <pc:docMk/>
          <pc:sldMk cId="0" sldId="991"/>
        </pc:sldMkLst>
      </pc:sldChg>
      <pc:sldChg chg="del">
        <pc:chgData name="meng yu" userId="0c972f0548c2abfb" providerId="LiveId" clId="{8C0EF913-67F1-4653-AA13-76939E22F699}" dt="2020-04-21T14:26:43.681" v="1090" actId="47"/>
        <pc:sldMkLst>
          <pc:docMk/>
          <pc:sldMk cId="0" sldId="992"/>
        </pc:sldMkLst>
      </pc:sldChg>
      <pc:sldChg chg="del">
        <pc:chgData name="meng yu" userId="0c972f0548c2abfb" providerId="LiveId" clId="{8C0EF913-67F1-4653-AA13-76939E22F699}" dt="2020-04-21T14:26:43.681" v="1090" actId="47"/>
        <pc:sldMkLst>
          <pc:docMk/>
          <pc:sldMk cId="0" sldId="993"/>
        </pc:sldMkLst>
      </pc:sldChg>
      <pc:sldChg chg="del">
        <pc:chgData name="meng yu" userId="0c972f0548c2abfb" providerId="LiveId" clId="{8C0EF913-67F1-4653-AA13-76939E22F699}" dt="2020-04-21T14:26:43.681" v="1090" actId="47"/>
        <pc:sldMkLst>
          <pc:docMk/>
          <pc:sldMk cId="0" sldId="994"/>
        </pc:sldMkLst>
      </pc:sldChg>
      <pc:sldChg chg="del">
        <pc:chgData name="meng yu" userId="0c972f0548c2abfb" providerId="LiveId" clId="{8C0EF913-67F1-4653-AA13-76939E22F699}" dt="2020-04-21T14:26:43.681" v="1090" actId="47"/>
        <pc:sldMkLst>
          <pc:docMk/>
          <pc:sldMk cId="0" sldId="995"/>
        </pc:sldMkLst>
      </pc:sldChg>
      <pc:sldChg chg="del">
        <pc:chgData name="meng yu" userId="0c972f0548c2abfb" providerId="LiveId" clId="{8C0EF913-67F1-4653-AA13-76939E22F699}" dt="2020-04-21T14:26:43.681" v="1090" actId="47"/>
        <pc:sldMkLst>
          <pc:docMk/>
          <pc:sldMk cId="0" sldId="996"/>
        </pc:sldMkLst>
      </pc:sldChg>
      <pc:sldChg chg="del">
        <pc:chgData name="meng yu" userId="0c972f0548c2abfb" providerId="LiveId" clId="{8C0EF913-67F1-4653-AA13-76939E22F699}" dt="2020-04-21T14:26:43.681" v="1090" actId="47"/>
        <pc:sldMkLst>
          <pc:docMk/>
          <pc:sldMk cId="0" sldId="997"/>
        </pc:sldMkLst>
      </pc:sldChg>
      <pc:sldChg chg="del">
        <pc:chgData name="meng yu" userId="0c972f0548c2abfb" providerId="LiveId" clId="{8C0EF913-67F1-4653-AA13-76939E22F699}" dt="2020-04-21T14:26:43.681" v="1090" actId="47"/>
        <pc:sldMkLst>
          <pc:docMk/>
          <pc:sldMk cId="0" sldId="998"/>
        </pc:sldMkLst>
      </pc:sldChg>
      <pc:sldChg chg="del">
        <pc:chgData name="meng yu" userId="0c972f0548c2abfb" providerId="LiveId" clId="{8C0EF913-67F1-4653-AA13-76939E22F699}" dt="2020-04-21T14:26:43.681" v="1090" actId="47"/>
        <pc:sldMkLst>
          <pc:docMk/>
          <pc:sldMk cId="0" sldId="999"/>
        </pc:sldMkLst>
      </pc:sldChg>
      <pc:sldChg chg="del">
        <pc:chgData name="meng yu" userId="0c972f0548c2abfb" providerId="LiveId" clId="{8C0EF913-67F1-4653-AA13-76939E22F699}" dt="2020-04-21T14:26:43.681" v="1090" actId="47"/>
        <pc:sldMkLst>
          <pc:docMk/>
          <pc:sldMk cId="0" sldId="1000"/>
        </pc:sldMkLst>
      </pc:sldChg>
      <pc:sldChg chg="del">
        <pc:chgData name="meng yu" userId="0c972f0548c2abfb" providerId="LiveId" clId="{8C0EF913-67F1-4653-AA13-76939E22F699}" dt="2020-04-21T14:26:43.681" v="1090" actId="47"/>
        <pc:sldMkLst>
          <pc:docMk/>
          <pc:sldMk cId="0" sldId="1001"/>
        </pc:sldMkLst>
      </pc:sldChg>
      <pc:sldChg chg="del">
        <pc:chgData name="meng yu" userId="0c972f0548c2abfb" providerId="LiveId" clId="{8C0EF913-67F1-4653-AA13-76939E22F699}" dt="2020-04-21T14:26:43.681" v="1090" actId="47"/>
        <pc:sldMkLst>
          <pc:docMk/>
          <pc:sldMk cId="0" sldId="1002"/>
        </pc:sldMkLst>
      </pc:sldChg>
      <pc:sldChg chg="del">
        <pc:chgData name="meng yu" userId="0c972f0548c2abfb" providerId="LiveId" clId="{8C0EF913-67F1-4653-AA13-76939E22F699}" dt="2020-04-21T14:26:43.681" v="1090" actId="47"/>
        <pc:sldMkLst>
          <pc:docMk/>
          <pc:sldMk cId="0" sldId="1003"/>
        </pc:sldMkLst>
      </pc:sldChg>
      <pc:sldChg chg="del">
        <pc:chgData name="meng yu" userId="0c972f0548c2abfb" providerId="LiveId" clId="{8C0EF913-67F1-4653-AA13-76939E22F699}" dt="2020-04-21T14:26:43.681" v="1090" actId="47"/>
        <pc:sldMkLst>
          <pc:docMk/>
          <pc:sldMk cId="0" sldId="1004"/>
        </pc:sldMkLst>
      </pc:sldChg>
      <pc:sldChg chg="del">
        <pc:chgData name="meng yu" userId="0c972f0548c2abfb" providerId="LiveId" clId="{8C0EF913-67F1-4653-AA13-76939E22F699}" dt="2020-04-21T14:26:43.681" v="1090" actId="47"/>
        <pc:sldMkLst>
          <pc:docMk/>
          <pc:sldMk cId="0" sldId="1005"/>
        </pc:sldMkLst>
      </pc:sldChg>
      <pc:sldChg chg="del">
        <pc:chgData name="meng yu" userId="0c972f0548c2abfb" providerId="LiveId" clId="{8C0EF913-67F1-4653-AA13-76939E22F699}" dt="2020-04-21T14:26:43.681" v="1090" actId="47"/>
        <pc:sldMkLst>
          <pc:docMk/>
          <pc:sldMk cId="0" sldId="1006"/>
        </pc:sldMkLst>
      </pc:sldChg>
      <pc:sldChg chg="del">
        <pc:chgData name="meng yu" userId="0c972f0548c2abfb" providerId="LiveId" clId="{8C0EF913-67F1-4653-AA13-76939E22F699}" dt="2020-04-21T14:26:43.681" v="1090" actId="47"/>
        <pc:sldMkLst>
          <pc:docMk/>
          <pc:sldMk cId="0" sldId="1007"/>
        </pc:sldMkLst>
      </pc:sldChg>
      <pc:sldChg chg="del">
        <pc:chgData name="meng yu" userId="0c972f0548c2abfb" providerId="LiveId" clId="{8C0EF913-67F1-4653-AA13-76939E22F699}" dt="2020-04-21T14:26:43.681" v="1090" actId="47"/>
        <pc:sldMkLst>
          <pc:docMk/>
          <pc:sldMk cId="0" sldId="1008"/>
        </pc:sldMkLst>
      </pc:sldChg>
      <pc:sldChg chg="del">
        <pc:chgData name="meng yu" userId="0c972f0548c2abfb" providerId="LiveId" clId="{8C0EF913-67F1-4653-AA13-76939E22F699}" dt="2020-04-21T14:26:43.681" v="1090" actId="47"/>
        <pc:sldMkLst>
          <pc:docMk/>
          <pc:sldMk cId="0" sldId="1009"/>
        </pc:sldMkLst>
      </pc:sldChg>
      <pc:sldChg chg="del">
        <pc:chgData name="meng yu" userId="0c972f0548c2abfb" providerId="LiveId" clId="{8C0EF913-67F1-4653-AA13-76939E22F699}" dt="2020-04-21T14:26:43.681" v="1090" actId="47"/>
        <pc:sldMkLst>
          <pc:docMk/>
          <pc:sldMk cId="0" sldId="1010"/>
        </pc:sldMkLst>
      </pc:sldChg>
      <pc:sldChg chg="del">
        <pc:chgData name="meng yu" userId="0c972f0548c2abfb" providerId="LiveId" clId="{8C0EF913-67F1-4653-AA13-76939E22F699}" dt="2020-04-21T14:26:43.681" v="1090" actId="47"/>
        <pc:sldMkLst>
          <pc:docMk/>
          <pc:sldMk cId="0" sldId="1011"/>
        </pc:sldMkLst>
      </pc:sldChg>
      <pc:sldChg chg="del">
        <pc:chgData name="meng yu" userId="0c972f0548c2abfb" providerId="LiveId" clId="{8C0EF913-67F1-4653-AA13-76939E22F699}" dt="2020-04-21T14:26:43.681" v="1090" actId="47"/>
        <pc:sldMkLst>
          <pc:docMk/>
          <pc:sldMk cId="0" sldId="1013"/>
        </pc:sldMkLst>
      </pc:sldChg>
      <pc:sldChg chg="del">
        <pc:chgData name="meng yu" userId="0c972f0548c2abfb" providerId="LiveId" clId="{8C0EF913-67F1-4653-AA13-76939E22F699}" dt="2020-04-21T14:26:43.681" v="1090" actId="47"/>
        <pc:sldMkLst>
          <pc:docMk/>
          <pc:sldMk cId="0" sldId="1014"/>
        </pc:sldMkLst>
      </pc:sldChg>
      <pc:sldChg chg="del">
        <pc:chgData name="meng yu" userId="0c972f0548c2abfb" providerId="LiveId" clId="{8C0EF913-67F1-4653-AA13-76939E22F699}" dt="2020-04-21T14:26:43.681" v="1090" actId="47"/>
        <pc:sldMkLst>
          <pc:docMk/>
          <pc:sldMk cId="0" sldId="1015"/>
        </pc:sldMkLst>
      </pc:sldChg>
      <pc:sldChg chg="del">
        <pc:chgData name="meng yu" userId="0c972f0548c2abfb" providerId="LiveId" clId="{8C0EF913-67F1-4653-AA13-76939E22F699}" dt="2020-04-21T14:26:43.681" v="1090" actId="47"/>
        <pc:sldMkLst>
          <pc:docMk/>
          <pc:sldMk cId="0" sldId="1016"/>
        </pc:sldMkLst>
      </pc:sldChg>
      <pc:sldChg chg="del">
        <pc:chgData name="meng yu" userId="0c972f0548c2abfb" providerId="LiveId" clId="{8C0EF913-67F1-4653-AA13-76939E22F699}" dt="2020-04-21T14:26:43.681" v="1090" actId="47"/>
        <pc:sldMkLst>
          <pc:docMk/>
          <pc:sldMk cId="0" sldId="1017"/>
        </pc:sldMkLst>
      </pc:sldChg>
      <pc:sldChg chg="del">
        <pc:chgData name="meng yu" userId="0c972f0548c2abfb" providerId="LiveId" clId="{8C0EF913-67F1-4653-AA13-76939E22F699}" dt="2020-04-21T14:26:43.681" v="1090" actId="47"/>
        <pc:sldMkLst>
          <pc:docMk/>
          <pc:sldMk cId="0" sldId="1018"/>
        </pc:sldMkLst>
      </pc:sldChg>
      <pc:sldChg chg="del">
        <pc:chgData name="meng yu" userId="0c972f0548c2abfb" providerId="LiveId" clId="{8C0EF913-67F1-4653-AA13-76939E22F699}" dt="2020-04-21T14:26:43.681" v="1090" actId="47"/>
        <pc:sldMkLst>
          <pc:docMk/>
          <pc:sldMk cId="0" sldId="1019"/>
        </pc:sldMkLst>
      </pc:sldChg>
      <pc:sldChg chg="del">
        <pc:chgData name="meng yu" userId="0c972f0548c2abfb" providerId="LiveId" clId="{8C0EF913-67F1-4653-AA13-76939E22F699}" dt="2020-04-21T14:26:43.681" v="1090" actId="47"/>
        <pc:sldMkLst>
          <pc:docMk/>
          <pc:sldMk cId="0" sldId="1020"/>
        </pc:sldMkLst>
      </pc:sldChg>
      <pc:sldChg chg="del">
        <pc:chgData name="meng yu" userId="0c972f0548c2abfb" providerId="LiveId" clId="{8C0EF913-67F1-4653-AA13-76939E22F699}" dt="2020-04-21T14:26:43.681" v="1090" actId="47"/>
        <pc:sldMkLst>
          <pc:docMk/>
          <pc:sldMk cId="0" sldId="1021"/>
        </pc:sldMkLst>
      </pc:sldChg>
      <pc:sldChg chg="del">
        <pc:chgData name="meng yu" userId="0c972f0548c2abfb" providerId="LiveId" clId="{8C0EF913-67F1-4653-AA13-76939E22F699}" dt="2020-04-21T14:26:43.681" v="1090" actId="47"/>
        <pc:sldMkLst>
          <pc:docMk/>
          <pc:sldMk cId="0" sldId="1022"/>
        </pc:sldMkLst>
      </pc:sldChg>
      <pc:sldChg chg="del">
        <pc:chgData name="meng yu" userId="0c972f0548c2abfb" providerId="LiveId" clId="{8C0EF913-67F1-4653-AA13-76939E22F699}" dt="2020-04-21T14:26:43.681" v="1090" actId="47"/>
        <pc:sldMkLst>
          <pc:docMk/>
          <pc:sldMk cId="0" sldId="1023"/>
        </pc:sldMkLst>
      </pc:sldChg>
      <pc:sldChg chg="del">
        <pc:chgData name="meng yu" userId="0c972f0548c2abfb" providerId="LiveId" clId="{8C0EF913-67F1-4653-AA13-76939E22F699}" dt="2020-04-21T14:26:43.681" v="1090" actId="47"/>
        <pc:sldMkLst>
          <pc:docMk/>
          <pc:sldMk cId="0" sldId="1024"/>
        </pc:sldMkLst>
      </pc:sldChg>
      <pc:sldChg chg="del">
        <pc:chgData name="meng yu" userId="0c972f0548c2abfb" providerId="LiveId" clId="{8C0EF913-67F1-4653-AA13-76939E22F699}" dt="2020-04-21T14:26:43.681" v="1090" actId="47"/>
        <pc:sldMkLst>
          <pc:docMk/>
          <pc:sldMk cId="0" sldId="1025"/>
        </pc:sldMkLst>
      </pc:sldChg>
      <pc:sldChg chg="del">
        <pc:chgData name="meng yu" userId="0c972f0548c2abfb" providerId="LiveId" clId="{8C0EF913-67F1-4653-AA13-76939E22F699}" dt="2020-04-21T14:26:43.681" v="1090" actId="47"/>
        <pc:sldMkLst>
          <pc:docMk/>
          <pc:sldMk cId="0" sldId="1026"/>
        </pc:sldMkLst>
      </pc:sldChg>
      <pc:sldChg chg="del">
        <pc:chgData name="meng yu" userId="0c972f0548c2abfb" providerId="LiveId" clId="{8C0EF913-67F1-4653-AA13-76939E22F699}" dt="2020-04-21T14:26:43.681" v="1090" actId="47"/>
        <pc:sldMkLst>
          <pc:docMk/>
          <pc:sldMk cId="0" sldId="1027"/>
        </pc:sldMkLst>
      </pc:sldChg>
      <pc:sldChg chg="del">
        <pc:chgData name="meng yu" userId="0c972f0548c2abfb" providerId="LiveId" clId="{8C0EF913-67F1-4653-AA13-76939E22F699}" dt="2020-04-21T14:26:43.681" v="1090" actId="47"/>
        <pc:sldMkLst>
          <pc:docMk/>
          <pc:sldMk cId="0" sldId="1028"/>
        </pc:sldMkLst>
      </pc:sldChg>
      <pc:sldChg chg="del">
        <pc:chgData name="meng yu" userId="0c972f0548c2abfb" providerId="LiveId" clId="{8C0EF913-67F1-4653-AA13-76939E22F699}" dt="2020-04-21T14:26:43.681" v="1090" actId="47"/>
        <pc:sldMkLst>
          <pc:docMk/>
          <pc:sldMk cId="0" sldId="1029"/>
        </pc:sldMkLst>
      </pc:sldChg>
      <pc:sldChg chg="del">
        <pc:chgData name="meng yu" userId="0c972f0548c2abfb" providerId="LiveId" clId="{8C0EF913-67F1-4653-AA13-76939E22F699}" dt="2020-04-21T14:26:43.681" v="1090" actId="47"/>
        <pc:sldMkLst>
          <pc:docMk/>
          <pc:sldMk cId="0" sldId="1030"/>
        </pc:sldMkLst>
      </pc:sldChg>
      <pc:sldChg chg="del">
        <pc:chgData name="meng yu" userId="0c972f0548c2abfb" providerId="LiveId" clId="{8C0EF913-67F1-4653-AA13-76939E22F699}" dt="2020-04-21T14:26:43.681" v="1090" actId="47"/>
        <pc:sldMkLst>
          <pc:docMk/>
          <pc:sldMk cId="0" sldId="1031"/>
        </pc:sldMkLst>
      </pc:sldChg>
      <pc:sldChg chg="del">
        <pc:chgData name="meng yu" userId="0c972f0548c2abfb" providerId="LiveId" clId="{8C0EF913-67F1-4653-AA13-76939E22F699}" dt="2020-04-21T14:26:43.681" v="1090" actId="47"/>
        <pc:sldMkLst>
          <pc:docMk/>
          <pc:sldMk cId="0" sldId="1032"/>
        </pc:sldMkLst>
      </pc:sldChg>
      <pc:sldChg chg="del">
        <pc:chgData name="meng yu" userId="0c972f0548c2abfb" providerId="LiveId" clId="{8C0EF913-67F1-4653-AA13-76939E22F699}" dt="2020-04-21T14:26:43.681" v="1090" actId="47"/>
        <pc:sldMkLst>
          <pc:docMk/>
          <pc:sldMk cId="0" sldId="1033"/>
        </pc:sldMkLst>
      </pc:sldChg>
      <pc:sldChg chg="del">
        <pc:chgData name="meng yu" userId="0c972f0548c2abfb" providerId="LiveId" clId="{8C0EF913-67F1-4653-AA13-76939E22F699}" dt="2020-04-21T14:26:43.681" v="1090" actId="47"/>
        <pc:sldMkLst>
          <pc:docMk/>
          <pc:sldMk cId="0" sldId="1034"/>
        </pc:sldMkLst>
      </pc:sldChg>
      <pc:sldChg chg="del">
        <pc:chgData name="meng yu" userId="0c972f0548c2abfb" providerId="LiveId" clId="{8C0EF913-67F1-4653-AA13-76939E22F699}" dt="2020-04-21T14:26:43.681" v="1090" actId="47"/>
        <pc:sldMkLst>
          <pc:docMk/>
          <pc:sldMk cId="0" sldId="1035"/>
        </pc:sldMkLst>
      </pc:sldChg>
      <pc:sldChg chg="del">
        <pc:chgData name="meng yu" userId="0c972f0548c2abfb" providerId="LiveId" clId="{8C0EF913-67F1-4653-AA13-76939E22F699}" dt="2020-04-21T14:26:43.681" v="1090" actId="47"/>
        <pc:sldMkLst>
          <pc:docMk/>
          <pc:sldMk cId="0" sldId="1050"/>
        </pc:sldMkLst>
      </pc:sldChg>
      <pc:sldChg chg="del">
        <pc:chgData name="meng yu" userId="0c972f0548c2abfb" providerId="LiveId" clId="{8C0EF913-67F1-4653-AA13-76939E22F699}" dt="2020-04-21T14:26:43.681" v="1090" actId="47"/>
        <pc:sldMkLst>
          <pc:docMk/>
          <pc:sldMk cId="0" sldId="1051"/>
        </pc:sldMkLst>
      </pc:sldChg>
      <pc:sldChg chg="del">
        <pc:chgData name="meng yu" userId="0c972f0548c2abfb" providerId="LiveId" clId="{8C0EF913-67F1-4653-AA13-76939E22F699}" dt="2020-04-21T14:26:43.681" v="1090" actId="47"/>
        <pc:sldMkLst>
          <pc:docMk/>
          <pc:sldMk cId="0" sldId="1052"/>
        </pc:sldMkLst>
      </pc:sldChg>
      <pc:sldChg chg="del">
        <pc:chgData name="meng yu" userId="0c972f0548c2abfb" providerId="LiveId" clId="{8C0EF913-67F1-4653-AA13-76939E22F699}" dt="2020-04-21T14:26:43.681" v="1090" actId="47"/>
        <pc:sldMkLst>
          <pc:docMk/>
          <pc:sldMk cId="0" sldId="1053"/>
        </pc:sldMkLst>
      </pc:sldChg>
      <pc:sldChg chg="del">
        <pc:chgData name="meng yu" userId="0c972f0548c2abfb" providerId="LiveId" clId="{8C0EF913-67F1-4653-AA13-76939E22F699}" dt="2020-04-11T13:30:06.305" v="481" actId="47"/>
        <pc:sldMkLst>
          <pc:docMk/>
          <pc:sldMk cId="0" sldId="1055"/>
        </pc:sldMkLst>
      </pc:sldChg>
      <pc:sldChg chg="del">
        <pc:chgData name="meng yu" userId="0c972f0548c2abfb" providerId="LiveId" clId="{8C0EF913-67F1-4653-AA13-76939E22F699}" dt="2020-04-21T14:26:43.681" v="1090" actId="47"/>
        <pc:sldMkLst>
          <pc:docMk/>
          <pc:sldMk cId="0" sldId="1056"/>
        </pc:sldMkLst>
      </pc:sldChg>
      <pc:sldChg chg="del">
        <pc:chgData name="meng yu" userId="0c972f0548c2abfb" providerId="LiveId" clId="{8C0EF913-67F1-4653-AA13-76939E22F699}" dt="2020-04-21T14:26:43.681" v="1090" actId="47"/>
        <pc:sldMkLst>
          <pc:docMk/>
          <pc:sldMk cId="0" sldId="1057"/>
        </pc:sldMkLst>
      </pc:sldChg>
      <pc:sldChg chg="del">
        <pc:chgData name="meng yu" userId="0c972f0548c2abfb" providerId="LiveId" clId="{8C0EF913-67F1-4653-AA13-76939E22F699}" dt="2020-04-21T14:26:43.681" v="1090" actId="47"/>
        <pc:sldMkLst>
          <pc:docMk/>
          <pc:sldMk cId="0" sldId="1058"/>
        </pc:sldMkLst>
      </pc:sldChg>
      <pc:sldChg chg="del">
        <pc:chgData name="meng yu" userId="0c972f0548c2abfb" providerId="LiveId" clId="{8C0EF913-67F1-4653-AA13-76939E22F699}" dt="2020-04-21T14:26:43.681" v="1090" actId="47"/>
        <pc:sldMkLst>
          <pc:docMk/>
          <pc:sldMk cId="0" sldId="1059"/>
        </pc:sldMkLst>
      </pc:sldChg>
      <pc:sldChg chg="ord">
        <pc:chgData name="meng yu" userId="0c972f0548c2abfb" providerId="LiveId" clId="{8C0EF913-67F1-4653-AA13-76939E22F699}" dt="2020-04-11T13:31:04.280" v="487"/>
        <pc:sldMkLst>
          <pc:docMk/>
          <pc:sldMk cId="3790367238" sldId="1064"/>
        </pc:sldMkLst>
      </pc:sldChg>
      <pc:sldChg chg="del">
        <pc:chgData name="meng yu" userId="0c972f0548c2abfb" providerId="LiveId" clId="{8C0EF913-67F1-4653-AA13-76939E22F699}" dt="2020-04-21T14:26:43.681" v="1090" actId="47"/>
        <pc:sldMkLst>
          <pc:docMk/>
          <pc:sldMk cId="0" sldId="1065"/>
        </pc:sldMkLst>
      </pc:sldChg>
      <pc:sldChg chg="del">
        <pc:chgData name="meng yu" userId="0c972f0548c2abfb" providerId="LiveId" clId="{8C0EF913-67F1-4653-AA13-76939E22F699}" dt="2020-04-21T14:26:43.681" v="1090" actId="47"/>
        <pc:sldMkLst>
          <pc:docMk/>
          <pc:sldMk cId="0" sldId="1066"/>
        </pc:sldMkLst>
      </pc:sldChg>
      <pc:sldChg chg="del">
        <pc:chgData name="meng yu" userId="0c972f0548c2abfb" providerId="LiveId" clId="{8C0EF913-67F1-4653-AA13-76939E22F699}" dt="2020-04-21T14:26:43.681" v="1090" actId="47"/>
        <pc:sldMkLst>
          <pc:docMk/>
          <pc:sldMk cId="0" sldId="1067"/>
        </pc:sldMkLst>
      </pc:sldChg>
      <pc:sldChg chg="add del">
        <pc:chgData name="meng yu" userId="0c972f0548c2abfb" providerId="LiveId" clId="{8C0EF913-67F1-4653-AA13-76939E22F699}" dt="2020-04-21T14:26:43.681" v="1090" actId="47"/>
        <pc:sldMkLst>
          <pc:docMk/>
          <pc:sldMk cId="0" sldId="1068"/>
        </pc:sldMkLst>
      </pc:sldChg>
      <pc:sldChg chg="del">
        <pc:chgData name="meng yu" userId="0c972f0548c2abfb" providerId="LiveId" clId="{8C0EF913-67F1-4653-AA13-76939E22F699}" dt="2020-04-21T14:25:59.917" v="1087" actId="47"/>
        <pc:sldMkLst>
          <pc:docMk/>
          <pc:sldMk cId="0" sldId="1069"/>
        </pc:sldMkLst>
      </pc:sldChg>
      <pc:sldChg chg="del">
        <pc:chgData name="meng yu" userId="0c972f0548c2abfb" providerId="LiveId" clId="{8C0EF913-67F1-4653-AA13-76939E22F699}" dt="2020-04-11T12:38:30.142" v="1" actId="47"/>
        <pc:sldMkLst>
          <pc:docMk/>
          <pc:sldMk cId="185026969" sldId="1073"/>
        </pc:sldMkLst>
      </pc:sldChg>
      <pc:sldChg chg="modSp">
        <pc:chgData name="meng yu" userId="0c972f0548c2abfb" providerId="LiveId" clId="{8C0EF913-67F1-4653-AA13-76939E22F699}" dt="2020-04-22T09:56:25.680" v="2896" actId="207"/>
        <pc:sldMkLst>
          <pc:docMk/>
          <pc:sldMk cId="1151458928" sldId="1073"/>
        </pc:sldMkLst>
        <pc:spChg chg="mod">
          <ac:chgData name="meng yu" userId="0c972f0548c2abfb" providerId="LiveId" clId="{8C0EF913-67F1-4653-AA13-76939E22F699}" dt="2020-04-11T13:05:13.210" v="221" actId="6549"/>
          <ac:spMkLst>
            <pc:docMk/>
            <pc:sldMk cId="1151458928" sldId="1073"/>
            <ac:spMk id="46" creationId="{0B6B70CF-65C5-49D1-BA9C-CB6EA6FE7FD8}"/>
          </ac:spMkLst>
        </pc:spChg>
        <pc:spChg chg="mod">
          <ac:chgData name="meng yu" userId="0c972f0548c2abfb" providerId="LiveId" clId="{8C0EF913-67F1-4653-AA13-76939E22F699}" dt="2020-04-22T09:56:25.680" v="2896" actId="207"/>
          <ac:spMkLst>
            <pc:docMk/>
            <pc:sldMk cId="1151458928" sldId="1073"/>
            <ac:spMk id="22554" creationId="{55E21764-59F5-431D-84FC-2F937F794497}"/>
          </ac:spMkLst>
        </pc:spChg>
        <pc:spChg chg="mod">
          <ac:chgData name="meng yu" userId="0c972f0548c2abfb" providerId="LiveId" clId="{8C0EF913-67F1-4653-AA13-76939E22F699}" dt="2020-04-11T13:05:57.207" v="223" actId="1582"/>
          <ac:spMkLst>
            <pc:docMk/>
            <pc:sldMk cId="1151458928" sldId="1073"/>
            <ac:spMk id="22556" creationId="{63912008-BBEF-40DA-A531-367B72C1CB88}"/>
          </ac:spMkLst>
        </pc:spChg>
        <pc:spChg chg="mod">
          <ac:chgData name="meng yu" userId="0c972f0548c2abfb" providerId="LiveId" clId="{8C0EF913-67F1-4653-AA13-76939E22F699}" dt="2020-04-22T09:56:25.680" v="2896" actId="207"/>
          <ac:spMkLst>
            <pc:docMk/>
            <pc:sldMk cId="1151458928" sldId="1073"/>
            <ac:spMk id="22557" creationId="{DD998845-F484-4DB3-A308-ACAC8D9A6701}"/>
          </ac:spMkLst>
        </pc:spChg>
        <pc:spChg chg="mod">
          <ac:chgData name="meng yu" userId="0c972f0548c2abfb" providerId="LiveId" clId="{8C0EF913-67F1-4653-AA13-76939E22F699}" dt="2020-04-22T09:56:25.680" v="2896" actId="207"/>
          <ac:spMkLst>
            <pc:docMk/>
            <pc:sldMk cId="1151458928" sldId="1073"/>
            <ac:spMk id="22558" creationId="{9BE86F72-00AF-4934-A06C-0B587902A555}"/>
          </ac:spMkLst>
        </pc:spChg>
        <pc:spChg chg="mod">
          <ac:chgData name="meng yu" userId="0c972f0548c2abfb" providerId="LiveId" clId="{8C0EF913-67F1-4653-AA13-76939E22F699}" dt="2020-04-11T13:05:57.207" v="223" actId="1582"/>
          <ac:spMkLst>
            <pc:docMk/>
            <pc:sldMk cId="1151458928" sldId="1073"/>
            <ac:spMk id="22570" creationId="{C853F6C0-716D-4094-8421-04ABCFDF2B3C}"/>
          </ac:spMkLst>
        </pc:spChg>
      </pc:sldChg>
      <pc:sldChg chg="addSp delSp modSp add setBg modAnim">
        <pc:chgData name="meng yu" userId="0c972f0548c2abfb" providerId="LiveId" clId="{8C0EF913-67F1-4653-AA13-76939E22F699}" dt="2020-04-22T04:05:13.247" v="1828" actId="14100"/>
        <pc:sldMkLst>
          <pc:docMk/>
          <pc:sldMk cId="0" sldId="1074"/>
        </pc:sldMkLst>
        <pc:spChg chg="add del mod">
          <ac:chgData name="meng yu" userId="0c972f0548c2abfb" providerId="LiveId" clId="{8C0EF913-67F1-4653-AA13-76939E22F699}" dt="2020-04-22T04:00:41.336" v="1770" actId="478"/>
          <ac:spMkLst>
            <pc:docMk/>
            <pc:sldMk cId="0" sldId="1074"/>
            <ac:spMk id="2" creationId="{F54F530D-FBAE-4AFF-A5B9-A6C576A03DD9}"/>
          </ac:spMkLst>
        </pc:spChg>
        <pc:spChg chg="add del mod">
          <ac:chgData name="meng yu" userId="0c972f0548c2abfb" providerId="LiveId" clId="{8C0EF913-67F1-4653-AA13-76939E22F699}" dt="2020-04-22T04:00:45.363" v="1772" actId="478"/>
          <ac:spMkLst>
            <pc:docMk/>
            <pc:sldMk cId="0" sldId="1074"/>
            <ac:spMk id="3" creationId="{96958454-CCD2-4BFE-807E-7F72D7720B99}"/>
          </ac:spMkLst>
        </pc:spChg>
        <pc:spChg chg="add del mod">
          <ac:chgData name="meng yu" userId="0c972f0548c2abfb" providerId="LiveId" clId="{8C0EF913-67F1-4653-AA13-76939E22F699}" dt="2020-04-22T04:01:43.395" v="1788"/>
          <ac:spMkLst>
            <pc:docMk/>
            <pc:sldMk cId="0" sldId="1074"/>
            <ac:spMk id="4" creationId="{6B129C64-4F04-4D93-8619-223DCAC0B604}"/>
          </ac:spMkLst>
        </pc:spChg>
        <pc:spChg chg="add del mod">
          <ac:chgData name="meng yu" userId="0c972f0548c2abfb" providerId="LiveId" clId="{8C0EF913-67F1-4653-AA13-76939E22F699}" dt="2020-04-22T04:01:43.395" v="1788"/>
          <ac:spMkLst>
            <pc:docMk/>
            <pc:sldMk cId="0" sldId="1074"/>
            <ac:spMk id="5" creationId="{B6925030-3553-4F76-900C-0BACAFB7B973}"/>
          </ac:spMkLst>
        </pc:spChg>
        <pc:spChg chg="add mod">
          <ac:chgData name="meng yu" userId="0c972f0548c2abfb" providerId="LiveId" clId="{8C0EF913-67F1-4653-AA13-76939E22F699}" dt="2020-04-22T04:05:13.247" v="1828" actId="14100"/>
          <ac:spMkLst>
            <pc:docMk/>
            <pc:sldMk cId="0" sldId="1074"/>
            <ac:spMk id="6" creationId="{DD1040D1-25BD-4537-8585-95241B2B3961}"/>
          </ac:spMkLst>
        </pc:spChg>
        <pc:spChg chg="add del mod">
          <ac:chgData name="meng yu" userId="0c972f0548c2abfb" providerId="LiveId" clId="{8C0EF913-67F1-4653-AA13-76939E22F699}" dt="2020-04-22T04:04:27.751" v="1806" actId="1036"/>
          <ac:spMkLst>
            <pc:docMk/>
            <pc:sldMk cId="0" sldId="1074"/>
            <ac:spMk id="14" creationId="{F6E5E44B-0A1A-435B-A161-20450F09594E}"/>
          </ac:spMkLst>
        </pc:spChg>
        <pc:spChg chg="add del">
          <ac:chgData name="meng yu" userId="0c972f0548c2abfb" providerId="LiveId" clId="{8C0EF913-67F1-4653-AA13-76939E22F699}" dt="2020-04-22T04:02:48.635" v="1797" actId="478"/>
          <ac:spMkLst>
            <pc:docMk/>
            <pc:sldMk cId="0" sldId="1074"/>
            <ac:spMk id="15" creationId="{970EB6E0-2C56-4F41-A9D6-C887581E9717}"/>
          </ac:spMkLst>
        </pc:spChg>
        <pc:spChg chg="del">
          <ac:chgData name="meng yu" userId="0c972f0548c2abfb" providerId="LiveId" clId="{8C0EF913-67F1-4653-AA13-76939E22F699}" dt="2020-04-22T04:00:39.561" v="1769" actId="478"/>
          <ac:spMkLst>
            <pc:docMk/>
            <pc:sldMk cId="0" sldId="1074"/>
            <ac:spMk id="46082" creationId="{9F4A4B9B-62AF-4DCA-A4A6-99BE75C061D6}"/>
          </ac:spMkLst>
        </pc:spChg>
        <pc:spChg chg="del">
          <ac:chgData name="meng yu" userId="0c972f0548c2abfb" providerId="LiveId" clId="{8C0EF913-67F1-4653-AA13-76939E22F699}" dt="2020-04-22T04:00:43.117" v="1771" actId="478"/>
          <ac:spMkLst>
            <pc:docMk/>
            <pc:sldMk cId="0" sldId="1074"/>
            <ac:spMk id="46083" creationId="{12CD0573-FD68-41A3-B175-A83CD66E74F4}"/>
          </ac:spMkLst>
        </pc:spChg>
        <pc:graphicFrameChg chg="mod modGraphic">
          <ac:chgData name="meng yu" userId="0c972f0548c2abfb" providerId="LiveId" clId="{8C0EF913-67F1-4653-AA13-76939E22F699}" dt="2020-04-22T04:03:45.936" v="1804" actId="1076"/>
          <ac:graphicFrameMkLst>
            <pc:docMk/>
            <pc:sldMk cId="0" sldId="1074"/>
            <ac:graphicFrameMk id="651323" creationId="{B77B3ABA-CFA4-4743-8E05-DC9E2E010F1E}"/>
          </ac:graphicFrameMkLst>
        </pc:graphicFrameChg>
      </pc:sldChg>
      <pc:sldChg chg="del">
        <pc:chgData name="meng yu" userId="0c972f0548c2abfb" providerId="LiveId" clId="{8C0EF913-67F1-4653-AA13-76939E22F699}" dt="2020-04-11T12:38:31.290" v="2" actId="47"/>
        <pc:sldMkLst>
          <pc:docMk/>
          <pc:sldMk cId="2406293182" sldId="1074"/>
        </pc:sldMkLst>
      </pc:sldChg>
      <pc:sldChg chg="delSp modSp modAnim">
        <pc:chgData name="meng yu" userId="0c972f0548c2abfb" providerId="LiveId" clId="{8C0EF913-67F1-4653-AA13-76939E22F699}" dt="2020-04-22T03:10:27.886" v="1573" actId="207"/>
        <pc:sldMkLst>
          <pc:docMk/>
          <pc:sldMk cId="4173057124" sldId="1075"/>
        </pc:sldMkLst>
        <pc:spChg chg="mod">
          <ac:chgData name="meng yu" userId="0c972f0548c2abfb" providerId="LiveId" clId="{8C0EF913-67F1-4653-AA13-76939E22F699}" dt="2020-04-22T03:10:27.886" v="1573" actId="207"/>
          <ac:spMkLst>
            <pc:docMk/>
            <pc:sldMk cId="4173057124" sldId="1075"/>
            <ac:spMk id="872451" creationId="{88293B61-95D8-4E82-BDA6-8841522527F0}"/>
          </ac:spMkLst>
        </pc:spChg>
        <pc:grpChg chg="del">
          <ac:chgData name="meng yu" userId="0c972f0548c2abfb" providerId="LiveId" clId="{8C0EF913-67F1-4653-AA13-76939E22F699}" dt="2020-04-22T02:56:43.298" v="1231" actId="478"/>
          <ac:grpSpMkLst>
            <pc:docMk/>
            <pc:sldMk cId="4173057124" sldId="1075"/>
            <ac:grpSpMk id="30724" creationId="{2B2D4231-6388-4C93-AC37-D8ACFBB49A12}"/>
          </ac:grpSpMkLst>
        </pc:grpChg>
      </pc:sldChg>
      <pc:sldChg chg="delSp modSp modAnim">
        <pc:chgData name="meng yu" userId="0c972f0548c2abfb" providerId="LiveId" clId="{8C0EF913-67F1-4653-AA13-76939E22F699}" dt="2020-04-22T06:43:51.296" v="2199" actId="207"/>
        <pc:sldMkLst>
          <pc:docMk/>
          <pc:sldMk cId="148826936" sldId="1076"/>
        </pc:sldMkLst>
        <pc:spChg chg="mod">
          <ac:chgData name="meng yu" userId="0c972f0548c2abfb" providerId="LiveId" clId="{8C0EF913-67F1-4653-AA13-76939E22F699}" dt="2020-04-22T06:43:51.296" v="2199" actId="207"/>
          <ac:spMkLst>
            <pc:docMk/>
            <pc:sldMk cId="148826936" sldId="1076"/>
            <ac:spMk id="872451" creationId="{88293B61-95D8-4E82-BDA6-8841522527F0}"/>
          </ac:spMkLst>
        </pc:spChg>
        <pc:grpChg chg="del">
          <ac:chgData name="meng yu" userId="0c972f0548c2abfb" providerId="LiveId" clId="{8C0EF913-67F1-4653-AA13-76939E22F699}" dt="2020-04-22T06:34:24.852" v="1941" actId="478"/>
          <ac:grpSpMkLst>
            <pc:docMk/>
            <pc:sldMk cId="148826936" sldId="1076"/>
            <ac:grpSpMk id="30724" creationId="{2B2D4231-6388-4C93-AC37-D8ACFBB49A12}"/>
          </ac:grpSpMkLst>
        </pc:grpChg>
      </pc:sldChg>
      <pc:sldChg chg="delSp modSp modAnim">
        <pc:chgData name="meng yu" userId="0c972f0548c2abfb" providerId="LiveId" clId="{8C0EF913-67F1-4653-AA13-76939E22F699}" dt="2020-04-22T06:52:16.923" v="2408" actId="207"/>
        <pc:sldMkLst>
          <pc:docMk/>
          <pc:sldMk cId="670738051" sldId="1077"/>
        </pc:sldMkLst>
        <pc:spChg chg="mod">
          <ac:chgData name="meng yu" userId="0c972f0548c2abfb" providerId="LiveId" clId="{8C0EF913-67F1-4653-AA13-76939E22F699}" dt="2020-04-22T06:52:16.923" v="2408" actId="207"/>
          <ac:spMkLst>
            <pc:docMk/>
            <pc:sldMk cId="670738051" sldId="1077"/>
            <ac:spMk id="872451" creationId="{88293B61-95D8-4E82-BDA6-8841522527F0}"/>
          </ac:spMkLst>
        </pc:spChg>
        <pc:grpChg chg="del">
          <ac:chgData name="meng yu" userId="0c972f0548c2abfb" providerId="LiveId" clId="{8C0EF913-67F1-4653-AA13-76939E22F699}" dt="2020-04-22T06:47:38.570" v="2259" actId="478"/>
          <ac:grpSpMkLst>
            <pc:docMk/>
            <pc:sldMk cId="670738051" sldId="1077"/>
            <ac:grpSpMk id="30724" creationId="{2B2D4231-6388-4C93-AC37-D8ACFBB49A12}"/>
          </ac:grpSpMkLst>
        </pc:grpChg>
      </pc:sldChg>
      <pc:sldChg chg="modSp modAnim">
        <pc:chgData name="meng yu" userId="0c972f0548c2abfb" providerId="LiveId" clId="{8C0EF913-67F1-4653-AA13-76939E22F699}" dt="2020-04-22T07:23:50.306" v="2820"/>
        <pc:sldMkLst>
          <pc:docMk/>
          <pc:sldMk cId="1845243953" sldId="1078"/>
        </pc:sldMkLst>
        <pc:spChg chg="mod">
          <ac:chgData name="meng yu" userId="0c972f0548c2abfb" providerId="LiveId" clId="{8C0EF913-67F1-4653-AA13-76939E22F699}" dt="2020-04-22T07:23:21.431" v="2814" actId="207"/>
          <ac:spMkLst>
            <pc:docMk/>
            <pc:sldMk cId="1845243953" sldId="1078"/>
            <ac:spMk id="671747" creationId="{F7E735BF-0280-48FD-8A74-C72ED4A31CC1}"/>
          </ac:spMkLst>
        </pc:spChg>
      </pc:sldChg>
      <pc:sldMasterChg chg="addSldLayout modSldLayout">
        <pc:chgData name="meng yu" userId="0c972f0548c2abfb" providerId="LiveId" clId="{8C0EF913-67F1-4653-AA13-76939E22F699}" dt="2020-04-22T04:02:27.559" v="1793" actId="478"/>
        <pc:sldMasterMkLst>
          <pc:docMk/>
          <pc:sldMasterMk cId="0" sldId="2147483650"/>
        </pc:sldMasterMkLst>
        <pc:sldLayoutChg chg="delSp new mod replId">
          <pc:chgData name="meng yu" userId="0c972f0548c2abfb" providerId="LiveId" clId="{8C0EF913-67F1-4653-AA13-76939E22F699}" dt="2020-04-22T04:02:27.559" v="1793" actId="478"/>
          <pc:sldLayoutMkLst>
            <pc:docMk/>
            <pc:sldMasterMk cId="0" sldId="2147483650"/>
            <pc:sldLayoutMk cId="1314357179" sldId="2147483809"/>
          </pc:sldLayoutMkLst>
          <pc:spChg chg="del">
            <ac:chgData name="meng yu" userId="0c972f0548c2abfb" providerId="LiveId" clId="{8C0EF913-67F1-4653-AA13-76939E22F699}" dt="2020-04-22T04:02:21.760" v="1790" actId="478"/>
            <ac:spMkLst>
              <pc:docMk/>
              <pc:sldMasterMk cId="0" sldId="2147483650"/>
              <pc:sldLayoutMk cId="1314357179" sldId="2147483809"/>
              <ac:spMk id="2" creationId="{CC767CEE-47FF-4B28-BF69-37EBE25F532E}"/>
            </ac:spMkLst>
          </pc:spChg>
          <pc:spChg chg="del">
            <ac:chgData name="meng yu" userId="0c972f0548c2abfb" providerId="LiveId" clId="{8C0EF913-67F1-4653-AA13-76939E22F699}" dt="2020-04-22T04:02:23.076" v="1791" actId="478"/>
            <ac:spMkLst>
              <pc:docMk/>
              <pc:sldMasterMk cId="0" sldId="2147483650"/>
              <pc:sldLayoutMk cId="1314357179" sldId="2147483809"/>
              <ac:spMk id="3" creationId="{731156B8-1352-4161-8421-B8C75DF23936}"/>
            </ac:spMkLst>
          </pc:spChg>
          <pc:spChg chg="del">
            <ac:chgData name="meng yu" userId="0c972f0548c2abfb" providerId="LiveId" clId="{8C0EF913-67F1-4653-AA13-76939E22F699}" dt="2020-04-22T04:02:27.559" v="1793" actId="478"/>
            <ac:spMkLst>
              <pc:docMk/>
              <pc:sldMasterMk cId="0" sldId="2147483650"/>
              <pc:sldLayoutMk cId="1314357179" sldId="2147483809"/>
              <ac:spMk id="4" creationId="{61B088A5-3FC6-4811-95E1-15F34519595B}"/>
            </ac:spMkLst>
          </pc:spChg>
          <pc:spChg chg="del">
            <ac:chgData name="meng yu" userId="0c972f0548c2abfb" providerId="LiveId" clId="{8C0EF913-67F1-4653-AA13-76939E22F699}" dt="2020-04-22T04:02:26.485" v="1792" actId="478"/>
            <ac:spMkLst>
              <pc:docMk/>
              <pc:sldMasterMk cId="0" sldId="2147483650"/>
              <pc:sldLayoutMk cId="1314357179" sldId="2147483809"/>
              <ac:spMk id="5" creationId="{0B4F8361-8568-481F-8CA4-A389928F76ED}"/>
            </ac:spMkLst>
          </pc:spChg>
        </pc:sldLayoutChg>
      </pc:sldMasterChg>
      <pc:sldMasterChg chg="del delSldLayout">
        <pc:chgData name="meng yu" userId="0c972f0548c2abfb" providerId="LiveId" clId="{8C0EF913-67F1-4653-AA13-76939E22F699}" dt="2020-04-11T13:30:06.305" v="481" actId="47"/>
        <pc:sldMasterMkLst>
          <pc:docMk/>
          <pc:sldMasterMk cId="0" sldId="2147483719"/>
        </pc:sldMasterMkLst>
        <pc:sldLayoutChg chg="del">
          <pc:chgData name="meng yu" userId="0c972f0548c2abfb" providerId="LiveId" clId="{8C0EF913-67F1-4653-AA13-76939E22F699}" dt="2020-04-11T13:30:06.305" v="481" actId="47"/>
          <pc:sldLayoutMkLst>
            <pc:docMk/>
            <pc:sldMasterMk cId="0" sldId="2147483719"/>
            <pc:sldLayoutMk cId="3711198267" sldId="2147483787"/>
          </pc:sldLayoutMkLst>
        </pc:sldLayoutChg>
        <pc:sldLayoutChg chg="del">
          <pc:chgData name="meng yu" userId="0c972f0548c2abfb" providerId="LiveId" clId="{8C0EF913-67F1-4653-AA13-76939E22F699}" dt="2020-04-11T13:30:06.305" v="481" actId="47"/>
          <pc:sldLayoutMkLst>
            <pc:docMk/>
            <pc:sldMasterMk cId="0" sldId="2147483719"/>
            <pc:sldLayoutMk cId="1221798143" sldId="2147483788"/>
          </pc:sldLayoutMkLst>
        </pc:sldLayoutChg>
        <pc:sldLayoutChg chg="del">
          <pc:chgData name="meng yu" userId="0c972f0548c2abfb" providerId="LiveId" clId="{8C0EF913-67F1-4653-AA13-76939E22F699}" dt="2020-04-11T13:30:06.305" v="481" actId="47"/>
          <pc:sldLayoutMkLst>
            <pc:docMk/>
            <pc:sldMasterMk cId="0" sldId="2147483719"/>
            <pc:sldLayoutMk cId="3497478673" sldId="2147483789"/>
          </pc:sldLayoutMkLst>
        </pc:sldLayoutChg>
        <pc:sldLayoutChg chg="del">
          <pc:chgData name="meng yu" userId="0c972f0548c2abfb" providerId="LiveId" clId="{8C0EF913-67F1-4653-AA13-76939E22F699}" dt="2020-04-11T13:30:06.305" v="481" actId="47"/>
          <pc:sldLayoutMkLst>
            <pc:docMk/>
            <pc:sldMasterMk cId="0" sldId="2147483719"/>
            <pc:sldLayoutMk cId="326141558" sldId="2147483790"/>
          </pc:sldLayoutMkLst>
        </pc:sldLayoutChg>
        <pc:sldLayoutChg chg="del">
          <pc:chgData name="meng yu" userId="0c972f0548c2abfb" providerId="LiveId" clId="{8C0EF913-67F1-4653-AA13-76939E22F699}" dt="2020-04-11T13:30:06.305" v="481" actId="47"/>
          <pc:sldLayoutMkLst>
            <pc:docMk/>
            <pc:sldMasterMk cId="0" sldId="2147483719"/>
            <pc:sldLayoutMk cId="705475371" sldId="2147483791"/>
          </pc:sldLayoutMkLst>
        </pc:sldLayoutChg>
        <pc:sldLayoutChg chg="del">
          <pc:chgData name="meng yu" userId="0c972f0548c2abfb" providerId="LiveId" clId="{8C0EF913-67F1-4653-AA13-76939E22F699}" dt="2020-04-11T13:30:06.305" v="481" actId="47"/>
          <pc:sldLayoutMkLst>
            <pc:docMk/>
            <pc:sldMasterMk cId="0" sldId="2147483719"/>
            <pc:sldLayoutMk cId="2346033672" sldId="2147483792"/>
          </pc:sldLayoutMkLst>
        </pc:sldLayoutChg>
        <pc:sldLayoutChg chg="del">
          <pc:chgData name="meng yu" userId="0c972f0548c2abfb" providerId="LiveId" clId="{8C0EF913-67F1-4653-AA13-76939E22F699}" dt="2020-04-11T13:30:06.305" v="481" actId="47"/>
          <pc:sldLayoutMkLst>
            <pc:docMk/>
            <pc:sldMasterMk cId="0" sldId="2147483719"/>
            <pc:sldLayoutMk cId="2886219893" sldId="2147483793"/>
          </pc:sldLayoutMkLst>
        </pc:sldLayoutChg>
        <pc:sldLayoutChg chg="del">
          <pc:chgData name="meng yu" userId="0c972f0548c2abfb" providerId="LiveId" clId="{8C0EF913-67F1-4653-AA13-76939E22F699}" dt="2020-04-11T13:30:06.305" v="481" actId="47"/>
          <pc:sldLayoutMkLst>
            <pc:docMk/>
            <pc:sldMasterMk cId="0" sldId="2147483719"/>
            <pc:sldLayoutMk cId="3950497430" sldId="2147483794"/>
          </pc:sldLayoutMkLst>
        </pc:sldLayoutChg>
        <pc:sldLayoutChg chg="del">
          <pc:chgData name="meng yu" userId="0c972f0548c2abfb" providerId="LiveId" clId="{8C0EF913-67F1-4653-AA13-76939E22F699}" dt="2020-04-11T13:30:06.305" v="481" actId="47"/>
          <pc:sldLayoutMkLst>
            <pc:docMk/>
            <pc:sldMasterMk cId="0" sldId="2147483719"/>
            <pc:sldLayoutMk cId="413075114" sldId="2147483795"/>
          </pc:sldLayoutMkLst>
        </pc:sldLayoutChg>
        <pc:sldLayoutChg chg="del">
          <pc:chgData name="meng yu" userId="0c972f0548c2abfb" providerId="LiveId" clId="{8C0EF913-67F1-4653-AA13-76939E22F699}" dt="2020-04-11T13:30:06.305" v="481" actId="47"/>
          <pc:sldLayoutMkLst>
            <pc:docMk/>
            <pc:sldMasterMk cId="0" sldId="2147483719"/>
            <pc:sldLayoutMk cId="903588711" sldId="2147483796"/>
          </pc:sldLayoutMkLst>
        </pc:sldLayoutChg>
        <pc:sldLayoutChg chg="del">
          <pc:chgData name="meng yu" userId="0c972f0548c2abfb" providerId="LiveId" clId="{8C0EF913-67F1-4653-AA13-76939E22F699}" dt="2020-04-11T13:30:06.305" v="481" actId="47"/>
          <pc:sldLayoutMkLst>
            <pc:docMk/>
            <pc:sldMasterMk cId="0" sldId="2147483719"/>
            <pc:sldLayoutMk cId="1806417222" sldId="2147483797"/>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7393ACB-20E4-47B3-9964-C8203802BF2E}"/>
              </a:ext>
            </a:extLst>
          </p:cNvPr>
          <p:cNvSpPr>
            <a:spLocks noGrp="1"/>
          </p:cNvSpPr>
          <p:nvPr>
            <p:ph type="hdr" sz="quarter"/>
          </p:nvPr>
        </p:nvSpPr>
        <p:spPr>
          <a:xfrm>
            <a:off x="0" y="0"/>
            <a:ext cx="2944958" cy="4968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3B5F9641-7581-44CB-B906-974235D95D2F}"/>
              </a:ext>
            </a:extLst>
          </p:cNvPr>
          <p:cNvSpPr>
            <a:spLocks noGrp="1"/>
          </p:cNvSpPr>
          <p:nvPr>
            <p:ph type="dt" sz="quarter" idx="1"/>
          </p:nvPr>
        </p:nvSpPr>
        <p:spPr>
          <a:xfrm>
            <a:off x="3851098" y="0"/>
            <a:ext cx="2944958" cy="496888"/>
          </a:xfrm>
          <a:prstGeom prst="rect">
            <a:avLst/>
          </a:prstGeom>
        </p:spPr>
        <p:txBody>
          <a:bodyPr vert="horz" lIns="91440" tIns="45720" rIns="91440" bIns="45720" rtlCol="0"/>
          <a:lstStyle>
            <a:lvl1pPr algn="r">
              <a:defRPr sz="1200"/>
            </a:lvl1pPr>
          </a:lstStyle>
          <a:p>
            <a:pPr>
              <a:defRPr/>
            </a:pPr>
            <a:fld id="{C5411A27-A825-450E-9A09-5480CEB44974}" type="datetimeFigureOut">
              <a:rPr lang="zh-CN" altLang="en-US"/>
              <a:pPr>
                <a:defRPr/>
              </a:pPr>
              <a:t>2022/4/19</a:t>
            </a:fld>
            <a:endParaRPr lang="zh-CN" altLang="en-US"/>
          </a:p>
        </p:txBody>
      </p:sp>
      <p:sp>
        <p:nvSpPr>
          <p:cNvPr id="4" name="页脚占位符 3">
            <a:extLst>
              <a:ext uri="{FF2B5EF4-FFF2-40B4-BE49-F238E27FC236}">
                <a16:creationId xmlns:a16="http://schemas.microsoft.com/office/drawing/2014/main" id="{D56929E1-5EF5-42C8-A62E-60C87E971172}"/>
              </a:ext>
            </a:extLst>
          </p:cNvPr>
          <p:cNvSpPr>
            <a:spLocks noGrp="1"/>
          </p:cNvSpPr>
          <p:nvPr>
            <p:ph type="ftr" sz="quarter" idx="2"/>
          </p:nvPr>
        </p:nvSpPr>
        <p:spPr>
          <a:xfrm>
            <a:off x="0" y="9428164"/>
            <a:ext cx="2944958" cy="4968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7D66BFBF-A4B0-4DFD-95B4-893F6879A1E5}"/>
              </a:ext>
            </a:extLst>
          </p:cNvPr>
          <p:cNvSpPr>
            <a:spLocks noGrp="1"/>
          </p:cNvSpPr>
          <p:nvPr>
            <p:ph type="sldNum" sz="quarter" idx="3"/>
          </p:nvPr>
        </p:nvSpPr>
        <p:spPr>
          <a:xfrm>
            <a:off x="3851098" y="9428164"/>
            <a:ext cx="2944958" cy="4968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37450814-0793-4C50-9A39-F01EA0D873AB}"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180659-703B-4645-9DC7-6DA14F71528C}"/>
              </a:ext>
            </a:extLst>
          </p:cNvPr>
          <p:cNvSpPr>
            <a:spLocks noGrp="1" noChangeArrowheads="1"/>
          </p:cNvSpPr>
          <p:nvPr>
            <p:ph type="hdr" sz="quarter"/>
          </p:nvPr>
        </p:nvSpPr>
        <p:spPr bwMode="auto">
          <a:xfrm>
            <a:off x="0" y="0"/>
            <a:ext cx="2944958" cy="496888"/>
          </a:xfrm>
          <a:prstGeom prst="rect">
            <a:avLst/>
          </a:prstGeom>
          <a:noFill/>
          <a:ln>
            <a:noFill/>
          </a:ln>
        </p:spPr>
        <p:txBody>
          <a:bodyPr vert="horz" wrap="square" lIns="19050" tIns="0" rIns="19050" bIns="0" numCol="1" anchor="t" anchorCtr="0" compatLnSpc="1">
            <a:prstTxWarp prst="textNoShape">
              <a:avLst/>
            </a:prstTxWarp>
          </a:bodyPr>
          <a:lstStyle>
            <a:lvl1pPr algn="l">
              <a:buFont typeface="Arial" panose="020B0604020202020204" pitchFamily="34" charset="0"/>
              <a:buNone/>
              <a:defRPr sz="1000" i="1">
                <a:solidFill>
                  <a:schemeClr val="tx1"/>
                </a:solidFill>
              </a:defRPr>
            </a:lvl1pPr>
          </a:lstStyle>
          <a:p>
            <a:pPr>
              <a:defRPr/>
            </a:pPr>
            <a:endParaRPr lang="en-US"/>
          </a:p>
        </p:txBody>
      </p:sp>
      <p:sp>
        <p:nvSpPr>
          <p:cNvPr id="3075" name="Rectangle 3">
            <a:extLst>
              <a:ext uri="{FF2B5EF4-FFF2-40B4-BE49-F238E27FC236}">
                <a16:creationId xmlns:a16="http://schemas.microsoft.com/office/drawing/2014/main" id="{D11BAB30-76B5-42A6-9F52-53B3FDD3C2E9}"/>
              </a:ext>
            </a:extLst>
          </p:cNvPr>
          <p:cNvSpPr>
            <a:spLocks noGrp="1" noChangeArrowheads="1"/>
          </p:cNvSpPr>
          <p:nvPr>
            <p:ph type="dt" idx="1"/>
          </p:nvPr>
        </p:nvSpPr>
        <p:spPr bwMode="auto">
          <a:xfrm>
            <a:off x="3852717" y="0"/>
            <a:ext cx="2944958" cy="496888"/>
          </a:xfrm>
          <a:prstGeom prst="rect">
            <a:avLst/>
          </a:prstGeom>
          <a:noFill/>
          <a:ln>
            <a:noFill/>
          </a:ln>
        </p:spPr>
        <p:txBody>
          <a:bodyPr vert="horz" wrap="square" lIns="19050" tIns="0" rIns="19050" bIns="0" numCol="1" anchor="t" anchorCtr="0" compatLnSpc="1">
            <a:prstTxWarp prst="textNoShape">
              <a:avLst/>
            </a:prstTxWarp>
          </a:bodyPr>
          <a:lstStyle>
            <a:lvl1pPr algn="r">
              <a:buFont typeface="Arial" panose="020B0604020202020204" pitchFamily="34" charset="0"/>
              <a:buNone/>
              <a:defRPr sz="1000" i="1">
                <a:solidFill>
                  <a:schemeClr val="tx1"/>
                </a:solidFill>
              </a:defRPr>
            </a:lvl1pPr>
          </a:lstStyle>
          <a:p>
            <a:pPr>
              <a:defRPr/>
            </a:pPr>
            <a:endParaRPr lang="en-US"/>
          </a:p>
        </p:txBody>
      </p:sp>
      <p:sp>
        <p:nvSpPr>
          <p:cNvPr id="5124" name="Rectangle 4">
            <a:extLst>
              <a:ext uri="{FF2B5EF4-FFF2-40B4-BE49-F238E27FC236}">
                <a16:creationId xmlns:a16="http://schemas.microsoft.com/office/drawing/2014/main" id="{A9BAD136-6331-41A6-8C0E-607DDA1B757B}"/>
              </a:ext>
            </a:extLst>
          </p:cNvPr>
          <p:cNvSpPr>
            <a:spLocks noGrp="1" noRot="1" noChangeAspect="1" noChangeArrowheads="1"/>
          </p:cNvSpPr>
          <p:nvPr>
            <p:ph type="sldImg" idx="2"/>
          </p:nvPr>
        </p:nvSpPr>
        <p:spPr bwMode="auto">
          <a:xfrm>
            <a:off x="925513" y="750888"/>
            <a:ext cx="4946650"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Rectangle 5">
            <a:extLst>
              <a:ext uri="{FF2B5EF4-FFF2-40B4-BE49-F238E27FC236}">
                <a16:creationId xmlns:a16="http://schemas.microsoft.com/office/drawing/2014/main" id="{0E1DE403-9F40-4250-9487-3088277F2414}"/>
              </a:ext>
            </a:extLst>
          </p:cNvPr>
          <p:cNvSpPr>
            <a:spLocks noGrp="1" noChangeArrowheads="1"/>
          </p:cNvSpPr>
          <p:nvPr>
            <p:ph type="body" sz="quarter" idx="3"/>
          </p:nvPr>
        </p:nvSpPr>
        <p:spPr bwMode="auto">
          <a:xfrm>
            <a:off x="906141" y="4714876"/>
            <a:ext cx="4985393" cy="4467225"/>
          </a:xfrm>
          <a:prstGeom prst="rect">
            <a:avLst/>
          </a:prstGeom>
          <a:noFill/>
          <a:ln>
            <a:noFill/>
          </a:ln>
        </p:spPr>
        <p:txBody>
          <a:bodyPr vert="horz" wrap="square" lIns="92075" tIns="46037" rIns="92075" bIns="4603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88B5361C-7817-4A32-AACE-000EDABA91E9}"/>
              </a:ext>
            </a:extLst>
          </p:cNvPr>
          <p:cNvSpPr>
            <a:spLocks noGrp="1" noChangeArrowheads="1"/>
          </p:cNvSpPr>
          <p:nvPr>
            <p:ph type="ftr" sz="quarter" idx="4"/>
          </p:nvPr>
        </p:nvSpPr>
        <p:spPr bwMode="auto">
          <a:xfrm>
            <a:off x="0" y="9429750"/>
            <a:ext cx="2944958" cy="496888"/>
          </a:xfrm>
          <a:prstGeom prst="rect">
            <a:avLst/>
          </a:prstGeom>
          <a:noFill/>
          <a:ln>
            <a:noFill/>
          </a:ln>
        </p:spPr>
        <p:txBody>
          <a:bodyPr vert="horz" wrap="square" lIns="19050" tIns="0" rIns="19050" bIns="0" numCol="1" anchor="b" anchorCtr="0" compatLnSpc="1">
            <a:prstTxWarp prst="textNoShape">
              <a:avLst/>
            </a:prstTxWarp>
          </a:bodyPr>
          <a:lstStyle>
            <a:lvl1pPr algn="l">
              <a:buFont typeface="Arial" panose="020B0604020202020204" pitchFamily="34" charset="0"/>
              <a:buNone/>
              <a:defRPr sz="1000" i="1">
                <a:solidFill>
                  <a:schemeClr val="tx1"/>
                </a:solidFill>
              </a:defRPr>
            </a:lvl1pPr>
          </a:lstStyle>
          <a:p>
            <a:pPr>
              <a:defRPr/>
            </a:pPr>
            <a:endParaRPr lang="en-US"/>
          </a:p>
        </p:txBody>
      </p:sp>
      <p:sp>
        <p:nvSpPr>
          <p:cNvPr id="3079" name="Rectangle 7">
            <a:extLst>
              <a:ext uri="{FF2B5EF4-FFF2-40B4-BE49-F238E27FC236}">
                <a16:creationId xmlns:a16="http://schemas.microsoft.com/office/drawing/2014/main" id="{AC4D700C-6A90-4D6C-BF85-E92D6D23968D}"/>
              </a:ext>
            </a:extLst>
          </p:cNvPr>
          <p:cNvSpPr>
            <a:spLocks noGrp="1" noChangeArrowheads="1"/>
          </p:cNvSpPr>
          <p:nvPr>
            <p:ph type="sldNum" sz="quarter" idx="5"/>
          </p:nvPr>
        </p:nvSpPr>
        <p:spPr bwMode="auto">
          <a:xfrm>
            <a:off x="3852717" y="9429750"/>
            <a:ext cx="2944958" cy="496888"/>
          </a:xfrm>
          <a:prstGeom prst="rect">
            <a:avLst/>
          </a:prstGeom>
          <a:noFill/>
          <a:ln>
            <a:noFill/>
          </a:ln>
        </p:spPr>
        <p:txBody>
          <a:bodyPr vert="horz" wrap="square" lIns="19050" tIns="0" rIns="19050" bIns="0" numCol="1" anchor="b" anchorCtr="0" compatLnSpc="1">
            <a:prstTxWarp prst="textNoShape">
              <a:avLst/>
            </a:prstTxWarp>
          </a:bodyPr>
          <a:lstStyle>
            <a:lvl1pPr algn="r">
              <a:buFont typeface="Arial" panose="020B0604020202020204" pitchFamily="34" charset="0"/>
              <a:buNone/>
              <a:defRPr sz="1000" i="1" smtClean="0">
                <a:solidFill>
                  <a:schemeClr val="tx1"/>
                </a:solidFill>
              </a:defRPr>
            </a:lvl1pPr>
          </a:lstStyle>
          <a:p>
            <a:pPr>
              <a:defRPr/>
            </a:pPr>
            <a:fld id="{A913A7D7-6A22-4642-821A-1EF9A4D8A8E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ED3623D3-7094-4B0D-8BE4-F8B18BF18759}"/>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89A955A2-3C76-411C-A570-C7ABACF67593}" type="slidenum">
              <a:rPr lang="zh-CN" altLang="en-US" sz="1200"/>
              <a:pPr/>
              <a:t>10</a:t>
            </a:fld>
            <a:endParaRPr lang="en-US" altLang="zh-CN" sz="1200"/>
          </a:p>
        </p:txBody>
      </p:sp>
      <p:sp>
        <p:nvSpPr>
          <p:cNvPr id="117763" name="Rectangle 2">
            <a:extLst>
              <a:ext uri="{FF2B5EF4-FFF2-40B4-BE49-F238E27FC236}">
                <a16:creationId xmlns:a16="http://schemas.microsoft.com/office/drawing/2014/main" id="{7A1AA13C-7F57-40C6-9B45-2704F812E8C1}"/>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08B9AD9B-3E48-4CEF-ABE2-BE62AE5B4774}"/>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037D817F-F0F3-4B29-AFCD-424FB8571029}"/>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1DCDF40E-4DFA-4B2A-9F7E-6AA149B33992}" type="slidenum">
              <a:rPr lang="zh-CN" altLang="en-US" sz="1200"/>
              <a:pPr/>
              <a:t>24</a:t>
            </a:fld>
            <a:endParaRPr lang="en-US" altLang="zh-CN" sz="1200"/>
          </a:p>
        </p:txBody>
      </p:sp>
      <p:sp>
        <p:nvSpPr>
          <p:cNvPr id="138243" name="Rectangle 2">
            <a:extLst>
              <a:ext uri="{FF2B5EF4-FFF2-40B4-BE49-F238E27FC236}">
                <a16:creationId xmlns:a16="http://schemas.microsoft.com/office/drawing/2014/main" id="{C48F4DFA-5D9D-4F41-BA12-F215E0E0DF84}"/>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9FCED58B-A69B-4C53-976A-DA7BA7901F74}"/>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8BA5BA02-205D-487A-B31B-78946F6E4DDB}"/>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DC86701C-3D1A-46C6-9705-834150CA1510}" type="slidenum">
              <a:rPr lang="zh-CN" altLang="en-US" sz="1200"/>
              <a:pPr/>
              <a:t>25</a:t>
            </a:fld>
            <a:endParaRPr lang="en-US" altLang="zh-CN" sz="1200"/>
          </a:p>
        </p:txBody>
      </p:sp>
      <p:sp>
        <p:nvSpPr>
          <p:cNvPr id="139267" name="Rectangle 2">
            <a:extLst>
              <a:ext uri="{FF2B5EF4-FFF2-40B4-BE49-F238E27FC236}">
                <a16:creationId xmlns:a16="http://schemas.microsoft.com/office/drawing/2014/main" id="{7D3CA6EE-716B-44B8-8F39-4050A24B4D33}"/>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33E8CD53-FA20-4A32-BEC0-8245A46585B0}"/>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C623A61C-073A-4AC2-910B-91EECC6B4928}"/>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2454C19B-6F5D-4A45-B235-E70E8BE0AA44}" type="slidenum">
              <a:rPr lang="zh-CN" altLang="en-US" sz="1200"/>
              <a:pPr/>
              <a:t>26</a:t>
            </a:fld>
            <a:endParaRPr lang="en-US" altLang="zh-CN" sz="1200"/>
          </a:p>
        </p:txBody>
      </p:sp>
      <p:sp>
        <p:nvSpPr>
          <p:cNvPr id="143363" name="Rectangle 2">
            <a:extLst>
              <a:ext uri="{FF2B5EF4-FFF2-40B4-BE49-F238E27FC236}">
                <a16:creationId xmlns:a16="http://schemas.microsoft.com/office/drawing/2014/main" id="{002F6703-DBEC-42A4-9E9D-35651166F2DD}"/>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B40B1190-CF84-47B8-9290-AC0CA865B707}"/>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BB534F66-8CB5-44F2-9001-5733F112A363}"/>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3F9D0C29-04FE-42B3-92E1-48545F981391}" type="slidenum">
              <a:rPr lang="zh-CN" altLang="en-US" sz="1200"/>
              <a:pPr/>
              <a:t>27</a:t>
            </a:fld>
            <a:endParaRPr lang="en-US" altLang="zh-CN" sz="1200"/>
          </a:p>
        </p:txBody>
      </p:sp>
      <p:sp>
        <p:nvSpPr>
          <p:cNvPr id="144387" name="Rectangle 2">
            <a:extLst>
              <a:ext uri="{FF2B5EF4-FFF2-40B4-BE49-F238E27FC236}">
                <a16:creationId xmlns:a16="http://schemas.microsoft.com/office/drawing/2014/main" id="{BB1601F3-85BC-4679-8C9E-D9E914E84CFC}"/>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46486108-EAF1-4931-9EAE-D2C5D48548C4}"/>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8DAD58C9-9B0B-44B2-8021-F6F6E13459D5}"/>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A1F05E40-D00E-47AF-A3E9-C098C387C232}" type="slidenum">
              <a:rPr lang="zh-CN" altLang="en-US" sz="1200"/>
              <a:pPr/>
              <a:t>28</a:t>
            </a:fld>
            <a:endParaRPr lang="en-US" altLang="zh-CN" sz="1200"/>
          </a:p>
        </p:txBody>
      </p:sp>
      <p:sp>
        <p:nvSpPr>
          <p:cNvPr id="145411" name="Rectangle 2">
            <a:extLst>
              <a:ext uri="{FF2B5EF4-FFF2-40B4-BE49-F238E27FC236}">
                <a16:creationId xmlns:a16="http://schemas.microsoft.com/office/drawing/2014/main" id="{50104C2C-A4F5-4000-BDEE-26F5FC0867A8}"/>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1EFCED95-E039-436C-95F3-F68AD004E832}"/>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BB534F66-8CB5-44F2-9001-5733F112A363}"/>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3F9D0C29-04FE-42B3-92E1-48545F981391}" type="slidenum">
              <a:rPr kumimoji="0" lang="zh-CN" altLang="en-US"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29</a:t>
            </a:fld>
            <a:endParaRPr kumimoji="0" lang="en-US" altLang="zh-CN"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387" name="Rectangle 2">
            <a:extLst>
              <a:ext uri="{FF2B5EF4-FFF2-40B4-BE49-F238E27FC236}">
                <a16:creationId xmlns:a16="http://schemas.microsoft.com/office/drawing/2014/main" id="{BB1601F3-85BC-4679-8C9E-D9E914E84CFC}"/>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46486108-EAF1-4931-9EAE-D2C5D48548C4}"/>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extLst>
      <p:ext uri="{BB962C8B-B14F-4D97-AF65-F5344CB8AC3E}">
        <p14:creationId xmlns:p14="http://schemas.microsoft.com/office/powerpoint/2010/main" val="101258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2F40C1FC-032C-49A6-B7B9-0DEDD3D0F0E9}"/>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E12BA767-7584-4AEC-98CD-E83F4C7475AC}" type="slidenum">
              <a:rPr lang="zh-CN" altLang="en-US" sz="1200"/>
              <a:pPr/>
              <a:t>30</a:t>
            </a:fld>
            <a:endParaRPr lang="en-US" altLang="zh-CN" sz="1200"/>
          </a:p>
        </p:txBody>
      </p:sp>
      <p:sp>
        <p:nvSpPr>
          <p:cNvPr id="146435" name="Rectangle 2">
            <a:extLst>
              <a:ext uri="{FF2B5EF4-FFF2-40B4-BE49-F238E27FC236}">
                <a16:creationId xmlns:a16="http://schemas.microsoft.com/office/drawing/2014/main" id="{57A2D0C0-73EF-4CAF-A14B-3126E930354A}"/>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31B66CF0-F680-4B4C-BF41-823BA784F85B}"/>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BB534F66-8CB5-44F2-9001-5733F112A363}"/>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3F9D0C29-04FE-42B3-92E1-48545F981391}" type="slidenum">
              <a:rPr kumimoji="0" lang="zh-CN" altLang="en-US"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31</a:t>
            </a:fld>
            <a:endParaRPr kumimoji="0" lang="en-US" altLang="zh-CN"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387" name="Rectangle 2">
            <a:extLst>
              <a:ext uri="{FF2B5EF4-FFF2-40B4-BE49-F238E27FC236}">
                <a16:creationId xmlns:a16="http://schemas.microsoft.com/office/drawing/2014/main" id="{BB1601F3-85BC-4679-8C9E-D9E914E84CFC}"/>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46486108-EAF1-4931-9EAE-D2C5D48548C4}"/>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extLst>
      <p:ext uri="{BB962C8B-B14F-4D97-AF65-F5344CB8AC3E}">
        <p14:creationId xmlns:p14="http://schemas.microsoft.com/office/powerpoint/2010/main" val="1406493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C4F5E25D-DD01-4AB2-B3BB-4EF119C28923}"/>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DBE33D6F-5CDA-4E42-9584-357CB7016E0A}" type="slidenum">
              <a:rPr lang="zh-CN" altLang="en-US" sz="1200"/>
              <a:pPr/>
              <a:t>32</a:t>
            </a:fld>
            <a:endParaRPr lang="en-US" altLang="zh-CN" sz="1200"/>
          </a:p>
        </p:txBody>
      </p:sp>
      <p:sp>
        <p:nvSpPr>
          <p:cNvPr id="155651" name="Rectangle 2">
            <a:extLst>
              <a:ext uri="{FF2B5EF4-FFF2-40B4-BE49-F238E27FC236}">
                <a16:creationId xmlns:a16="http://schemas.microsoft.com/office/drawing/2014/main" id="{3B8F7595-1D98-4104-A44D-22D253B6E34D}"/>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3E5242B1-F75B-4D5D-B605-159B6C2F2527}"/>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39EB7BA4-7D5D-401A-95AA-254A38256EC3}"/>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26C7BA3E-5B08-4528-9007-21A2FB52AD60}" type="slidenum">
              <a:rPr lang="zh-CN" altLang="en-US" sz="1200"/>
              <a:pPr/>
              <a:t>33</a:t>
            </a:fld>
            <a:endParaRPr lang="en-US" altLang="zh-CN" sz="1200"/>
          </a:p>
        </p:txBody>
      </p:sp>
      <p:sp>
        <p:nvSpPr>
          <p:cNvPr id="156675" name="Rectangle 2">
            <a:extLst>
              <a:ext uri="{FF2B5EF4-FFF2-40B4-BE49-F238E27FC236}">
                <a16:creationId xmlns:a16="http://schemas.microsoft.com/office/drawing/2014/main" id="{6BAF6B0F-5D98-4F46-BE70-B430B07452FD}"/>
              </a:ext>
            </a:extLst>
          </p:cNvPr>
          <p:cNvSpPr>
            <a:spLocks noGrp="1" noRot="1" noChangeAspect="1" noChangeArrowheads="1" noTextEdit="1"/>
          </p:cNvSpPr>
          <p:nvPr>
            <p:ph type="sldImg"/>
          </p:nvPr>
        </p:nvSpPr>
        <p:spPr>
          <a:solidFill>
            <a:srgbClr val="FFFFFF"/>
          </a:solidFill>
          <a:ln/>
        </p:spPr>
      </p:sp>
      <p:sp>
        <p:nvSpPr>
          <p:cNvPr id="156676" name="Rectangle 3">
            <a:extLst>
              <a:ext uri="{FF2B5EF4-FFF2-40B4-BE49-F238E27FC236}">
                <a16:creationId xmlns:a16="http://schemas.microsoft.com/office/drawing/2014/main" id="{4336FEF5-DB8E-4F99-9B52-82BA16A4EE71}"/>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E42E715-5908-411F-A0AB-425BB4618E0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9pPr>
          </a:lstStyle>
          <a:p>
            <a:fld id="{E9FE8A05-4D56-468F-A5BB-F1A5BEA70B4B}" type="slidenum">
              <a:rPr lang="zh-CN" altLang="en-US" sz="1200" b="1">
                <a:solidFill>
                  <a:schemeClr val="tx1"/>
                </a:solidFill>
              </a:rPr>
              <a:pPr/>
              <a:t>15</a:t>
            </a:fld>
            <a:endParaRPr lang="en-US" altLang="zh-CN" sz="1200" b="1">
              <a:solidFill>
                <a:schemeClr val="tx1"/>
              </a:solidFill>
            </a:endParaRPr>
          </a:p>
        </p:txBody>
      </p:sp>
      <p:sp>
        <p:nvSpPr>
          <p:cNvPr id="25603" name="Rectangle 2">
            <a:extLst>
              <a:ext uri="{FF2B5EF4-FFF2-40B4-BE49-F238E27FC236}">
                <a16:creationId xmlns:a16="http://schemas.microsoft.com/office/drawing/2014/main" id="{B3AA207C-63A7-405A-AB93-3020AD7C8D35}"/>
              </a:ext>
            </a:extLst>
          </p:cNvPr>
          <p:cNvSpPr>
            <a:spLocks noGrp="1" noRot="1" noChangeAspect="1" noChangeArrowheads="1" noTextEdit="1"/>
          </p:cNvSpPr>
          <p:nvPr>
            <p:ph type="sldImg"/>
          </p:nvPr>
        </p:nvSpPr>
        <p:spPr/>
      </p:sp>
      <p:sp>
        <p:nvSpPr>
          <p:cNvPr id="25604" name="Rectangle 3">
            <a:extLst>
              <a:ext uri="{FF2B5EF4-FFF2-40B4-BE49-F238E27FC236}">
                <a16:creationId xmlns:a16="http://schemas.microsoft.com/office/drawing/2014/main" id="{6E7FAB0A-5C68-4689-B6E5-C8B56669EEF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2567B417-648C-4B04-AF99-B71CDD4B1542}"/>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B634CC5E-0AE3-43E6-9951-E96518B2E6E0}" type="slidenum">
              <a:rPr lang="zh-CN" altLang="en-US" sz="1200"/>
              <a:pPr/>
              <a:t>34</a:t>
            </a:fld>
            <a:endParaRPr lang="en-US" altLang="zh-CN" sz="1200"/>
          </a:p>
        </p:txBody>
      </p:sp>
      <p:sp>
        <p:nvSpPr>
          <p:cNvPr id="159747" name="Rectangle 2">
            <a:extLst>
              <a:ext uri="{FF2B5EF4-FFF2-40B4-BE49-F238E27FC236}">
                <a16:creationId xmlns:a16="http://schemas.microsoft.com/office/drawing/2014/main" id="{B286E49C-C799-4BA0-B07B-E0F2EFDCEC71}"/>
              </a:ext>
            </a:extLst>
          </p:cNvPr>
          <p:cNvSpPr>
            <a:spLocks noGrp="1" noRot="1" noChangeAspect="1" noChangeArrowheads="1" noTextEdit="1"/>
          </p:cNvSpPr>
          <p:nvPr>
            <p:ph type="sldImg"/>
          </p:nvPr>
        </p:nvSpPr>
        <p:spPr>
          <a:solidFill>
            <a:srgbClr val="FFFFFF"/>
          </a:solidFill>
          <a:ln/>
        </p:spPr>
      </p:sp>
      <p:sp>
        <p:nvSpPr>
          <p:cNvPr id="159748" name="Rectangle 3">
            <a:extLst>
              <a:ext uri="{FF2B5EF4-FFF2-40B4-BE49-F238E27FC236}">
                <a16:creationId xmlns:a16="http://schemas.microsoft.com/office/drawing/2014/main" id="{146BB667-B580-4D84-85B2-3C4737D5543B}"/>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01ED0D93-38C1-4050-8722-4FCF5B4D274A}"/>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1EE69E4E-9A4C-4F72-B71C-8495E25C8002}" type="slidenum">
              <a:rPr lang="zh-CN" altLang="en-US" sz="1200"/>
              <a:pPr/>
              <a:t>35</a:t>
            </a:fld>
            <a:endParaRPr lang="en-US" altLang="zh-CN" sz="1200"/>
          </a:p>
        </p:txBody>
      </p:sp>
      <p:sp>
        <p:nvSpPr>
          <p:cNvPr id="161795" name="Rectangle 2">
            <a:extLst>
              <a:ext uri="{FF2B5EF4-FFF2-40B4-BE49-F238E27FC236}">
                <a16:creationId xmlns:a16="http://schemas.microsoft.com/office/drawing/2014/main" id="{137BC263-766E-48FC-9112-3D5E2358773B}"/>
              </a:ext>
            </a:extLst>
          </p:cNvPr>
          <p:cNvSpPr>
            <a:spLocks noGrp="1" noRot="1" noChangeAspect="1" noChangeArrowheads="1" noTextEdit="1"/>
          </p:cNvSpPr>
          <p:nvPr>
            <p:ph type="sldImg"/>
          </p:nvPr>
        </p:nvSpPr>
        <p:spPr>
          <a:solidFill>
            <a:srgbClr val="FFFFFF"/>
          </a:solidFill>
          <a:ln/>
        </p:spPr>
      </p:sp>
      <p:sp>
        <p:nvSpPr>
          <p:cNvPr id="161796" name="Rectangle 3">
            <a:extLst>
              <a:ext uri="{FF2B5EF4-FFF2-40B4-BE49-F238E27FC236}">
                <a16:creationId xmlns:a16="http://schemas.microsoft.com/office/drawing/2014/main" id="{8F575C8C-3706-4491-A1B6-D641BB566AE2}"/>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200EB015-931D-466F-BDF0-C4D3AF77E2C1}"/>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2DAE6E0A-2BEB-47C6-B6F7-F2924F0AC3EA}" type="slidenum">
              <a:rPr lang="zh-CN" altLang="en-US" sz="1200"/>
              <a:pPr/>
              <a:t>36</a:t>
            </a:fld>
            <a:endParaRPr lang="en-US" altLang="zh-CN" sz="1200"/>
          </a:p>
        </p:txBody>
      </p:sp>
      <p:sp>
        <p:nvSpPr>
          <p:cNvPr id="163843" name="Rectangle 2">
            <a:extLst>
              <a:ext uri="{FF2B5EF4-FFF2-40B4-BE49-F238E27FC236}">
                <a16:creationId xmlns:a16="http://schemas.microsoft.com/office/drawing/2014/main" id="{0C28A375-24DE-438A-B461-653CC9C9AD18}"/>
              </a:ext>
            </a:extLst>
          </p:cNvPr>
          <p:cNvSpPr>
            <a:spLocks noGrp="1" noRot="1" noChangeAspect="1" noChangeArrowheads="1" noTextEdit="1"/>
          </p:cNvSpPr>
          <p:nvPr>
            <p:ph type="sldImg"/>
          </p:nvPr>
        </p:nvSpPr>
        <p:spPr>
          <a:solidFill>
            <a:srgbClr val="FFFFFF"/>
          </a:solidFill>
          <a:ln/>
        </p:spPr>
      </p:sp>
      <p:sp>
        <p:nvSpPr>
          <p:cNvPr id="163844" name="Rectangle 3">
            <a:extLst>
              <a:ext uri="{FF2B5EF4-FFF2-40B4-BE49-F238E27FC236}">
                <a16:creationId xmlns:a16="http://schemas.microsoft.com/office/drawing/2014/main" id="{05194506-922F-4885-AEA1-4AF73ABAD72D}"/>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BB534F66-8CB5-44F2-9001-5733F112A363}"/>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3F9D0C29-04FE-42B3-92E1-48545F981391}" type="slidenum">
              <a:rPr kumimoji="0" lang="zh-CN" altLang="en-US"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37</a:t>
            </a:fld>
            <a:endParaRPr kumimoji="0" lang="en-US" altLang="zh-CN"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387" name="Rectangle 2">
            <a:extLst>
              <a:ext uri="{FF2B5EF4-FFF2-40B4-BE49-F238E27FC236}">
                <a16:creationId xmlns:a16="http://schemas.microsoft.com/office/drawing/2014/main" id="{BB1601F3-85BC-4679-8C9E-D9E914E84CFC}"/>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46486108-EAF1-4931-9EAE-D2C5D48548C4}"/>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extLst>
      <p:ext uri="{BB962C8B-B14F-4D97-AF65-F5344CB8AC3E}">
        <p14:creationId xmlns:p14="http://schemas.microsoft.com/office/powerpoint/2010/main" val="250365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12CDAE09-81EB-4164-A384-1B8B54C351B0}"/>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B06EDBCF-DC84-4047-932F-05E919B1602E}" type="slidenum">
              <a:rPr lang="zh-CN" altLang="en-US" sz="1200"/>
              <a:pPr/>
              <a:t>38</a:t>
            </a:fld>
            <a:endParaRPr lang="en-US" altLang="zh-CN" sz="1200"/>
          </a:p>
        </p:txBody>
      </p:sp>
      <p:sp>
        <p:nvSpPr>
          <p:cNvPr id="165891" name="Rectangle 2">
            <a:extLst>
              <a:ext uri="{FF2B5EF4-FFF2-40B4-BE49-F238E27FC236}">
                <a16:creationId xmlns:a16="http://schemas.microsoft.com/office/drawing/2014/main" id="{FA3D4512-E0B1-4087-A015-99EA8A4ECF21}"/>
              </a:ext>
            </a:extLst>
          </p:cNvPr>
          <p:cNvSpPr>
            <a:spLocks noGrp="1" noRot="1" noChangeAspect="1" noChangeArrowheads="1" noTextEdit="1"/>
          </p:cNvSpPr>
          <p:nvPr>
            <p:ph type="sldImg"/>
          </p:nvPr>
        </p:nvSpPr>
        <p:spPr>
          <a:solidFill>
            <a:srgbClr val="FFFFFF"/>
          </a:solidFill>
          <a:ln/>
        </p:spPr>
      </p:sp>
      <p:sp>
        <p:nvSpPr>
          <p:cNvPr id="165892" name="Rectangle 3">
            <a:extLst>
              <a:ext uri="{FF2B5EF4-FFF2-40B4-BE49-F238E27FC236}">
                <a16:creationId xmlns:a16="http://schemas.microsoft.com/office/drawing/2014/main" id="{FADEC434-8BD0-40B1-9F44-E2FD7D13A471}"/>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353DCF35-2F00-49F8-A8F7-CC9CB09949E9}"/>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17A7BF0B-EBCF-4D09-81B0-1F2ED5782758}" type="slidenum">
              <a:rPr lang="zh-CN" altLang="en-US" sz="1200"/>
              <a:pPr/>
              <a:t>39</a:t>
            </a:fld>
            <a:endParaRPr lang="en-US" altLang="zh-CN" sz="1200"/>
          </a:p>
        </p:txBody>
      </p:sp>
      <p:sp>
        <p:nvSpPr>
          <p:cNvPr id="166915" name="Rectangle 2">
            <a:extLst>
              <a:ext uri="{FF2B5EF4-FFF2-40B4-BE49-F238E27FC236}">
                <a16:creationId xmlns:a16="http://schemas.microsoft.com/office/drawing/2014/main" id="{8362BC29-9698-4AE6-AF29-50D081CD57C4}"/>
              </a:ext>
            </a:extLst>
          </p:cNvPr>
          <p:cNvSpPr>
            <a:spLocks noGrp="1" noRot="1" noChangeAspect="1" noChangeArrowheads="1" noTextEdit="1"/>
          </p:cNvSpPr>
          <p:nvPr>
            <p:ph type="sldImg"/>
          </p:nvPr>
        </p:nvSpPr>
        <p:spPr>
          <a:solidFill>
            <a:srgbClr val="FFFFFF"/>
          </a:solidFill>
          <a:ln/>
        </p:spPr>
      </p:sp>
      <p:sp>
        <p:nvSpPr>
          <p:cNvPr id="166916" name="Rectangle 3">
            <a:extLst>
              <a:ext uri="{FF2B5EF4-FFF2-40B4-BE49-F238E27FC236}">
                <a16:creationId xmlns:a16="http://schemas.microsoft.com/office/drawing/2014/main" id="{88FDA89E-3C74-42F2-AA0F-870E2735B1D1}"/>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D6DB62F3-2CAC-43B8-ACA8-E302CF1AFFFC}"/>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42C6DDC6-FEA5-4C47-B53B-3A2A843C661E}" type="slidenum">
              <a:rPr lang="zh-CN" altLang="en-US" sz="1200"/>
              <a:pPr/>
              <a:t>40</a:t>
            </a:fld>
            <a:endParaRPr lang="en-US" altLang="zh-CN" sz="1200"/>
          </a:p>
        </p:txBody>
      </p:sp>
      <p:sp>
        <p:nvSpPr>
          <p:cNvPr id="167939" name="Rectangle 2">
            <a:extLst>
              <a:ext uri="{FF2B5EF4-FFF2-40B4-BE49-F238E27FC236}">
                <a16:creationId xmlns:a16="http://schemas.microsoft.com/office/drawing/2014/main" id="{C8FD8719-DD9D-4E8D-AC58-E40DCA2FCA9E}"/>
              </a:ext>
            </a:extLst>
          </p:cNvPr>
          <p:cNvSpPr>
            <a:spLocks noGrp="1" noRot="1" noChangeAspect="1" noChangeArrowheads="1" noTextEdit="1"/>
          </p:cNvSpPr>
          <p:nvPr>
            <p:ph type="sldImg"/>
          </p:nvPr>
        </p:nvSpPr>
        <p:spPr>
          <a:solidFill>
            <a:srgbClr val="FFFFFF"/>
          </a:solidFill>
          <a:ln/>
        </p:spPr>
      </p:sp>
      <p:sp>
        <p:nvSpPr>
          <p:cNvPr id="167940" name="Rectangle 3">
            <a:extLst>
              <a:ext uri="{FF2B5EF4-FFF2-40B4-BE49-F238E27FC236}">
                <a16:creationId xmlns:a16="http://schemas.microsoft.com/office/drawing/2014/main" id="{4CFF02B2-0A09-43F7-A55D-55BF685353E7}"/>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353DCF35-2F00-49F8-A8F7-CC9CB09949E9}"/>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17A7BF0B-EBCF-4D09-81B0-1F2ED5782758}" type="slidenum">
              <a:rPr kumimoji="0" lang="zh-CN" altLang="en-US" sz="1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41</a:t>
            </a:fld>
            <a:endParaRPr kumimoji="0" lang="en-US" altLang="zh-CN"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6915" name="Rectangle 2">
            <a:extLst>
              <a:ext uri="{FF2B5EF4-FFF2-40B4-BE49-F238E27FC236}">
                <a16:creationId xmlns:a16="http://schemas.microsoft.com/office/drawing/2014/main" id="{8362BC29-9698-4AE6-AF29-50D081CD57C4}"/>
              </a:ext>
            </a:extLst>
          </p:cNvPr>
          <p:cNvSpPr>
            <a:spLocks noGrp="1" noRot="1" noChangeAspect="1" noChangeArrowheads="1" noTextEdit="1"/>
          </p:cNvSpPr>
          <p:nvPr>
            <p:ph type="sldImg"/>
          </p:nvPr>
        </p:nvSpPr>
        <p:spPr>
          <a:solidFill>
            <a:srgbClr val="FFFFFF"/>
          </a:solidFill>
          <a:ln/>
        </p:spPr>
      </p:sp>
      <p:sp>
        <p:nvSpPr>
          <p:cNvPr id="166916" name="Rectangle 3">
            <a:extLst>
              <a:ext uri="{FF2B5EF4-FFF2-40B4-BE49-F238E27FC236}">
                <a16:creationId xmlns:a16="http://schemas.microsoft.com/office/drawing/2014/main" id="{88FDA89E-3C74-42F2-AA0F-870E2735B1D1}"/>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extLst>
      <p:ext uri="{BB962C8B-B14F-4D97-AF65-F5344CB8AC3E}">
        <p14:creationId xmlns:p14="http://schemas.microsoft.com/office/powerpoint/2010/main" val="1095186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9538A10F-E2AD-49DF-9E75-BCFA703DAF40}"/>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25961030-1ABF-4819-8465-05EB12FE853E}" type="slidenum">
              <a:rPr lang="zh-CN" altLang="en-US" sz="1200"/>
              <a:pPr/>
              <a:t>42</a:t>
            </a:fld>
            <a:endParaRPr lang="en-US" altLang="zh-CN" sz="1200"/>
          </a:p>
        </p:txBody>
      </p:sp>
      <p:sp>
        <p:nvSpPr>
          <p:cNvPr id="168963" name="Rectangle 2">
            <a:extLst>
              <a:ext uri="{FF2B5EF4-FFF2-40B4-BE49-F238E27FC236}">
                <a16:creationId xmlns:a16="http://schemas.microsoft.com/office/drawing/2014/main" id="{995BB54C-A9D7-42B0-B9C6-C51143334D42}"/>
              </a:ext>
            </a:extLst>
          </p:cNvPr>
          <p:cNvSpPr>
            <a:spLocks noGrp="1" noRot="1" noChangeAspect="1" noChangeArrowheads="1" noTextEdit="1"/>
          </p:cNvSpPr>
          <p:nvPr>
            <p:ph type="sldImg"/>
          </p:nvPr>
        </p:nvSpPr>
        <p:spPr>
          <a:solidFill>
            <a:srgbClr val="FFFFFF"/>
          </a:solidFill>
          <a:ln/>
        </p:spPr>
      </p:sp>
      <p:sp>
        <p:nvSpPr>
          <p:cNvPr id="168964" name="Rectangle 3">
            <a:extLst>
              <a:ext uri="{FF2B5EF4-FFF2-40B4-BE49-F238E27FC236}">
                <a16:creationId xmlns:a16="http://schemas.microsoft.com/office/drawing/2014/main" id="{BBC11D4D-1420-4EB8-BC61-645D4BADA55A}"/>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9538A10F-E2AD-49DF-9E75-BCFA703DAF40}"/>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25961030-1ABF-4819-8465-05EB12FE853E}" type="slidenum">
              <a:rPr kumimoji="0" lang="zh-CN" altLang="en-US"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43</a:t>
            </a:fld>
            <a:endParaRPr kumimoji="0" lang="en-US" altLang="zh-CN"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8963" name="Rectangle 2">
            <a:extLst>
              <a:ext uri="{FF2B5EF4-FFF2-40B4-BE49-F238E27FC236}">
                <a16:creationId xmlns:a16="http://schemas.microsoft.com/office/drawing/2014/main" id="{995BB54C-A9D7-42B0-B9C6-C51143334D42}"/>
              </a:ext>
            </a:extLst>
          </p:cNvPr>
          <p:cNvSpPr>
            <a:spLocks noGrp="1" noRot="1" noChangeAspect="1" noChangeArrowheads="1" noTextEdit="1"/>
          </p:cNvSpPr>
          <p:nvPr>
            <p:ph type="sldImg"/>
          </p:nvPr>
        </p:nvSpPr>
        <p:spPr>
          <a:solidFill>
            <a:srgbClr val="FFFFFF"/>
          </a:solidFill>
          <a:ln/>
        </p:spPr>
      </p:sp>
      <p:sp>
        <p:nvSpPr>
          <p:cNvPr id="168964" name="Rectangle 3">
            <a:extLst>
              <a:ext uri="{FF2B5EF4-FFF2-40B4-BE49-F238E27FC236}">
                <a16:creationId xmlns:a16="http://schemas.microsoft.com/office/drawing/2014/main" id="{BBC11D4D-1420-4EB8-BC61-645D4BADA55A}"/>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extLst>
      <p:ext uri="{BB962C8B-B14F-4D97-AF65-F5344CB8AC3E}">
        <p14:creationId xmlns:p14="http://schemas.microsoft.com/office/powerpoint/2010/main" val="407480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D2E63F-BB6C-4AB4-A22A-B5DD5AC1E5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9pPr>
          </a:lstStyle>
          <a:p>
            <a:fld id="{ACB5FD74-A523-4C99-BBA6-DC9DA78413E0}" type="slidenum">
              <a:rPr lang="zh-CN" altLang="en-US" sz="1200" b="1">
                <a:solidFill>
                  <a:schemeClr val="tx1"/>
                </a:solidFill>
              </a:rPr>
              <a:pPr/>
              <a:t>16</a:t>
            </a:fld>
            <a:endParaRPr lang="en-US" altLang="zh-CN" sz="1200" b="1">
              <a:solidFill>
                <a:schemeClr val="tx1"/>
              </a:solidFill>
            </a:endParaRPr>
          </a:p>
        </p:txBody>
      </p:sp>
      <p:sp>
        <p:nvSpPr>
          <p:cNvPr id="27651" name="Rectangle 2">
            <a:extLst>
              <a:ext uri="{FF2B5EF4-FFF2-40B4-BE49-F238E27FC236}">
                <a16:creationId xmlns:a16="http://schemas.microsoft.com/office/drawing/2014/main" id="{AFEC83BF-02BB-4E7B-8CF1-93859EAB758F}"/>
              </a:ext>
            </a:extLst>
          </p:cNvPr>
          <p:cNvSpPr>
            <a:spLocks noGrp="1" noRot="1" noChangeAspect="1" noChangeArrowheads="1" noTextEdit="1"/>
          </p:cNvSpPr>
          <p:nvPr>
            <p:ph type="sldImg"/>
          </p:nvPr>
        </p:nvSpPr>
        <p:spPr/>
      </p:sp>
      <p:sp>
        <p:nvSpPr>
          <p:cNvPr id="27652" name="Rectangle 3">
            <a:extLst>
              <a:ext uri="{FF2B5EF4-FFF2-40B4-BE49-F238E27FC236}">
                <a16:creationId xmlns:a16="http://schemas.microsoft.com/office/drawing/2014/main" id="{DE603D2D-0E80-490D-91C8-B775FE8C472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D6DB62F3-2CAC-43B8-ACA8-E302CF1AFFFC}"/>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42C6DDC6-FEA5-4C47-B53B-3A2A843C661E}" type="slidenum">
              <a:rPr kumimoji="0" lang="zh-CN" altLang="en-US"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44</a:t>
            </a:fld>
            <a:endParaRPr kumimoji="0" lang="en-US" altLang="zh-CN"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7939" name="Rectangle 2">
            <a:extLst>
              <a:ext uri="{FF2B5EF4-FFF2-40B4-BE49-F238E27FC236}">
                <a16:creationId xmlns:a16="http://schemas.microsoft.com/office/drawing/2014/main" id="{C8FD8719-DD9D-4E8D-AC58-E40DCA2FCA9E}"/>
              </a:ext>
            </a:extLst>
          </p:cNvPr>
          <p:cNvSpPr>
            <a:spLocks noGrp="1" noRot="1" noChangeAspect="1" noChangeArrowheads="1" noTextEdit="1"/>
          </p:cNvSpPr>
          <p:nvPr>
            <p:ph type="sldImg"/>
          </p:nvPr>
        </p:nvSpPr>
        <p:spPr>
          <a:solidFill>
            <a:srgbClr val="FFFFFF"/>
          </a:solidFill>
          <a:ln/>
        </p:spPr>
      </p:sp>
      <p:sp>
        <p:nvSpPr>
          <p:cNvPr id="167940" name="Rectangle 3">
            <a:extLst>
              <a:ext uri="{FF2B5EF4-FFF2-40B4-BE49-F238E27FC236}">
                <a16:creationId xmlns:a16="http://schemas.microsoft.com/office/drawing/2014/main" id="{4CFF02B2-0A09-43F7-A55D-55BF685353E7}"/>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extLst>
      <p:ext uri="{BB962C8B-B14F-4D97-AF65-F5344CB8AC3E}">
        <p14:creationId xmlns:p14="http://schemas.microsoft.com/office/powerpoint/2010/main" val="1739380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7761F680-797B-4AD9-B97B-92758A2AA3C8}"/>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AE4F2269-B507-4108-8DE7-12D3D2C214A3}" type="slidenum">
              <a:rPr lang="zh-CN" altLang="en-US" sz="1200"/>
              <a:pPr/>
              <a:t>45</a:t>
            </a:fld>
            <a:endParaRPr lang="en-US" altLang="zh-CN" sz="1200"/>
          </a:p>
        </p:txBody>
      </p:sp>
      <p:sp>
        <p:nvSpPr>
          <p:cNvPr id="192515" name="Rectangle 2">
            <a:extLst>
              <a:ext uri="{FF2B5EF4-FFF2-40B4-BE49-F238E27FC236}">
                <a16:creationId xmlns:a16="http://schemas.microsoft.com/office/drawing/2014/main" id="{4281D76C-115A-4BD2-9AD9-BF2EA2B0A0B1}"/>
              </a:ext>
            </a:extLst>
          </p:cNvPr>
          <p:cNvSpPr>
            <a:spLocks noGrp="1" noRot="1" noChangeAspect="1" noChangeArrowheads="1" noTextEdit="1"/>
          </p:cNvSpPr>
          <p:nvPr>
            <p:ph type="sldImg"/>
          </p:nvPr>
        </p:nvSpPr>
        <p:spPr>
          <a:solidFill>
            <a:srgbClr val="FFFFFF"/>
          </a:solidFill>
          <a:ln/>
        </p:spPr>
      </p:sp>
      <p:sp>
        <p:nvSpPr>
          <p:cNvPr id="192516" name="Rectangle 3">
            <a:extLst>
              <a:ext uri="{FF2B5EF4-FFF2-40B4-BE49-F238E27FC236}">
                <a16:creationId xmlns:a16="http://schemas.microsoft.com/office/drawing/2014/main" id="{7E0DF50B-8AAD-433B-B14E-C5C6499F7328}"/>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E726E730-B9FA-4730-8EAB-4F773102268F}"/>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F133E2E2-A79C-44D7-8A59-5237AF4CF2BE}" type="slidenum">
              <a:rPr lang="zh-CN" altLang="en-US" sz="1200"/>
              <a:pPr/>
              <a:t>46</a:t>
            </a:fld>
            <a:endParaRPr lang="en-US" altLang="zh-CN" sz="1200"/>
          </a:p>
        </p:txBody>
      </p:sp>
      <p:sp>
        <p:nvSpPr>
          <p:cNvPr id="195587" name="Rectangle 2">
            <a:extLst>
              <a:ext uri="{FF2B5EF4-FFF2-40B4-BE49-F238E27FC236}">
                <a16:creationId xmlns:a16="http://schemas.microsoft.com/office/drawing/2014/main" id="{F97C490A-38BC-429D-86A3-2B3A442A9470}"/>
              </a:ext>
            </a:extLst>
          </p:cNvPr>
          <p:cNvSpPr>
            <a:spLocks noGrp="1" noRot="1" noChangeAspect="1" noChangeArrowheads="1" noTextEdit="1"/>
          </p:cNvSpPr>
          <p:nvPr>
            <p:ph type="sldImg"/>
          </p:nvPr>
        </p:nvSpPr>
        <p:spPr>
          <a:solidFill>
            <a:srgbClr val="FFFFFF"/>
          </a:solidFill>
          <a:ln/>
        </p:spPr>
      </p:sp>
      <p:sp>
        <p:nvSpPr>
          <p:cNvPr id="195588" name="Rectangle 3">
            <a:extLst>
              <a:ext uri="{FF2B5EF4-FFF2-40B4-BE49-F238E27FC236}">
                <a16:creationId xmlns:a16="http://schemas.microsoft.com/office/drawing/2014/main" id="{E9D53E26-EF8C-4615-A056-3402FAC7CB96}"/>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478C5CA2-B5AD-4AC5-9A21-705E915549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9pPr>
          </a:lstStyle>
          <a:p>
            <a:fld id="{76954F74-E962-4B48-9F68-182E088EC006}" type="slidenum">
              <a:rPr lang="zh-CN" altLang="en-US" sz="1200" b="1">
                <a:solidFill>
                  <a:srgbClr val="000000"/>
                </a:solidFill>
              </a:rPr>
              <a:pPr/>
              <a:t>17</a:t>
            </a:fld>
            <a:endParaRPr lang="en-US" altLang="zh-CN" sz="1200" b="1">
              <a:solidFill>
                <a:srgbClr val="000000"/>
              </a:solidFill>
            </a:endParaRPr>
          </a:p>
        </p:txBody>
      </p:sp>
      <p:sp>
        <p:nvSpPr>
          <p:cNvPr id="29699" name="Rectangle 2">
            <a:extLst>
              <a:ext uri="{FF2B5EF4-FFF2-40B4-BE49-F238E27FC236}">
                <a16:creationId xmlns:a16="http://schemas.microsoft.com/office/drawing/2014/main" id="{19883C13-2940-450C-A1E8-0F97F4C45E7B}"/>
              </a:ext>
            </a:extLst>
          </p:cNvPr>
          <p:cNvSpPr>
            <a:spLocks noGrp="1" noRot="1" noChangeAspect="1" noChangeArrowheads="1" noTextEdit="1"/>
          </p:cNvSpPr>
          <p:nvPr>
            <p:ph type="sldImg"/>
          </p:nvPr>
        </p:nvSpPr>
        <p:spPr/>
      </p:sp>
      <p:sp>
        <p:nvSpPr>
          <p:cNvPr id="29700" name="Rectangle 3">
            <a:extLst>
              <a:ext uri="{FF2B5EF4-FFF2-40B4-BE49-F238E27FC236}">
                <a16:creationId xmlns:a16="http://schemas.microsoft.com/office/drawing/2014/main" id="{119C1184-A7F0-4476-9B03-3C0AA722E2C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687CF457-EB89-429D-BBA7-EEE41877482F}"/>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51F61FFE-27DB-44AF-8AEA-B9E3196DCFF6}" type="slidenum">
              <a:rPr lang="zh-CN" altLang="en-US" sz="1200"/>
              <a:pPr/>
              <a:t>19</a:t>
            </a:fld>
            <a:endParaRPr lang="en-US" altLang="zh-CN" sz="1200"/>
          </a:p>
        </p:txBody>
      </p:sp>
      <p:sp>
        <p:nvSpPr>
          <p:cNvPr id="133123" name="Rectangle 2">
            <a:extLst>
              <a:ext uri="{FF2B5EF4-FFF2-40B4-BE49-F238E27FC236}">
                <a16:creationId xmlns:a16="http://schemas.microsoft.com/office/drawing/2014/main" id="{E090DA03-D1A8-48C0-891D-FF70094AEBF9}"/>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EB922201-5A23-4FA6-A5E2-E61B3426E897}"/>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0CCF1D3D-C5C5-4BE9-A8FA-475FCD91D37B}"/>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9FE44DA4-89CD-4087-AE6D-05C72A55310A}" type="slidenum">
              <a:rPr lang="zh-CN" altLang="en-US" sz="1200"/>
              <a:pPr/>
              <a:t>20</a:t>
            </a:fld>
            <a:endParaRPr lang="en-US" altLang="zh-CN" sz="1200"/>
          </a:p>
        </p:txBody>
      </p:sp>
      <p:sp>
        <p:nvSpPr>
          <p:cNvPr id="134147" name="Rectangle 2">
            <a:extLst>
              <a:ext uri="{FF2B5EF4-FFF2-40B4-BE49-F238E27FC236}">
                <a16:creationId xmlns:a16="http://schemas.microsoft.com/office/drawing/2014/main" id="{DD61B7CB-0B34-4C55-BDBA-2A1BD102D417}"/>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03F821A7-D376-417F-AD53-1F5F1E9749E0}"/>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2061CA5E-00EC-4AAE-AF8E-E3DC2705C530}"/>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C836361D-D3FF-4FF3-A7CA-CE5E413597C6}" type="slidenum">
              <a:rPr lang="zh-CN" altLang="en-US" sz="1200"/>
              <a:pPr/>
              <a:t>21</a:t>
            </a:fld>
            <a:endParaRPr lang="en-US" altLang="zh-CN" sz="1200"/>
          </a:p>
        </p:txBody>
      </p:sp>
      <p:sp>
        <p:nvSpPr>
          <p:cNvPr id="135171" name="Rectangle 2">
            <a:extLst>
              <a:ext uri="{FF2B5EF4-FFF2-40B4-BE49-F238E27FC236}">
                <a16:creationId xmlns:a16="http://schemas.microsoft.com/office/drawing/2014/main" id="{E369E850-6919-402B-9A33-B509424180B0}"/>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7838E571-EA2F-497D-8592-58D53C5B1393}"/>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FFA9F835-D9A5-49CC-8C5E-905BA87547BF}"/>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FB8C0370-E699-46E4-A6DD-937677493F17}" type="slidenum">
              <a:rPr lang="zh-CN" altLang="en-US" sz="1200"/>
              <a:pPr/>
              <a:t>22</a:t>
            </a:fld>
            <a:endParaRPr lang="en-US" altLang="zh-CN" sz="1200"/>
          </a:p>
        </p:txBody>
      </p:sp>
      <p:sp>
        <p:nvSpPr>
          <p:cNvPr id="136195" name="Rectangle 2">
            <a:extLst>
              <a:ext uri="{FF2B5EF4-FFF2-40B4-BE49-F238E27FC236}">
                <a16:creationId xmlns:a16="http://schemas.microsoft.com/office/drawing/2014/main" id="{93AF82AB-9839-4A1D-8E29-9211C2E1D961}"/>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3DF172E0-38F2-4E6A-A1E7-60A95C1EF560}"/>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FFA9F835-D9A5-49CC-8C5E-905BA87547BF}"/>
              </a:ext>
            </a:extLst>
          </p:cNvPr>
          <p:cNvSpPr>
            <a:spLocks noGrp="1" noChangeArrowheads="1"/>
          </p:cNvSpPr>
          <p:nvPr>
            <p:ph type="sldNum" sz="quarter" idx="5"/>
          </p:nvPr>
        </p:nvSpPr>
        <p:spPr>
          <a:noFill/>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FB8C0370-E699-46E4-A6DD-937677493F17}" type="slidenum">
              <a:rPr kumimoji="0" lang="zh-CN" altLang="en-US" sz="1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en-US" altLang="zh-CN" sz="1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6195" name="Rectangle 2">
            <a:extLst>
              <a:ext uri="{FF2B5EF4-FFF2-40B4-BE49-F238E27FC236}">
                <a16:creationId xmlns:a16="http://schemas.microsoft.com/office/drawing/2014/main" id="{93AF82AB-9839-4A1D-8E29-9211C2E1D961}"/>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3DF172E0-38F2-4E6A-A1E7-60A95C1EF560}"/>
              </a:ext>
            </a:extLst>
          </p:cNvPr>
          <p:cNvSpPr>
            <a:spLocks noGrp="1" noChangeArrowheads="1"/>
          </p:cNvSpPr>
          <p:nvPr>
            <p:ph type="body" idx="1"/>
          </p:nvPr>
        </p:nvSpPr>
        <p:spPr>
          <a:noFill/>
        </p:spPr>
        <p:txBody>
          <a:bodyPr/>
          <a:lstStyle/>
          <a:p>
            <a:pPr algn="just"/>
            <a:r>
              <a:rPr lang="zh-CN" altLang="en-US">
                <a:ea typeface="宋体" panose="02010600030101010101" pitchFamily="2" charset="-122"/>
              </a:rPr>
              <a:t> </a:t>
            </a:r>
          </a:p>
        </p:txBody>
      </p:sp>
    </p:spTree>
    <p:extLst>
      <p:ext uri="{BB962C8B-B14F-4D97-AF65-F5344CB8AC3E}">
        <p14:creationId xmlns:p14="http://schemas.microsoft.com/office/powerpoint/2010/main" val="362230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1">
            <a:extLst>
              <a:ext uri="{FF2B5EF4-FFF2-40B4-BE49-F238E27FC236}">
                <a16:creationId xmlns:a16="http://schemas.microsoft.com/office/drawing/2014/main" id="{6E18BE9A-5D25-4DB8-BCBB-1C3490A11CC6}"/>
              </a:ext>
            </a:extLst>
          </p:cNvPr>
          <p:cNvSpPr>
            <a:spLocks noGrp="1" noChangeArrowheads="1"/>
          </p:cNvSpPr>
          <p:nvPr>
            <p:ph type="dt" sz="half" idx="10"/>
          </p:nvPr>
        </p:nvSpPr>
        <p:spPr>
          <a:ln/>
        </p:spPr>
        <p:txBody>
          <a:bodyPr/>
          <a:lstStyle>
            <a:lvl1pPr>
              <a:defRPr/>
            </a:lvl1pPr>
          </a:lstStyle>
          <a:p>
            <a:pPr>
              <a:defRPr/>
            </a:pPr>
            <a:fld id="{3F73B28D-BCF2-4C05-A50F-C319BEF59208}" type="datetime1">
              <a:rPr lang="en-US"/>
              <a:pPr>
                <a:defRPr/>
              </a:pPr>
              <a:t>4/19/2022</a:t>
            </a:fld>
            <a:endParaRPr lang="en-US"/>
          </a:p>
        </p:txBody>
      </p:sp>
      <p:sp>
        <p:nvSpPr>
          <p:cNvPr id="5" name="Rectangle 12">
            <a:extLst>
              <a:ext uri="{FF2B5EF4-FFF2-40B4-BE49-F238E27FC236}">
                <a16:creationId xmlns:a16="http://schemas.microsoft.com/office/drawing/2014/main" id="{56EAD547-823C-40A2-A750-D59641336F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153AA8EA-9CC3-407B-9925-968CCEACA2AC}"/>
              </a:ext>
            </a:extLst>
          </p:cNvPr>
          <p:cNvSpPr>
            <a:spLocks noGrp="1" noChangeArrowheads="1"/>
          </p:cNvSpPr>
          <p:nvPr>
            <p:ph type="sldNum" sz="quarter" idx="12"/>
          </p:nvPr>
        </p:nvSpPr>
        <p:spPr>
          <a:ln/>
        </p:spPr>
        <p:txBody>
          <a:bodyPr/>
          <a:lstStyle>
            <a:lvl1pPr>
              <a:defRPr/>
            </a:lvl1pPr>
          </a:lstStyle>
          <a:p>
            <a:pPr>
              <a:defRPr/>
            </a:pPr>
            <a:fld id="{5C0C5A42-E664-4F02-87E7-5748BE2BEBE9}" type="slidenum">
              <a:rPr lang="en-US" altLang="zh-CN"/>
              <a:pPr>
                <a:defRPr/>
              </a:pPr>
              <a:t>‹#›</a:t>
            </a:fld>
            <a:endParaRPr lang="en-US" altLang="zh-CN"/>
          </a:p>
        </p:txBody>
      </p:sp>
    </p:spTree>
    <p:extLst>
      <p:ext uri="{BB962C8B-B14F-4D97-AF65-F5344CB8AC3E}">
        <p14:creationId xmlns:p14="http://schemas.microsoft.com/office/powerpoint/2010/main" val="356466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F2344EC4-A846-48CD-91F8-6B8C59A18B5D}"/>
              </a:ext>
            </a:extLst>
          </p:cNvPr>
          <p:cNvSpPr>
            <a:spLocks noGrp="1" noChangeArrowheads="1"/>
          </p:cNvSpPr>
          <p:nvPr>
            <p:ph type="dt" sz="half" idx="10"/>
          </p:nvPr>
        </p:nvSpPr>
        <p:spPr>
          <a:ln/>
        </p:spPr>
        <p:txBody>
          <a:bodyPr/>
          <a:lstStyle>
            <a:lvl1pPr>
              <a:defRPr/>
            </a:lvl1pPr>
          </a:lstStyle>
          <a:p>
            <a:pPr>
              <a:defRPr/>
            </a:pPr>
            <a:fld id="{24123045-8445-4B0F-AB55-D0291869045A}" type="datetime1">
              <a:rPr lang="en-US"/>
              <a:pPr>
                <a:defRPr/>
              </a:pPr>
              <a:t>4/19/2022</a:t>
            </a:fld>
            <a:endParaRPr lang="en-US"/>
          </a:p>
        </p:txBody>
      </p:sp>
      <p:sp>
        <p:nvSpPr>
          <p:cNvPr id="5" name="Rectangle 12">
            <a:extLst>
              <a:ext uri="{FF2B5EF4-FFF2-40B4-BE49-F238E27FC236}">
                <a16:creationId xmlns:a16="http://schemas.microsoft.com/office/drawing/2014/main" id="{6460679F-BB3D-4CBB-BC55-A61B8CDBA1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8C36671B-FA61-4589-A419-D9D7E8279CC5}"/>
              </a:ext>
            </a:extLst>
          </p:cNvPr>
          <p:cNvSpPr>
            <a:spLocks noGrp="1" noChangeArrowheads="1"/>
          </p:cNvSpPr>
          <p:nvPr>
            <p:ph type="sldNum" sz="quarter" idx="12"/>
          </p:nvPr>
        </p:nvSpPr>
        <p:spPr>
          <a:ln/>
        </p:spPr>
        <p:txBody>
          <a:bodyPr/>
          <a:lstStyle>
            <a:lvl1pPr>
              <a:defRPr/>
            </a:lvl1pPr>
          </a:lstStyle>
          <a:p>
            <a:pPr>
              <a:defRPr/>
            </a:pPr>
            <a:fld id="{AE88F978-EE76-40B9-BDD4-3A68703D5D50}" type="slidenum">
              <a:rPr lang="en-US" altLang="zh-CN"/>
              <a:pPr>
                <a:defRPr/>
              </a:pPr>
              <a:t>‹#›</a:t>
            </a:fld>
            <a:endParaRPr lang="en-US" altLang="zh-CN"/>
          </a:p>
        </p:txBody>
      </p:sp>
    </p:spTree>
    <p:extLst>
      <p:ext uri="{BB962C8B-B14F-4D97-AF65-F5344CB8AC3E}">
        <p14:creationId xmlns:p14="http://schemas.microsoft.com/office/powerpoint/2010/main" val="190388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357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6B9164E-9CD4-47BC-87E9-ED7277BAB832}"/>
              </a:ext>
            </a:extLst>
          </p:cNvPr>
          <p:cNvSpPr>
            <a:spLocks noGrp="1" noChangeArrowheads="1"/>
          </p:cNvSpPr>
          <p:nvPr>
            <p:ph type="dt" sz="half" idx="10"/>
          </p:nvPr>
        </p:nvSpPr>
        <p:spPr>
          <a:ln/>
        </p:spPr>
        <p:txBody>
          <a:bodyPr/>
          <a:lstStyle>
            <a:lvl1pPr>
              <a:defRPr/>
            </a:lvl1pPr>
          </a:lstStyle>
          <a:p>
            <a:pPr>
              <a:defRPr/>
            </a:pPr>
            <a:fld id="{FED727E8-467B-463A-B45F-BCC05169EA16}" type="datetime1">
              <a:rPr lang="en-US"/>
              <a:pPr>
                <a:defRPr/>
              </a:pPr>
              <a:t>4/19/2022</a:t>
            </a:fld>
            <a:endParaRPr lang="en-US"/>
          </a:p>
        </p:txBody>
      </p:sp>
      <p:sp>
        <p:nvSpPr>
          <p:cNvPr id="5" name="Rectangle 12">
            <a:extLst>
              <a:ext uri="{FF2B5EF4-FFF2-40B4-BE49-F238E27FC236}">
                <a16:creationId xmlns:a16="http://schemas.microsoft.com/office/drawing/2014/main" id="{CC5E2D41-6A6C-4032-A60C-BB653E655B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0839B942-4F0D-4947-ACBB-77ED9A65F109}"/>
              </a:ext>
            </a:extLst>
          </p:cNvPr>
          <p:cNvSpPr>
            <a:spLocks noGrp="1" noChangeArrowheads="1"/>
          </p:cNvSpPr>
          <p:nvPr>
            <p:ph type="sldNum" sz="quarter" idx="12"/>
          </p:nvPr>
        </p:nvSpPr>
        <p:spPr>
          <a:ln/>
        </p:spPr>
        <p:txBody>
          <a:bodyPr/>
          <a:lstStyle>
            <a:lvl1pPr>
              <a:defRPr/>
            </a:lvl1pPr>
          </a:lstStyle>
          <a:p>
            <a:pPr>
              <a:defRPr/>
            </a:pPr>
            <a:fld id="{D8C2F096-AF67-4414-AD32-3CF372A6ED67}" type="slidenum">
              <a:rPr lang="en-US" altLang="zh-CN"/>
              <a:pPr>
                <a:defRPr/>
              </a:pPr>
              <a:t>‹#›</a:t>
            </a:fld>
            <a:endParaRPr lang="en-US" altLang="zh-CN"/>
          </a:p>
        </p:txBody>
      </p:sp>
    </p:spTree>
    <p:extLst>
      <p:ext uri="{BB962C8B-B14F-4D97-AF65-F5344CB8AC3E}">
        <p14:creationId xmlns:p14="http://schemas.microsoft.com/office/powerpoint/2010/main" val="4271815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4">
            <a:extLst>
              <a:ext uri="{FF2B5EF4-FFF2-40B4-BE49-F238E27FC236}">
                <a16:creationId xmlns:a16="http://schemas.microsoft.com/office/drawing/2014/main" id="{5237B696-F446-4174-9678-58511ED3D7BF}"/>
              </a:ext>
            </a:extLst>
          </p:cNvPr>
          <p:cNvSpPr>
            <a:spLocks noGrp="1" noChangeArrowheads="1"/>
          </p:cNvSpPr>
          <p:nvPr>
            <p:ph type="dt" sz="half" idx="10"/>
          </p:nvPr>
        </p:nvSpPr>
        <p:spPr>
          <a:ln/>
        </p:spPr>
        <p:txBody>
          <a:bodyPr/>
          <a:lstStyle>
            <a:lvl1pPr>
              <a:defRPr/>
            </a:lvl1pPr>
          </a:lstStyle>
          <a:p>
            <a:pPr>
              <a:defRPr/>
            </a:pPr>
            <a:fld id="{F5FD8EE2-7538-4BCE-A70C-1C3F310156F4}" type="datetime1">
              <a:rPr lang="en-US"/>
              <a:pPr>
                <a:defRPr/>
              </a:pPr>
              <a:t>4/19/2022</a:t>
            </a:fld>
            <a:endParaRPr lang="en-US"/>
          </a:p>
        </p:txBody>
      </p:sp>
      <p:sp>
        <p:nvSpPr>
          <p:cNvPr id="5" name="Rectangle 15">
            <a:extLst>
              <a:ext uri="{FF2B5EF4-FFF2-40B4-BE49-F238E27FC236}">
                <a16:creationId xmlns:a16="http://schemas.microsoft.com/office/drawing/2014/main" id="{431FFEEC-13D3-4F57-9FBA-B50787F7A0E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6">
            <a:extLst>
              <a:ext uri="{FF2B5EF4-FFF2-40B4-BE49-F238E27FC236}">
                <a16:creationId xmlns:a16="http://schemas.microsoft.com/office/drawing/2014/main" id="{2D1F8279-FA71-470A-B73F-C461B8010AF3}"/>
              </a:ext>
            </a:extLst>
          </p:cNvPr>
          <p:cNvSpPr>
            <a:spLocks noGrp="1" noChangeArrowheads="1"/>
          </p:cNvSpPr>
          <p:nvPr>
            <p:ph type="sldNum" sz="quarter" idx="12"/>
          </p:nvPr>
        </p:nvSpPr>
        <p:spPr>
          <a:ln/>
        </p:spPr>
        <p:txBody>
          <a:bodyPr/>
          <a:lstStyle>
            <a:lvl1pPr>
              <a:defRPr/>
            </a:lvl1pPr>
          </a:lstStyle>
          <a:p>
            <a:pPr>
              <a:defRPr/>
            </a:pPr>
            <a:fld id="{8CB6FA43-1044-4AC1-B283-12E4F68148DA}" type="slidenum">
              <a:rPr lang="en-US" altLang="zh-CN"/>
              <a:pPr>
                <a:defRPr/>
              </a:pPr>
              <a:t>‹#›</a:t>
            </a:fld>
            <a:endParaRPr lang="en-US" altLang="zh-CN"/>
          </a:p>
        </p:txBody>
      </p:sp>
    </p:spTree>
    <p:extLst>
      <p:ext uri="{BB962C8B-B14F-4D97-AF65-F5344CB8AC3E}">
        <p14:creationId xmlns:p14="http://schemas.microsoft.com/office/powerpoint/2010/main" val="1853181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4">
            <a:extLst>
              <a:ext uri="{FF2B5EF4-FFF2-40B4-BE49-F238E27FC236}">
                <a16:creationId xmlns:a16="http://schemas.microsoft.com/office/drawing/2014/main" id="{4A69AA66-C70D-4F75-9C15-53D3E0B26C1A}"/>
              </a:ext>
            </a:extLst>
          </p:cNvPr>
          <p:cNvSpPr>
            <a:spLocks noGrp="1" noChangeArrowheads="1"/>
          </p:cNvSpPr>
          <p:nvPr>
            <p:ph type="dt" sz="half" idx="10"/>
          </p:nvPr>
        </p:nvSpPr>
        <p:spPr>
          <a:ln/>
        </p:spPr>
        <p:txBody>
          <a:bodyPr/>
          <a:lstStyle>
            <a:lvl1pPr>
              <a:defRPr/>
            </a:lvl1pPr>
          </a:lstStyle>
          <a:p>
            <a:pPr>
              <a:defRPr/>
            </a:pPr>
            <a:fld id="{E6766FAB-9A3C-430D-812D-23C324C49B7B}" type="datetime1">
              <a:rPr lang="en-US"/>
              <a:pPr>
                <a:defRPr/>
              </a:pPr>
              <a:t>4/19/2022</a:t>
            </a:fld>
            <a:endParaRPr lang="en-US"/>
          </a:p>
        </p:txBody>
      </p:sp>
      <p:sp>
        <p:nvSpPr>
          <p:cNvPr id="5" name="Rectangle 15">
            <a:extLst>
              <a:ext uri="{FF2B5EF4-FFF2-40B4-BE49-F238E27FC236}">
                <a16:creationId xmlns:a16="http://schemas.microsoft.com/office/drawing/2014/main" id="{5F527AF0-9A8F-42F4-9281-22FE088C56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6">
            <a:extLst>
              <a:ext uri="{FF2B5EF4-FFF2-40B4-BE49-F238E27FC236}">
                <a16:creationId xmlns:a16="http://schemas.microsoft.com/office/drawing/2014/main" id="{328C273E-F6FF-46AD-9E65-2A8A7AC6095F}"/>
              </a:ext>
            </a:extLst>
          </p:cNvPr>
          <p:cNvSpPr>
            <a:spLocks noGrp="1" noChangeArrowheads="1"/>
          </p:cNvSpPr>
          <p:nvPr>
            <p:ph type="sldNum" sz="quarter" idx="12"/>
          </p:nvPr>
        </p:nvSpPr>
        <p:spPr>
          <a:ln/>
        </p:spPr>
        <p:txBody>
          <a:bodyPr/>
          <a:lstStyle>
            <a:lvl1pPr>
              <a:defRPr/>
            </a:lvl1pPr>
          </a:lstStyle>
          <a:p>
            <a:pPr>
              <a:defRPr/>
            </a:pPr>
            <a:fld id="{91F8E055-CCF0-47C4-91DF-DBCAC170A040}" type="slidenum">
              <a:rPr lang="en-US" altLang="zh-CN"/>
              <a:pPr>
                <a:defRPr/>
              </a:pPr>
              <a:t>‹#›</a:t>
            </a:fld>
            <a:endParaRPr lang="en-US" altLang="zh-CN"/>
          </a:p>
        </p:txBody>
      </p:sp>
    </p:spTree>
    <p:extLst>
      <p:ext uri="{BB962C8B-B14F-4D97-AF65-F5344CB8AC3E}">
        <p14:creationId xmlns:p14="http://schemas.microsoft.com/office/powerpoint/2010/main" val="3654140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4">
            <a:extLst>
              <a:ext uri="{FF2B5EF4-FFF2-40B4-BE49-F238E27FC236}">
                <a16:creationId xmlns:a16="http://schemas.microsoft.com/office/drawing/2014/main" id="{5C9C42CA-A61F-42FC-B31A-4E563575CFF9}"/>
              </a:ext>
            </a:extLst>
          </p:cNvPr>
          <p:cNvSpPr>
            <a:spLocks noGrp="1" noChangeArrowheads="1"/>
          </p:cNvSpPr>
          <p:nvPr>
            <p:ph type="dt" sz="half" idx="10"/>
          </p:nvPr>
        </p:nvSpPr>
        <p:spPr>
          <a:ln/>
        </p:spPr>
        <p:txBody>
          <a:bodyPr/>
          <a:lstStyle>
            <a:lvl1pPr>
              <a:defRPr/>
            </a:lvl1pPr>
          </a:lstStyle>
          <a:p>
            <a:pPr>
              <a:defRPr/>
            </a:pPr>
            <a:fld id="{FB8E0756-8EBB-4B5A-BFA7-A2D0BA983F29}" type="datetime1">
              <a:rPr lang="en-US"/>
              <a:pPr>
                <a:defRPr/>
              </a:pPr>
              <a:t>4/19/2022</a:t>
            </a:fld>
            <a:endParaRPr lang="en-US"/>
          </a:p>
        </p:txBody>
      </p:sp>
      <p:sp>
        <p:nvSpPr>
          <p:cNvPr id="5" name="Rectangle 15">
            <a:extLst>
              <a:ext uri="{FF2B5EF4-FFF2-40B4-BE49-F238E27FC236}">
                <a16:creationId xmlns:a16="http://schemas.microsoft.com/office/drawing/2014/main" id="{69AB8513-6FEC-4625-A783-35F8C23ABC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6">
            <a:extLst>
              <a:ext uri="{FF2B5EF4-FFF2-40B4-BE49-F238E27FC236}">
                <a16:creationId xmlns:a16="http://schemas.microsoft.com/office/drawing/2014/main" id="{B3FB4F38-29AD-482A-9871-3E700FF198C3}"/>
              </a:ext>
            </a:extLst>
          </p:cNvPr>
          <p:cNvSpPr>
            <a:spLocks noGrp="1" noChangeArrowheads="1"/>
          </p:cNvSpPr>
          <p:nvPr>
            <p:ph type="sldNum" sz="quarter" idx="12"/>
          </p:nvPr>
        </p:nvSpPr>
        <p:spPr>
          <a:ln/>
        </p:spPr>
        <p:txBody>
          <a:bodyPr/>
          <a:lstStyle>
            <a:lvl1pPr>
              <a:defRPr/>
            </a:lvl1pPr>
          </a:lstStyle>
          <a:p>
            <a:pPr>
              <a:defRPr/>
            </a:pPr>
            <a:fld id="{928DFA59-561E-4778-BEA0-4833D555C61E}" type="slidenum">
              <a:rPr lang="en-US" altLang="zh-CN"/>
              <a:pPr>
                <a:defRPr/>
              </a:pPr>
              <a:t>‹#›</a:t>
            </a:fld>
            <a:endParaRPr lang="en-US" altLang="zh-CN"/>
          </a:p>
        </p:txBody>
      </p:sp>
    </p:spTree>
    <p:extLst>
      <p:ext uri="{BB962C8B-B14F-4D97-AF65-F5344CB8AC3E}">
        <p14:creationId xmlns:p14="http://schemas.microsoft.com/office/powerpoint/2010/main" val="610389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4">
            <a:extLst>
              <a:ext uri="{FF2B5EF4-FFF2-40B4-BE49-F238E27FC236}">
                <a16:creationId xmlns:a16="http://schemas.microsoft.com/office/drawing/2014/main" id="{BBDDB548-61F3-495A-A279-2D810697B5FC}"/>
              </a:ext>
            </a:extLst>
          </p:cNvPr>
          <p:cNvSpPr>
            <a:spLocks noGrp="1" noChangeArrowheads="1"/>
          </p:cNvSpPr>
          <p:nvPr>
            <p:ph type="dt" sz="half" idx="10"/>
          </p:nvPr>
        </p:nvSpPr>
        <p:spPr>
          <a:ln/>
        </p:spPr>
        <p:txBody>
          <a:bodyPr/>
          <a:lstStyle>
            <a:lvl1pPr>
              <a:defRPr/>
            </a:lvl1pPr>
          </a:lstStyle>
          <a:p>
            <a:pPr>
              <a:defRPr/>
            </a:pPr>
            <a:fld id="{E5FC55CB-C037-49A7-94EC-35854A18AE1C}" type="datetime1">
              <a:rPr lang="en-US"/>
              <a:pPr>
                <a:defRPr/>
              </a:pPr>
              <a:t>4/19/2022</a:t>
            </a:fld>
            <a:endParaRPr lang="en-US"/>
          </a:p>
        </p:txBody>
      </p:sp>
      <p:sp>
        <p:nvSpPr>
          <p:cNvPr id="6" name="Rectangle 15">
            <a:extLst>
              <a:ext uri="{FF2B5EF4-FFF2-40B4-BE49-F238E27FC236}">
                <a16:creationId xmlns:a16="http://schemas.microsoft.com/office/drawing/2014/main" id="{0B1BF870-F7A9-4179-A0E7-59F80A113E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6">
            <a:extLst>
              <a:ext uri="{FF2B5EF4-FFF2-40B4-BE49-F238E27FC236}">
                <a16:creationId xmlns:a16="http://schemas.microsoft.com/office/drawing/2014/main" id="{0C1EDB89-73AA-4FE7-B6C2-C85DE3BD69F9}"/>
              </a:ext>
            </a:extLst>
          </p:cNvPr>
          <p:cNvSpPr>
            <a:spLocks noGrp="1" noChangeArrowheads="1"/>
          </p:cNvSpPr>
          <p:nvPr>
            <p:ph type="sldNum" sz="quarter" idx="12"/>
          </p:nvPr>
        </p:nvSpPr>
        <p:spPr>
          <a:ln/>
        </p:spPr>
        <p:txBody>
          <a:bodyPr/>
          <a:lstStyle>
            <a:lvl1pPr>
              <a:defRPr/>
            </a:lvl1pPr>
          </a:lstStyle>
          <a:p>
            <a:pPr>
              <a:defRPr/>
            </a:pPr>
            <a:fld id="{B013F15A-21B4-41F3-919E-5A10E9EB24A1}" type="slidenum">
              <a:rPr lang="en-US" altLang="zh-CN"/>
              <a:pPr>
                <a:defRPr/>
              </a:pPr>
              <a:t>‹#›</a:t>
            </a:fld>
            <a:endParaRPr lang="en-US" altLang="zh-CN"/>
          </a:p>
        </p:txBody>
      </p:sp>
    </p:spTree>
    <p:extLst>
      <p:ext uri="{BB962C8B-B14F-4D97-AF65-F5344CB8AC3E}">
        <p14:creationId xmlns:p14="http://schemas.microsoft.com/office/powerpoint/2010/main" val="2600160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4">
            <a:extLst>
              <a:ext uri="{FF2B5EF4-FFF2-40B4-BE49-F238E27FC236}">
                <a16:creationId xmlns:a16="http://schemas.microsoft.com/office/drawing/2014/main" id="{1747456C-B135-40B7-BCAD-4EAB74460E40}"/>
              </a:ext>
            </a:extLst>
          </p:cNvPr>
          <p:cNvSpPr>
            <a:spLocks noGrp="1" noChangeArrowheads="1"/>
          </p:cNvSpPr>
          <p:nvPr>
            <p:ph type="dt" sz="half" idx="10"/>
          </p:nvPr>
        </p:nvSpPr>
        <p:spPr>
          <a:ln/>
        </p:spPr>
        <p:txBody>
          <a:bodyPr/>
          <a:lstStyle>
            <a:lvl1pPr>
              <a:defRPr/>
            </a:lvl1pPr>
          </a:lstStyle>
          <a:p>
            <a:pPr>
              <a:defRPr/>
            </a:pPr>
            <a:fld id="{951FF70A-1F93-472E-A7D2-E4E59F6BA531}" type="datetime1">
              <a:rPr lang="en-US"/>
              <a:pPr>
                <a:defRPr/>
              </a:pPr>
              <a:t>4/19/2022</a:t>
            </a:fld>
            <a:endParaRPr lang="en-US"/>
          </a:p>
        </p:txBody>
      </p:sp>
      <p:sp>
        <p:nvSpPr>
          <p:cNvPr id="8" name="Rectangle 15">
            <a:extLst>
              <a:ext uri="{FF2B5EF4-FFF2-40B4-BE49-F238E27FC236}">
                <a16:creationId xmlns:a16="http://schemas.microsoft.com/office/drawing/2014/main" id="{DBEB3053-E9B9-4B23-A59E-512E81862D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6">
            <a:extLst>
              <a:ext uri="{FF2B5EF4-FFF2-40B4-BE49-F238E27FC236}">
                <a16:creationId xmlns:a16="http://schemas.microsoft.com/office/drawing/2014/main" id="{009DABD6-5EBB-4514-B25E-526EA8C69BC2}"/>
              </a:ext>
            </a:extLst>
          </p:cNvPr>
          <p:cNvSpPr>
            <a:spLocks noGrp="1" noChangeArrowheads="1"/>
          </p:cNvSpPr>
          <p:nvPr>
            <p:ph type="sldNum" sz="quarter" idx="12"/>
          </p:nvPr>
        </p:nvSpPr>
        <p:spPr>
          <a:ln/>
        </p:spPr>
        <p:txBody>
          <a:bodyPr/>
          <a:lstStyle>
            <a:lvl1pPr>
              <a:defRPr/>
            </a:lvl1pPr>
          </a:lstStyle>
          <a:p>
            <a:pPr>
              <a:defRPr/>
            </a:pPr>
            <a:fld id="{3DD9A3A2-72CE-4DF3-BADD-4594D6F941DB}" type="slidenum">
              <a:rPr lang="en-US" altLang="zh-CN"/>
              <a:pPr>
                <a:defRPr/>
              </a:pPr>
              <a:t>‹#›</a:t>
            </a:fld>
            <a:endParaRPr lang="en-US" altLang="zh-CN"/>
          </a:p>
        </p:txBody>
      </p:sp>
    </p:spTree>
    <p:extLst>
      <p:ext uri="{BB962C8B-B14F-4D97-AF65-F5344CB8AC3E}">
        <p14:creationId xmlns:p14="http://schemas.microsoft.com/office/powerpoint/2010/main" val="436223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4">
            <a:extLst>
              <a:ext uri="{FF2B5EF4-FFF2-40B4-BE49-F238E27FC236}">
                <a16:creationId xmlns:a16="http://schemas.microsoft.com/office/drawing/2014/main" id="{B1B953BD-02BD-4AF5-9974-5B26A15288F0}"/>
              </a:ext>
            </a:extLst>
          </p:cNvPr>
          <p:cNvSpPr>
            <a:spLocks noGrp="1" noChangeArrowheads="1"/>
          </p:cNvSpPr>
          <p:nvPr>
            <p:ph type="dt" sz="half" idx="10"/>
          </p:nvPr>
        </p:nvSpPr>
        <p:spPr>
          <a:ln/>
        </p:spPr>
        <p:txBody>
          <a:bodyPr/>
          <a:lstStyle>
            <a:lvl1pPr>
              <a:defRPr/>
            </a:lvl1pPr>
          </a:lstStyle>
          <a:p>
            <a:pPr>
              <a:defRPr/>
            </a:pPr>
            <a:fld id="{668A3DA0-FC3B-486F-AE0D-BD45B35447A0}" type="datetime1">
              <a:rPr lang="en-US"/>
              <a:pPr>
                <a:defRPr/>
              </a:pPr>
              <a:t>4/19/2022</a:t>
            </a:fld>
            <a:endParaRPr lang="en-US"/>
          </a:p>
        </p:txBody>
      </p:sp>
      <p:sp>
        <p:nvSpPr>
          <p:cNvPr id="4" name="Rectangle 15">
            <a:extLst>
              <a:ext uri="{FF2B5EF4-FFF2-40B4-BE49-F238E27FC236}">
                <a16:creationId xmlns:a16="http://schemas.microsoft.com/office/drawing/2014/main" id="{8A5AFE52-1B10-460E-B633-45E393FA79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6">
            <a:extLst>
              <a:ext uri="{FF2B5EF4-FFF2-40B4-BE49-F238E27FC236}">
                <a16:creationId xmlns:a16="http://schemas.microsoft.com/office/drawing/2014/main" id="{534DA9BD-8DDD-4553-8EAE-6E209BFDCC49}"/>
              </a:ext>
            </a:extLst>
          </p:cNvPr>
          <p:cNvSpPr>
            <a:spLocks noGrp="1" noChangeArrowheads="1"/>
          </p:cNvSpPr>
          <p:nvPr>
            <p:ph type="sldNum" sz="quarter" idx="12"/>
          </p:nvPr>
        </p:nvSpPr>
        <p:spPr>
          <a:ln/>
        </p:spPr>
        <p:txBody>
          <a:bodyPr/>
          <a:lstStyle>
            <a:lvl1pPr>
              <a:defRPr/>
            </a:lvl1pPr>
          </a:lstStyle>
          <a:p>
            <a:pPr>
              <a:defRPr/>
            </a:pPr>
            <a:fld id="{F4943B1C-CAE8-440F-88D2-73E6DECA75ED}" type="slidenum">
              <a:rPr lang="en-US" altLang="zh-CN"/>
              <a:pPr>
                <a:defRPr/>
              </a:pPr>
              <a:t>‹#›</a:t>
            </a:fld>
            <a:endParaRPr lang="en-US" altLang="zh-CN"/>
          </a:p>
        </p:txBody>
      </p:sp>
    </p:spTree>
    <p:extLst>
      <p:ext uri="{BB962C8B-B14F-4D97-AF65-F5344CB8AC3E}">
        <p14:creationId xmlns:p14="http://schemas.microsoft.com/office/powerpoint/2010/main" val="2752794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21257F94-3CFE-4152-917A-F2B7BEA4477D}"/>
              </a:ext>
            </a:extLst>
          </p:cNvPr>
          <p:cNvSpPr>
            <a:spLocks noGrp="1" noChangeArrowheads="1"/>
          </p:cNvSpPr>
          <p:nvPr>
            <p:ph type="dt" sz="half" idx="10"/>
          </p:nvPr>
        </p:nvSpPr>
        <p:spPr>
          <a:ln/>
        </p:spPr>
        <p:txBody>
          <a:bodyPr/>
          <a:lstStyle>
            <a:lvl1pPr>
              <a:defRPr/>
            </a:lvl1pPr>
          </a:lstStyle>
          <a:p>
            <a:pPr>
              <a:defRPr/>
            </a:pPr>
            <a:fld id="{72A1C386-246D-47E4-B9A0-CE17481AC29E}" type="datetime1">
              <a:rPr lang="en-US"/>
              <a:pPr>
                <a:defRPr/>
              </a:pPr>
              <a:t>4/19/2022</a:t>
            </a:fld>
            <a:endParaRPr lang="en-US"/>
          </a:p>
        </p:txBody>
      </p:sp>
      <p:sp>
        <p:nvSpPr>
          <p:cNvPr id="3" name="Rectangle 15">
            <a:extLst>
              <a:ext uri="{FF2B5EF4-FFF2-40B4-BE49-F238E27FC236}">
                <a16:creationId xmlns:a16="http://schemas.microsoft.com/office/drawing/2014/main" id="{3E60A337-CFFF-4DFC-8E97-238FCA2111C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6">
            <a:extLst>
              <a:ext uri="{FF2B5EF4-FFF2-40B4-BE49-F238E27FC236}">
                <a16:creationId xmlns:a16="http://schemas.microsoft.com/office/drawing/2014/main" id="{DCA4FBA4-77D8-4A56-9539-BDE8A0553E9D}"/>
              </a:ext>
            </a:extLst>
          </p:cNvPr>
          <p:cNvSpPr>
            <a:spLocks noGrp="1" noChangeArrowheads="1"/>
          </p:cNvSpPr>
          <p:nvPr>
            <p:ph type="sldNum" sz="quarter" idx="12"/>
          </p:nvPr>
        </p:nvSpPr>
        <p:spPr>
          <a:ln/>
        </p:spPr>
        <p:txBody>
          <a:bodyPr/>
          <a:lstStyle>
            <a:lvl1pPr>
              <a:defRPr/>
            </a:lvl1pPr>
          </a:lstStyle>
          <a:p>
            <a:pPr>
              <a:defRPr/>
            </a:pPr>
            <a:fld id="{7B300803-AE4E-453B-9221-256CEB95C067}" type="slidenum">
              <a:rPr lang="en-US" altLang="zh-CN"/>
              <a:pPr>
                <a:defRPr/>
              </a:pPr>
              <a:t>‹#›</a:t>
            </a:fld>
            <a:endParaRPr lang="en-US" altLang="zh-CN"/>
          </a:p>
        </p:txBody>
      </p:sp>
    </p:spTree>
    <p:extLst>
      <p:ext uri="{BB962C8B-B14F-4D97-AF65-F5344CB8AC3E}">
        <p14:creationId xmlns:p14="http://schemas.microsoft.com/office/powerpoint/2010/main" val="255837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C31BCEA-1A7B-4923-8BF8-B954405BAF38}"/>
              </a:ext>
            </a:extLst>
          </p:cNvPr>
          <p:cNvSpPr>
            <a:spLocks noGrp="1" noChangeArrowheads="1"/>
          </p:cNvSpPr>
          <p:nvPr>
            <p:ph type="dt" sz="half" idx="10"/>
          </p:nvPr>
        </p:nvSpPr>
        <p:spPr>
          <a:ln/>
        </p:spPr>
        <p:txBody>
          <a:bodyPr/>
          <a:lstStyle>
            <a:lvl1pPr>
              <a:defRPr/>
            </a:lvl1pPr>
          </a:lstStyle>
          <a:p>
            <a:pPr>
              <a:defRPr/>
            </a:pPr>
            <a:fld id="{5A6C5694-7193-42CA-95FD-55C38CB5B851}" type="datetime1">
              <a:rPr lang="en-US"/>
              <a:pPr>
                <a:defRPr/>
              </a:pPr>
              <a:t>4/19/2022</a:t>
            </a:fld>
            <a:endParaRPr lang="en-US"/>
          </a:p>
        </p:txBody>
      </p:sp>
      <p:sp>
        <p:nvSpPr>
          <p:cNvPr id="5" name="Rectangle 12">
            <a:extLst>
              <a:ext uri="{FF2B5EF4-FFF2-40B4-BE49-F238E27FC236}">
                <a16:creationId xmlns:a16="http://schemas.microsoft.com/office/drawing/2014/main" id="{D04A6521-B112-498C-BD58-9B8A9BFBF7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A6100E5F-0CA6-4D89-B8B1-96FE722ACEE1}"/>
              </a:ext>
            </a:extLst>
          </p:cNvPr>
          <p:cNvSpPr>
            <a:spLocks noGrp="1" noChangeArrowheads="1"/>
          </p:cNvSpPr>
          <p:nvPr>
            <p:ph type="sldNum" sz="quarter" idx="12"/>
          </p:nvPr>
        </p:nvSpPr>
        <p:spPr>
          <a:ln/>
        </p:spPr>
        <p:txBody>
          <a:bodyPr/>
          <a:lstStyle>
            <a:lvl1pPr>
              <a:defRPr/>
            </a:lvl1pPr>
          </a:lstStyle>
          <a:p>
            <a:pPr>
              <a:defRPr/>
            </a:pPr>
            <a:fld id="{27F7E8E7-9A2A-4740-94EE-75347727BD10}" type="slidenum">
              <a:rPr lang="en-US" altLang="zh-CN"/>
              <a:pPr>
                <a:defRPr/>
              </a:pPr>
              <a:t>‹#›</a:t>
            </a:fld>
            <a:endParaRPr lang="en-US" altLang="zh-CN"/>
          </a:p>
        </p:txBody>
      </p:sp>
    </p:spTree>
    <p:extLst>
      <p:ext uri="{BB962C8B-B14F-4D97-AF65-F5344CB8AC3E}">
        <p14:creationId xmlns:p14="http://schemas.microsoft.com/office/powerpoint/2010/main" val="14769924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4">
            <a:extLst>
              <a:ext uri="{FF2B5EF4-FFF2-40B4-BE49-F238E27FC236}">
                <a16:creationId xmlns:a16="http://schemas.microsoft.com/office/drawing/2014/main" id="{064761ED-A427-4188-A5BD-B3C0B97AF8C6}"/>
              </a:ext>
            </a:extLst>
          </p:cNvPr>
          <p:cNvSpPr>
            <a:spLocks noGrp="1" noChangeArrowheads="1"/>
          </p:cNvSpPr>
          <p:nvPr>
            <p:ph type="dt" sz="half" idx="10"/>
          </p:nvPr>
        </p:nvSpPr>
        <p:spPr>
          <a:ln/>
        </p:spPr>
        <p:txBody>
          <a:bodyPr/>
          <a:lstStyle>
            <a:lvl1pPr>
              <a:defRPr/>
            </a:lvl1pPr>
          </a:lstStyle>
          <a:p>
            <a:pPr>
              <a:defRPr/>
            </a:pPr>
            <a:fld id="{5666E2C7-8DE5-42F6-B56D-61C23FA60F12}" type="datetime1">
              <a:rPr lang="en-US"/>
              <a:pPr>
                <a:defRPr/>
              </a:pPr>
              <a:t>4/19/2022</a:t>
            </a:fld>
            <a:endParaRPr lang="en-US"/>
          </a:p>
        </p:txBody>
      </p:sp>
      <p:sp>
        <p:nvSpPr>
          <p:cNvPr id="6" name="Rectangle 15">
            <a:extLst>
              <a:ext uri="{FF2B5EF4-FFF2-40B4-BE49-F238E27FC236}">
                <a16:creationId xmlns:a16="http://schemas.microsoft.com/office/drawing/2014/main" id="{A0DBD4AC-BB9A-44C1-9086-C10380605F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6">
            <a:extLst>
              <a:ext uri="{FF2B5EF4-FFF2-40B4-BE49-F238E27FC236}">
                <a16:creationId xmlns:a16="http://schemas.microsoft.com/office/drawing/2014/main" id="{3737D1AC-3465-4FC5-ACA8-FE01CCB477DB}"/>
              </a:ext>
            </a:extLst>
          </p:cNvPr>
          <p:cNvSpPr>
            <a:spLocks noGrp="1" noChangeArrowheads="1"/>
          </p:cNvSpPr>
          <p:nvPr>
            <p:ph type="sldNum" sz="quarter" idx="12"/>
          </p:nvPr>
        </p:nvSpPr>
        <p:spPr>
          <a:ln/>
        </p:spPr>
        <p:txBody>
          <a:bodyPr/>
          <a:lstStyle>
            <a:lvl1pPr>
              <a:defRPr/>
            </a:lvl1pPr>
          </a:lstStyle>
          <a:p>
            <a:pPr>
              <a:defRPr/>
            </a:pPr>
            <a:fld id="{2A991D07-065D-4D05-8BD2-D5C7BC20F3BB}" type="slidenum">
              <a:rPr lang="en-US" altLang="zh-CN"/>
              <a:pPr>
                <a:defRPr/>
              </a:pPr>
              <a:t>‹#›</a:t>
            </a:fld>
            <a:endParaRPr lang="en-US" altLang="zh-CN"/>
          </a:p>
        </p:txBody>
      </p:sp>
    </p:spTree>
    <p:extLst>
      <p:ext uri="{BB962C8B-B14F-4D97-AF65-F5344CB8AC3E}">
        <p14:creationId xmlns:p14="http://schemas.microsoft.com/office/powerpoint/2010/main" val="922286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4">
            <a:extLst>
              <a:ext uri="{FF2B5EF4-FFF2-40B4-BE49-F238E27FC236}">
                <a16:creationId xmlns:a16="http://schemas.microsoft.com/office/drawing/2014/main" id="{DC6FFB14-937F-4CBC-A6A1-AAE1FE7581D7}"/>
              </a:ext>
            </a:extLst>
          </p:cNvPr>
          <p:cNvSpPr>
            <a:spLocks noGrp="1" noChangeArrowheads="1"/>
          </p:cNvSpPr>
          <p:nvPr>
            <p:ph type="dt" sz="half" idx="10"/>
          </p:nvPr>
        </p:nvSpPr>
        <p:spPr>
          <a:ln/>
        </p:spPr>
        <p:txBody>
          <a:bodyPr/>
          <a:lstStyle>
            <a:lvl1pPr>
              <a:defRPr/>
            </a:lvl1pPr>
          </a:lstStyle>
          <a:p>
            <a:pPr>
              <a:defRPr/>
            </a:pPr>
            <a:fld id="{493210A6-B5BD-42AE-9242-755ADF7D7028}" type="datetime1">
              <a:rPr lang="en-US"/>
              <a:pPr>
                <a:defRPr/>
              </a:pPr>
              <a:t>4/19/2022</a:t>
            </a:fld>
            <a:endParaRPr lang="en-US"/>
          </a:p>
        </p:txBody>
      </p:sp>
      <p:sp>
        <p:nvSpPr>
          <p:cNvPr id="6" name="Rectangle 15">
            <a:extLst>
              <a:ext uri="{FF2B5EF4-FFF2-40B4-BE49-F238E27FC236}">
                <a16:creationId xmlns:a16="http://schemas.microsoft.com/office/drawing/2014/main" id="{63C048E2-8324-49D9-8929-A79CB2860E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6">
            <a:extLst>
              <a:ext uri="{FF2B5EF4-FFF2-40B4-BE49-F238E27FC236}">
                <a16:creationId xmlns:a16="http://schemas.microsoft.com/office/drawing/2014/main" id="{0202F54C-ED85-47BF-A4B3-C55823686071}"/>
              </a:ext>
            </a:extLst>
          </p:cNvPr>
          <p:cNvSpPr>
            <a:spLocks noGrp="1" noChangeArrowheads="1"/>
          </p:cNvSpPr>
          <p:nvPr>
            <p:ph type="sldNum" sz="quarter" idx="12"/>
          </p:nvPr>
        </p:nvSpPr>
        <p:spPr>
          <a:ln/>
        </p:spPr>
        <p:txBody>
          <a:bodyPr/>
          <a:lstStyle>
            <a:lvl1pPr>
              <a:defRPr/>
            </a:lvl1pPr>
          </a:lstStyle>
          <a:p>
            <a:pPr>
              <a:defRPr/>
            </a:pPr>
            <a:fld id="{FC0EE682-961E-4EEE-A6F3-7D24EB9D1A7D}" type="slidenum">
              <a:rPr lang="en-US" altLang="zh-CN"/>
              <a:pPr>
                <a:defRPr/>
              </a:pPr>
              <a:t>‹#›</a:t>
            </a:fld>
            <a:endParaRPr lang="en-US" altLang="zh-CN"/>
          </a:p>
        </p:txBody>
      </p:sp>
    </p:spTree>
    <p:extLst>
      <p:ext uri="{BB962C8B-B14F-4D97-AF65-F5344CB8AC3E}">
        <p14:creationId xmlns:p14="http://schemas.microsoft.com/office/powerpoint/2010/main" val="2717620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4">
            <a:extLst>
              <a:ext uri="{FF2B5EF4-FFF2-40B4-BE49-F238E27FC236}">
                <a16:creationId xmlns:a16="http://schemas.microsoft.com/office/drawing/2014/main" id="{4FF82154-AD6A-4754-A917-DF0C32F579EB}"/>
              </a:ext>
            </a:extLst>
          </p:cNvPr>
          <p:cNvSpPr>
            <a:spLocks noGrp="1" noChangeArrowheads="1"/>
          </p:cNvSpPr>
          <p:nvPr>
            <p:ph type="dt" sz="half" idx="10"/>
          </p:nvPr>
        </p:nvSpPr>
        <p:spPr>
          <a:ln/>
        </p:spPr>
        <p:txBody>
          <a:bodyPr/>
          <a:lstStyle>
            <a:lvl1pPr>
              <a:defRPr/>
            </a:lvl1pPr>
          </a:lstStyle>
          <a:p>
            <a:pPr>
              <a:defRPr/>
            </a:pPr>
            <a:fld id="{A8163F15-16D4-4C60-90FF-A6145D087CB1}" type="datetime1">
              <a:rPr lang="en-US"/>
              <a:pPr>
                <a:defRPr/>
              </a:pPr>
              <a:t>4/19/2022</a:t>
            </a:fld>
            <a:endParaRPr lang="en-US"/>
          </a:p>
        </p:txBody>
      </p:sp>
      <p:sp>
        <p:nvSpPr>
          <p:cNvPr id="5" name="Rectangle 15">
            <a:extLst>
              <a:ext uri="{FF2B5EF4-FFF2-40B4-BE49-F238E27FC236}">
                <a16:creationId xmlns:a16="http://schemas.microsoft.com/office/drawing/2014/main" id="{B100F56C-58CE-49F4-A3D6-80C7E6C709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6">
            <a:extLst>
              <a:ext uri="{FF2B5EF4-FFF2-40B4-BE49-F238E27FC236}">
                <a16:creationId xmlns:a16="http://schemas.microsoft.com/office/drawing/2014/main" id="{535C684A-6B57-401C-BA2B-84271BD1BB09}"/>
              </a:ext>
            </a:extLst>
          </p:cNvPr>
          <p:cNvSpPr>
            <a:spLocks noGrp="1" noChangeArrowheads="1"/>
          </p:cNvSpPr>
          <p:nvPr>
            <p:ph type="sldNum" sz="quarter" idx="12"/>
          </p:nvPr>
        </p:nvSpPr>
        <p:spPr>
          <a:ln/>
        </p:spPr>
        <p:txBody>
          <a:bodyPr/>
          <a:lstStyle>
            <a:lvl1pPr>
              <a:defRPr/>
            </a:lvl1pPr>
          </a:lstStyle>
          <a:p>
            <a:pPr>
              <a:defRPr/>
            </a:pPr>
            <a:fld id="{0E0DA776-1A8D-425C-B9D7-630045D2BAA3}" type="slidenum">
              <a:rPr lang="en-US" altLang="zh-CN"/>
              <a:pPr>
                <a:defRPr/>
              </a:pPr>
              <a:t>‹#›</a:t>
            </a:fld>
            <a:endParaRPr lang="en-US" altLang="zh-CN"/>
          </a:p>
        </p:txBody>
      </p:sp>
    </p:spTree>
    <p:extLst>
      <p:ext uri="{BB962C8B-B14F-4D97-AF65-F5344CB8AC3E}">
        <p14:creationId xmlns:p14="http://schemas.microsoft.com/office/powerpoint/2010/main" val="291136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4">
            <a:extLst>
              <a:ext uri="{FF2B5EF4-FFF2-40B4-BE49-F238E27FC236}">
                <a16:creationId xmlns:a16="http://schemas.microsoft.com/office/drawing/2014/main" id="{26F500DD-5A81-4F74-8BDC-618896D2F0AD}"/>
              </a:ext>
            </a:extLst>
          </p:cNvPr>
          <p:cNvSpPr>
            <a:spLocks noGrp="1" noChangeArrowheads="1"/>
          </p:cNvSpPr>
          <p:nvPr>
            <p:ph type="dt" sz="half" idx="10"/>
          </p:nvPr>
        </p:nvSpPr>
        <p:spPr>
          <a:ln/>
        </p:spPr>
        <p:txBody>
          <a:bodyPr/>
          <a:lstStyle>
            <a:lvl1pPr>
              <a:defRPr/>
            </a:lvl1pPr>
          </a:lstStyle>
          <a:p>
            <a:pPr>
              <a:defRPr/>
            </a:pPr>
            <a:fld id="{97FC888C-0D5F-41B9-86F9-CBB1F390E264}" type="datetime1">
              <a:rPr lang="en-US"/>
              <a:pPr>
                <a:defRPr/>
              </a:pPr>
              <a:t>4/19/2022</a:t>
            </a:fld>
            <a:endParaRPr lang="en-US"/>
          </a:p>
        </p:txBody>
      </p:sp>
      <p:sp>
        <p:nvSpPr>
          <p:cNvPr id="5" name="Rectangle 15">
            <a:extLst>
              <a:ext uri="{FF2B5EF4-FFF2-40B4-BE49-F238E27FC236}">
                <a16:creationId xmlns:a16="http://schemas.microsoft.com/office/drawing/2014/main" id="{11D2BFB8-4CDC-4C8D-BBDF-0D2EC3AA9E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6">
            <a:extLst>
              <a:ext uri="{FF2B5EF4-FFF2-40B4-BE49-F238E27FC236}">
                <a16:creationId xmlns:a16="http://schemas.microsoft.com/office/drawing/2014/main" id="{035D00B5-C861-441A-828E-24EB6BBE611E}"/>
              </a:ext>
            </a:extLst>
          </p:cNvPr>
          <p:cNvSpPr>
            <a:spLocks noGrp="1" noChangeArrowheads="1"/>
          </p:cNvSpPr>
          <p:nvPr>
            <p:ph type="sldNum" sz="quarter" idx="12"/>
          </p:nvPr>
        </p:nvSpPr>
        <p:spPr>
          <a:ln/>
        </p:spPr>
        <p:txBody>
          <a:bodyPr/>
          <a:lstStyle>
            <a:lvl1pPr>
              <a:defRPr/>
            </a:lvl1pPr>
          </a:lstStyle>
          <a:p>
            <a:pPr>
              <a:defRPr/>
            </a:pPr>
            <a:fld id="{21FE7BF9-7837-46A9-86C7-A4A322A02B7A}" type="slidenum">
              <a:rPr lang="en-US" altLang="zh-CN"/>
              <a:pPr>
                <a:defRPr/>
              </a:pPr>
              <a:t>‹#›</a:t>
            </a:fld>
            <a:endParaRPr lang="en-US" altLang="zh-CN"/>
          </a:p>
        </p:txBody>
      </p:sp>
    </p:spTree>
    <p:extLst>
      <p:ext uri="{BB962C8B-B14F-4D97-AF65-F5344CB8AC3E}">
        <p14:creationId xmlns:p14="http://schemas.microsoft.com/office/powerpoint/2010/main" val="4141450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1">
            <a:extLst>
              <a:ext uri="{FF2B5EF4-FFF2-40B4-BE49-F238E27FC236}">
                <a16:creationId xmlns:a16="http://schemas.microsoft.com/office/drawing/2014/main" id="{5BADAD5B-BB83-414E-8885-B4EA1FEC1563}"/>
              </a:ext>
            </a:extLst>
          </p:cNvPr>
          <p:cNvSpPr>
            <a:spLocks noGrp="1" noChangeArrowheads="1"/>
          </p:cNvSpPr>
          <p:nvPr>
            <p:ph type="dt" sz="half" idx="10"/>
          </p:nvPr>
        </p:nvSpPr>
        <p:spPr>
          <a:ln/>
        </p:spPr>
        <p:txBody>
          <a:bodyPr/>
          <a:lstStyle>
            <a:lvl1pPr>
              <a:defRPr/>
            </a:lvl1pPr>
          </a:lstStyle>
          <a:p>
            <a:pPr>
              <a:defRPr/>
            </a:pPr>
            <a:fld id="{AE60CC90-D8CC-4AF9-A5F4-F55683EFF6D0}" type="datetime1">
              <a:rPr lang="en-US"/>
              <a:pPr>
                <a:defRPr/>
              </a:pPr>
              <a:t>4/19/2022</a:t>
            </a:fld>
            <a:endParaRPr lang="en-US"/>
          </a:p>
        </p:txBody>
      </p:sp>
      <p:sp>
        <p:nvSpPr>
          <p:cNvPr id="5" name="Rectangle 12">
            <a:extLst>
              <a:ext uri="{FF2B5EF4-FFF2-40B4-BE49-F238E27FC236}">
                <a16:creationId xmlns:a16="http://schemas.microsoft.com/office/drawing/2014/main" id="{34731530-4894-4EC5-9DD3-E6EC2FF6BA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8DEAE9F0-46A2-49B4-9F8A-56F6ADB9FC54}"/>
              </a:ext>
            </a:extLst>
          </p:cNvPr>
          <p:cNvSpPr>
            <a:spLocks noGrp="1" noChangeArrowheads="1"/>
          </p:cNvSpPr>
          <p:nvPr>
            <p:ph type="sldNum" sz="quarter" idx="12"/>
          </p:nvPr>
        </p:nvSpPr>
        <p:spPr>
          <a:ln/>
        </p:spPr>
        <p:txBody>
          <a:bodyPr/>
          <a:lstStyle>
            <a:lvl1pPr>
              <a:defRPr/>
            </a:lvl1pPr>
          </a:lstStyle>
          <a:p>
            <a:pPr>
              <a:defRPr/>
            </a:pPr>
            <a:fld id="{0315D157-A22D-4F0D-9205-0D6890925BC3}" type="slidenum">
              <a:rPr lang="en-US" altLang="zh-CN"/>
              <a:pPr>
                <a:defRPr/>
              </a:pPr>
              <a:t>‹#›</a:t>
            </a:fld>
            <a:endParaRPr lang="en-US" altLang="zh-CN"/>
          </a:p>
        </p:txBody>
      </p:sp>
    </p:spTree>
    <p:extLst>
      <p:ext uri="{BB962C8B-B14F-4D97-AF65-F5344CB8AC3E}">
        <p14:creationId xmlns:p14="http://schemas.microsoft.com/office/powerpoint/2010/main" val="1194416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5BE08C9E-6DEC-4579-B172-60577C2EC4D4}"/>
              </a:ext>
            </a:extLst>
          </p:cNvPr>
          <p:cNvSpPr>
            <a:spLocks noGrp="1" noChangeArrowheads="1"/>
          </p:cNvSpPr>
          <p:nvPr>
            <p:ph type="dt" sz="half" idx="10"/>
          </p:nvPr>
        </p:nvSpPr>
        <p:spPr>
          <a:ln/>
        </p:spPr>
        <p:txBody>
          <a:bodyPr/>
          <a:lstStyle>
            <a:lvl1pPr>
              <a:defRPr/>
            </a:lvl1pPr>
          </a:lstStyle>
          <a:p>
            <a:pPr>
              <a:defRPr/>
            </a:pPr>
            <a:fld id="{F0EEF7F4-61BB-4396-AC13-3BBFC22B5667}" type="datetime1">
              <a:rPr lang="en-US"/>
              <a:pPr>
                <a:defRPr/>
              </a:pPr>
              <a:t>4/19/2022</a:t>
            </a:fld>
            <a:endParaRPr lang="en-US"/>
          </a:p>
        </p:txBody>
      </p:sp>
      <p:sp>
        <p:nvSpPr>
          <p:cNvPr id="5" name="Rectangle 12">
            <a:extLst>
              <a:ext uri="{FF2B5EF4-FFF2-40B4-BE49-F238E27FC236}">
                <a16:creationId xmlns:a16="http://schemas.microsoft.com/office/drawing/2014/main" id="{347F1D75-97DB-47B1-8211-43387566D6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21BAFFF4-31B5-4AF9-B6D1-C8A5187AF152}"/>
              </a:ext>
            </a:extLst>
          </p:cNvPr>
          <p:cNvSpPr>
            <a:spLocks noGrp="1" noChangeArrowheads="1"/>
          </p:cNvSpPr>
          <p:nvPr>
            <p:ph type="sldNum" sz="quarter" idx="12"/>
          </p:nvPr>
        </p:nvSpPr>
        <p:spPr>
          <a:ln/>
        </p:spPr>
        <p:txBody>
          <a:bodyPr/>
          <a:lstStyle>
            <a:lvl1pPr>
              <a:defRPr/>
            </a:lvl1pPr>
          </a:lstStyle>
          <a:p>
            <a:pPr>
              <a:defRPr/>
            </a:pPr>
            <a:fld id="{4FB61848-CB5C-45E2-89DD-C442F1D758E2}" type="slidenum">
              <a:rPr lang="en-US" altLang="zh-CN"/>
              <a:pPr>
                <a:defRPr/>
              </a:pPr>
              <a:t>‹#›</a:t>
            </a:fld>
            <a:endParaRPr lang="en-US" altLang="zh-CN"/>
          </a:p>
        </p:txBody>
      </p:sp>
    </p:spTree>
    <p:extLst>
      <p:ext uri="{BB962C8B-B14F-4D97-AF65-F5344CB8AC3E}">
        <p14:creationId xmlns:p14="http://schemas.microsoft.com/office/powerpoint/2010/main" val="2368384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3E3C1E8A-1657-4A5D-A9BC-882534EE61A9}"/>
              </a:ext>
            </a:extLst>
          </p:cNvPr>
          <p:cNvSpPr>
            <a:spLocks noGrp="1" noChangeArrowheads="1"/>
          </p:cNvSpPr>
          <p:nvPr>
            <p:ph type="dt" sz="half" idx="10"/>
          </p:nvPr>
        </p:nvSpPr>
        <p:spPr>
          <a:ln/>
        </p:spPr>
        <p:txBody>
          <a:bodyPr/>
          <a:lstStyle>
            <a:lvl1pPr>
              <a:defRPr/>
            </a:lvl1pPr>
          </a:lstStyle>
          <a:p>
            <a:pPr>
              <a:defRPr/>
            </a:pPr>
            <a:fld id="{E33D635A-70D3-4974-A786-52B50BF6DFFF}" type="datetime1">
              <a:rPr lang="en-US"/>
              <a:pPr>
                <a:defRPr/>
              </a:pPr>
              <a:t>4/19/2022</a:t>
            </a:fld>
            <a:endParaRPr lang="en-US"/>
          </a:p>
        </p:txBody>
      </p:sp>
      <p:sp>
        <p:nvSpPr>
          <p:cNvPr id="5" name="Rectangle 12">
            <a:extLst>
              <a:ext uri="{FF2B5EF4-FFF2-40B4-BE49-F238E27FC236}">
                <a16:creationId xmlns:a16="http://schemas.microsoft.com/office/drawing/2014/main" id="{79B58A9C-851A-4E56-BAB4-7DC977AA6B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D5C83C7A-28EF-4066-BB00-B54970AD2137}"/>
              </a:ext>
            </a:extLst>
          </p:cNvPr>
          <p:cNvSpPr>
            <a:spLocks noGrp="1" noChangeArrowheads="1"/>
          </p:cNvSpPr>
          <p:nvPr>
            <p:ph type="sldNum" sz="quarter" idx="12"/>
          </p:nvPr>
        </p:nvSpPr>
        <p:spPr>
          <a:ln/>
        </p:spPr>
        <p:txBody>
          <a:bodyPr/>
          <a:lstStyle>
            <a:lvl1pPr>
              <a:defRPr/>
            </a:lvl1pPr>
          </a:lstStyle>
          <a:p>
            <a:pPr>
              <a:defRPr/>
            </a:pPr>
            <a:fld id="{55B4BC9E-6565-4816-ADA8-66E3A498CD96}" type="slidenum">
              <a:rPr lang="en-US" altLang="zh-CN"/>
              <a:pPr>
                <a:defRPr/>
              </a:pPr>
              <a:t>‹#›</a:t>
            </a:fld>
            <a:endParaRPr lang="en-US" altLang="zh-CN"/>
          </a:p>
        </p:txBody>
      </p:sp>
    </p:spTree>
    <p:extLst>
      <p:ext uri="{BB962C8B-B14F-4D97-AF65-F5344CB8AC3E}">
        <p14:creationId xmlns:p14="http://schemas.microsoft.com/office/powerpoint/2010/main" val="1445934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29042DC9-E301-47DA-B6FB-E50139C23B0B}"/>
              </a:ext>
            </a:extLst>
          </p:cNvPr>
          <p:cNvSpPr>
            <a:spLocks noGrp="1" noChangeArrowheads="1"/>
          </p:cNvSpPr>
          <p:nvPr>
            <p:ph type="dt" sz="half" idx="10"/>
          </p:nvPr>
        </p:nvSpPr>
        <p:spPr>
          <a:ln/>
        </p:spPr>
        <p:txBody>
          <a:bodyPr/>
          <a:lstStyle>
            <a:lvl1pPr>
              <a:defRPr/>
            </a:lvl1pPr>
          </a:lstStyle>
          <a:p>
            <a:pPr>
              <a:defRPr/>
            </a:pPr>
            <a:fld id="{A966EE8F-F8FB-47AC-A4E7-8DC1E11E3123}" type="datetime1">
              <a:rPr lang="en-US"/>
              <a:pPr>
                <a:defRPr/>
              </a:pPr>
              <a:t>4/19/2022</a:t>
            </a:fld>
            <a:endParaRPr lang="en-US"/>
          </a:p>
        </p:txBody>
      </p:sp>
      <p:sp>
        <p:nvSpPr>
          <p:cNvPr id="6" name="Rectangle 12">
            <a:extLst>
              <a:ext uri="{FF2B5EF4-FFF2-40B4-BE49-F238E27FC236}">
                <a16:creationId xmlns:a16="http://schemas.microsoft.com/office/drawing/2014/main" id="{1C26B9D0-AAD1-4FFA-990E-4DFDFD2DFE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73A0AE59-07F2-4573-A71B-DD4B94766CDD}"/>
              </a:ext>
            </a:extLst>
          </p:cNvPr>
          <p:cNvSpPr>
            <a:spLocks noGrp="1" noChangeArrowheads="1"/>
          </p:cNvSpPr>
          <p:nvPr>
            <p:ph type="sldNum" sz="quarter" idx="12"/>
          </p:nvPr>
        </p:nvSpPr>
        <p:spPr>
          <a:ln/>
        </p:spPr>
        <p:txBody>
          <a:bodyPr/>
          <a:lstStyle>
            <a:lvl1pPr>
              <a:defRPr/>
            </a:lvl1pPr>
          </a:lstStyle>
          <a:p>
            <a:pPr>
              <a:defRPr/>
            </a:pPr>
            <a:fld id="{4B75EF3C-AB90-4CEC-91B3-991DCB057B41}" type="slidenum">
              <a:rPr lang="en-US" altLang="zh-CN"/>
              <a:pPr>
                <a:defRPr/>
              </a:pPr>
              <a:t>‹#›</a:t>
            </a:fld>
            <a:endParaRPr lang="en-US" altLang="zh-CN"/>
          </a:p>
        </p:txBody>
      </p:sp>
    </p:spTree>
    <p:extLst>
      <p:ext uri="{BB962C8B-B14F-4D97-AF65-F5344CB8AC3E}">
        <p14:creationId xmlns:p14="http://schemas.microsoft.com/office/powerpoint/2010/main" val="2342112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03F1307B-A686-4E39-9A57-28AC4E3F0954}"/>
              </a:ext>
            </a:extLst>
          </p:cNvPr>
          <p:cNvSpPr>
            <a:spLocks noGrp="1" noChangeArrowheads="1"/>
          </p:cNvSpPr>
          <p:nvPr>
            <p:ph type="dt" sz="half" idx="10"/>
          </p:nvPr>
        </p:nvSpPr>
        <p:spPr>
          <a:ln/>
        </p:spPr>
        <p:txBody>
          <a:bodyPr/>
          <a:lstStyle>
            <a:lvl1pPr>
              <a:defRPr/>
            </a:lvl1pPr>
          </a:lstStyle>
          <a:p>
            <a:pPr>
              <a:defRPr/>
            </a:pPr>
            <a:fld id="{64202EA0-2C5D-45F4-8680-BC1B2FAA8C63}" type="datetime1">
              <a:rPr lang="en-US"/>
              <a:pPr>
                <a:defRPr/>
              </a:pPr>
              <a:t>4/19/2022</a:t>
            </a:fld>
            <a:endParaRPr lang="en-US"/>
          </a:p>
        </p:txBody>
      </p:sp>
      <p:sp>
        <p:nvSpPr>
          <p:cNvPr id="8" name="Rectangle 12">
            <a:extLst>
              <a:ext uri="{FF2B5EF4-FFF2-40B4-BE49-F238E27FC236}">
                <a16:creationId xmlns:a16="http://schemas.microsoft.com/office/drawing/2014/main" id="{CC79857F-0741-44F9-B45A-8877299966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1B1C6557-C0C4-4519-ACB4-56AF3B866BA6}"/>
              </a:ext>
            </a:extLst>
          </p:cNvPr>
          <p:cNvSpPr>
            <a:spLocks noGrp="1" noChangeArrowheads="1"/>
          </p:cNvSpPr>
          <p:nvPr>
            <p:ph type="sldNum" sz="quarter" idx="12"/>
          </p:nvPr>
        </p:nvSpPr>
        <p:spPr>
          <a:ln/>
        </p:spPr>
        <p:txBody>
          <a:bodyPr/>
          <a:lstStyle>
            <a:lvl1pPr>
              <a:defRPr/>
            </a:lvl1pPr>
          </a:lstStyle>
          <a:p>
            <a:pPr>
              <a:defRPr/>
            </a:pPr>
            <a:fld id="{1BD11677-1A8F-42CD-854D-9358581FB7E7}" type="slidenum">
              <a:rPr lang="en-US" altLang="zh-CN"/>
              <a:pPr>
                <a:defRPr/>
              </a:pPr>
              <a:t>‹#›</a:t>
            </a:fld>
            <a:endParaRPr lang="en-US" altLang="zh-CN"/>
          </a:p>
        </p:txBody>
      </p:sp>
    </p:spTree>
    <p:extLst>
      <p:ext uri="{BB962C8B-B14F-4D97-AF65-F5344CB8AC3E}">
        <p14:creationId xmlns:p14="http://schemas.microsoft.com/office/powerpoint/2010/main" val="25251568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4C5F86A9-1C6B-49BC-8882-10747DF6B4E3}"/>
              </a:ext>
            </a:extLst>
          </p:cNvPr>
          <p:cNvSpPr>
            <a:spLocks noGrp="1" noChangeArrowheads="1"/>
          </p:cNvSpPr>
          <p:nvPr>
            <p:ph type="dt" sz="half" idx="10"/>
          </p:nvPr>
        </p:nvSpPr>
        <p:spPr>
          <a:ln/>
        </p:spPr>
        <p:txBody>
          <a:bodyPr/>
          <a:lstStyle>
            <a:lvl1pPr>
              <a:defRPr/>
            </a:lvl1pPr>
          </a:lstStyle>
          <a:p>
            <a:pPr>
              <a:defRPr/>
            </a:pPr>
            <a:fld id="{E924CBA3-FB6D-48A5-A69F-97A05D22355F}" type="datetime1">
              <a:rPr lang="en-US"/>
              <a:pPr>
                <a:defRPr/>
              </a:pPr>
              <a:t>4/19/2022</a:t>
            </a:fld>
            <a:endParaRPr lang="en-US"/>
          </a:p>
        </p:txBody>
      </p:sp>
      <p:sp>
        <p:nvSpPr>
          <p:cNvPr id="4" name="Rectangle 12">
            <a:extLst>
              <a:ext uri="{FF2B5EF4-FFF2-40B4-BE49-F238E27FC236}">
                <a16:creationId xmlns:a16="http://schemas.microsoft.com/office/drawing/2014/main" id="{ED2F6DDF-E5ED-431C-86F4-FF3682001F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A902502B-A97E-40C6-9070-B3DFE35B5AF9}"/>
              </a:ext>
            </a:extLst>
          </p:cNvPr>
          <p:cNvSpPr>
            <a:spLocks noGrp="1" noChangeArrowheads="1"/>
          </p:cNvSpPr>
          <p:nvPr>
            <p:ph type="sldNum" sz="quarter" idx="12"/>
          </p:nvPr>
        </p:nvSpPr>
        <p:spPr>
          <a:ln/>
        </p:spPr>
        <p:txBody>
          <a:bodyPr/>
          <a:lstStyle>
            <a:lvl1pPr>
              <a:defRPr/>
            </a:lvl1pPr>
          </a:lstStyle>
          <a:p>
            <a:pPr>
              <a:defRPr/>
            </a:pPr>
            <a:fld id="{1C114517-4C08-47B6-A8F1-7E9C270D8021}" type="slidenum">
              <a:rPr lang="en-US" altLang="zh-CN"/>
              <a:pPr>
                <a:defRPr/>
              </a:pPr>
              <a:t>‹#›</a:t>
            </a:fld>
            <a:endParaRPr lang="en-US" altLang="zh-CN"/>
          </a:p>
        </p:txBody>
      </p:sp>
    </p:spTree>
    <p:extLst>
      <p:ext uri="{BB962C8B-B14F-4D97-AF65-F5344CB8AC3E}">
        <p14:creationId xmlns:p14="http://schemas.microsoft.com/office/powerpoint/2010/main" val="107538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C892EC0B-6743-48BF-8138-40F3436300D0}"/>
              </a:ext>
            </a:extLst>
          </p:cNvPr>
          <p:cNvSpPr>
            <a:spLocks noGrp="1" noChangeArrowheads="1"/>
          </p:cNvSpPr>
          <p:nvPr>
            <p:ph type="dt" sz="half" idx="10"/>
          </p:nvPr>
        </p:nvSpPr>
        <p:spPr>
          <a:ln/>
        </p:spPr>
        <p:txBody>
          <a:bodyPr/>
          <a:lstStyle>
            <a:lvl1pPr>
              <a:defRPr/>
            </a:lvl1pPr>
          </a:lstStyle>
          <a:p>
            <a:pPr>
              <a:defRPr/>
            </a:pPr>
            <a:fld id="{206C8380-D7A8-4E13-A7AF-5F4C9A2C074B}" type="datetime1">
              <a:rPr lang="en-US"/>
              <a:pPr>
                <a:defRPr/>
              </a:pPr>
              <a:t>4/19/2022</a:t>
            </a:fld>
            <a:endParaRPr lang="en-US"/>
          </a:p>
        </p:txBody>
      </p:sp>
      <p:sp>
        <p:nvSpPr>
          <p:cNvPr id="5" name="Rectangle 12">
            <a:extLst>
              <a:ext uri="{FF2B5EF4-FFF2-40B4-BE49-F238E27FC236}">
                <a16:creationId xmlns:a16="http://schemas.microsoft.com/office/drawing/2014/main" id="{90B0DBD1-5ED0-450F-AFC3-A1E8E41B9E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CA653A6C-6D1F-4805-A5E4-FF7E64372FA6}"/>
              </a:ext>
            </a:extLst>
          </p:cNvPr>
          <p:cNvSpPr>
            <a:spLocks noGrp="1" noChangeArrowheads="1"/>
          </p:cNvSpPr>
          <p:nvPr>
            <p:ph type="sldNum" sz="quarter" idx="12"/>
          </p:nvPr>
        </p:nvSpPr>
        <p:spPr>
          <a:ln/>
        </p:spPr>
        <p:txBody>
          <a:bodyPr/>
          <a:lstStyle>
            <a:lvl1pPr>
              <a:defRPr/>
            </a:lvl1pPr>
          </a:lstStyle>
          <a:p>
            <a:pPr>
              <a:defRPr/>
            </a:pPr>
            <a:fld id="{59A407A0-4B58-4977-B911-7800A5D3DC62}" type="slidenum">
              <a:rPr lang="en-US" altLang="zh-CN"/>
              <a:pPr>
                <a:defRPr/>
              </a:pPr>
              <a:t>‹#›</a:t>
            </a:fld>
            <a:endParaRPr lang="en-US" altLang="zh-CN"/>
          </a:p>
        </p:txBody>
      </p:sp>
    </p:spTree>
    <p:extLst>
      <p:ext uri="{BB962C8B-B14F-4D97-AF65-F5344CB8AC3E}">
        <p14:creationId xmlns:p14="http://schemas.microsoft.com/office/powerpoint/2010/main" val="17446624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ECE6F89-08AA-47F6-B92C-1975DCCA75BD}"/>
              </a:ext>
            </a:extLst>
          </p:cNvPr>
          <p:cNvSpPr>
            <a:spLocks noGrp="1" noChangeArrowheads="1"/>
          </p:cNvSpPr>
          <p:nvPr>
            <p:ph type="dt" sz="half" idx="10"/>
          </p:nvPr>
        </p:nvSpPr>
        <p:spPr>
          <a:ln/>
        </p:spPr>
        <p:txBody>
          <a:bodyPr/>
          <a:lstStyle>
            <a:lvl1pPr>
              <a:defRPr/>
            </a:lvl1pPr>
          </a:lstStyle>
          <a:p>
            <a:pPr>
              <a:defRPr/>
            </a:pPr>
            <a:fld id="{273571DA-4EA4-42B1-8624-C8D1448FA5F5}" type="datetime1">
              <a:rPr lang="en-US"/>
              <a:pPr>
                <a:defRPr/>
              </a:pPr>
              <a:t>4/19/2022</a:t>
            </a:fld>
            <a:endParaRPr lang="en-US"/>
          </a:p>
        </p:txBody>
      </p:sp>
      <p:sp>
        <p:nvSpPr>
          <p:cNvPr id="3" name="Rectangle 12">
            <a:extLst>
              <a:ext uri="{FF2B5EF4-FFF2-40B4-BE49-F238E27FC236}">
                <a16:creationId xmlns:a16="http://schemas.microsoft.com/office/drawing/2014/main" id="{A2EE5408-3355-44D1-B2C3-F9C78BCE0B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EDF646BB-6E79-45E3-B3F0-BDC942CECE92}"/>
              </a:ext>
            </a:extLst>
          </p:cNvPr>
          <p:cNvSpPr>
            <a:spLocks noGrp="1" noChangeArrowheads="1"/>
          </p:cNvSpPr>
          <p:nvPr>
            <p:ph type="sldNum" sz="quarter" idx="12"/>
          </p:nvPr>
        </p:nvSpPr>
        <p:spPr>
          <a:ln/>
        </p:spPr>
        <p:txBody>
          <a:bodyPr/>
          <a:lstStyle>
            <a:lvl1pPr>
              <a:defRPr/>
            </a:lvl1pPr>
          </a:lstStyle>
          <a:p>
            <a:pPr>
              <a:defRPr/>
            </a:pPr>
            <a:fld id="{77E284AC-70D3-4EDE-99A8-79DE83435DBE}" type="slidenum">
              <a:rPr lang="en-US" altLang="zh-CN"/>
              <a:pPr>
                <a:defRPr/>
              </a:pPr>
              <a:t>‹#›</a:t>
            </a:fld>
            <a:endParaRPr lang="en-US" altLang="zh-CN"/>
          </a:p>
        </p:txBody>
      </p:sp>
    </p:spTree>
    <p:extLst>
      <p:ext uri="{BB962C8B-B14F-4D97-AF65-F5344CB8AC3E}">
        <p14:creationId xmlns:p14="http://schemas.microsoft.com/office/powerpoint/2010/main" val="2721906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46B3CCB3-1494-4623-87FD-2C5654623870}"/>
              </a:ext>
            </a:extLst>
          </p:cNvPr>
          <p:cNvSpPr>
            <a:spLocks noGrp="1" noChangeArrowheads="1"/>
          </p:cNvSpPr>
          <p:nvPr>
            <p:ph type="dt" sz="half" idx="10"/>
          </p:nvPr>
        </p:nvSpPr>
        <p:spPr>
          <a:ln/>
        </p:spPr>
        <p:txBody>
          <a:bodyPr/>
          <a:lstStyle>
            <a:lvl1pPr>
              <a:defRPr/>
            </a:lvl1pPr>
          </a:lstStyle>
          <a:p>
            <a:pPr>
              <a:defRPr/>
            </a:pPr>
            <a:fld id="{A39A5642-918E-4078-933E-CDD6FD128492}" type="datetime1">
              <a:rPr lang="en-US"/>
              <a:pPr>
                <a:defRPr/>
              </a:pPr>
              <a:t>4/19/2022</a:t>
            </a:fld>
            <a:endParaRPr lang="en-US"/>
          </a:p>
        </p:txBody>
      </p:sp>
      <p:sp>
        <p:nvSpPr>
          <p:cNvPr id="6" name="Rectangle 12">
            <a:extLst>
              <a:ext uri="{FF2B5EF4-FFF2-40B4-BE49-F238E27FC236}">
                <a16:creationId xmlns:a16="http://schemas.microsoft.com/office/drawing/2014/main" id="{62EC2A98-C73A-4826-8A9D-1B600562D3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25D131E9-C577-4D1E-BA1C-7EE2E1B5AAE0}"/>
              </a:ext>
            </a:extLst>
          </p:cNvPr>
          <p:cNvSpPr>
            <a:spLocks noGrp="1" noChangeArrowheads="1"/>
          </p:cNvSpPr>
          <p:nvPr>
            <p:ph type="sldNum" sz="quarter" idx="12"/>
          </p:nvPr>
        </p:nvSpPr>
        <p:spPr>
          <a:ln/>
        </p:spPr>
        <p:txBody>
          <a:bodyPr/>
          <a:lstStyle>
            <a:lvl1pPr>
              <a:defRPr/>
            </a:lvl1pPr>
          </a:lstStyle>
          <a:p>
            <a:pPr>
              <a:defRPr/>
            </a:pPr>
            <a:fld id="{9D2829CD-7176-4433-81E5-DD01BF413282}" type="slidenum">
              <a:rPr lang="en-US" altLang="zh-CN"/>
              <a:pPr>
                <a:defRPr/>
              </a:pPr>
              <a:t>‹#›</a:t>
            </a:fld>
            <a:endParaRPr lang="en-US" altLang="zh-CN"/>
          </a:p>
        </p:txBody>
      </p:sp>
    </p:spTree>
    <p:extLst>
      <p:ext uri="{BB962C8B-B14F-4D97-AF65-F5344CB8AC3E}">
        <p14:creationId xmlns:p14="http://schemas.microsoft.com/office/powerpoint/2010/main" val="20382828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CC180C0B-5E85-4CFF-99B1-9A42CD925CBA}"/>
              </a:ext>
            </a:extLst>
          </p:cNvPr>
          <p:cNvSpPr>
            <a:spLocks noGrp="1" noChangeArrowheads="1"/>
          </p:cNvSpPr>
          <p:nvPr>
            <p:ph type="dt" sz="half" idx="10"/>
          </p:nvPr>
        </p:nvSpPr>
        <p:spPr>
          <a:ln/>
        </p:spPr>
        <p:txBody>
          <a:bodyPr/>
          <a:lstStyle>
            <a:lvl1pPr>
              <a:defRPr/>
            </a:lvl1pPr>
          </a:lstStyle>
          <a:p>
            <a:pPr>
              <a:defRPr/>
            </a:pPr>
            <a:fld id="{74EC0779-C474-4C8A-8A99-538BB7E1F086}" type="datetime1">
              <a:rPr lang="en-US"/>
              <a:pPr>
                <a:defRPr/>
              </a:pPr>
              <a:t>4/19/2022</a:t>
            </a:fld>
            <a:endParaRPr lang="en-US"/>
          </a:p>
        </p:txBody>
      </p:sp>
      <p:sp>
        <p:nvSpPr>
          <p:cNvPr id="6" name="Rectangle 12">
            <a:extLst>
              <a:ext uri="{FF2B5EF4-FFF2-40B4-BE49-F238E27FC236}">
                <a16:creationId xmlns:a16="http://schemas.microsoft.com/office/drawing/2014/main" id="{27951A47-13B3-4FA9-9122-DB66EB3B3F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1305D2FE-0DE6-4515-A94A-BB515EB9B9E1}"/>
              </a:ext>
            </a:extLst>
          </p:cNvPr>
          <p:cNvSpPr>
            <a:spLocks noGrp="1" noChangeArrowheads="1"/>
          </p:cNvSpPr>
          <p:nvPr>
            <p:ph type="sldNum" sz="quarter" idx="12"/>
          </p:nvPr>
        </p:nvSpPr>
        <p:spPr>
          <a:ln/>
        </p:spPr>
        <p:txBody>
          <a:bodyPr/>
          <a:lstStyle>
            <a:lvl1pPr>
              <a:defRPr/>
            </a:lvl1pPr>
          </a:lstStyle>
          <a:p>
            <a:pPr>
              <a:defRPr/>
            </a:pPr>
            <a:fld id="{6E60B83A-0493-48E6-9AEB-325F59E2A621}" type="slidenum">
              <a:rPr lang="en-US" altLang="zh-CN"/>
              <a:pPr>
                <a:defRPr/>
              </a:pPr>
              <a:t>‹#›</a:t>
            </a:fld>
            <a:endParaRPr lang="en-US" altLang="zh-CN"/>
          </a:p>
        </p:txBody>
      </p:sp>
    </p:spTree>
    <p:extLst>
      <p:ext uri="{BB962C8B-B14F-4D97-AF65-F5344CB8AC3E}">
        <p14:creationId xmlns:p14="http://schemas.microsoft.com/office/powerpoint/2010/main" val="41018038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E21E4AC-DDDB-4D47-A93D-EB0E30BF209F}"/>
              </a:ext>
            </a:extLst>
          </p:cNvPr>
          <p:cNvSpPr>
            <a:spLocks noGrp="1" noChangeArrowheads="1"/>
          </p:cNvSpPr>
          <p:nvPr>
            <p:ph type="dt" sz="half" idx="10"/>
          </p:nvPr>
        </p:nvSpPr>
        <p:spPr>
          <a:ln/>
        </p:spPr>
        <p:txBody>
          <a:bodyPr/>
          <a:lstStyle>
            <a:lvl1pPr>
              <a:defRPr/>
            </a:lvl1pPr>
          </a:lstStyle>
          <a:p>
            <a:pPr>
              <a:defRPr/>
            </a:pPr>
            <a:fld id="{B5FC63AB-F7F7-4540-ACAC-E01F10AE662F}" type="datetime1">
              <a:rPr lang="en-US"/>
              <a:pPr>
                <a:defRPr/>
              </a:pPr>
              <a:t>4/19/2022</a:t>
            </a:fld>
            <a:endParaRPr lang="en-US"/>
          </a:p>
        </p:txBody>
      </p:sp>
      <p:sp>
        <p:nvSpPr>
          <p:cNvPr id="5" name="Rectangle 12">
            <a:extLst>
              <a:ext uri="{FF2B5EF4-FFF2-40B4-BE49-F238E27FC236}">
                <a16:creationId xmlns:a16="http://schemas.microsoft.com/office/drawing/2014/main" id="{D608B4E6-43E6-490E-BFF8-CF1B6FA0AB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896820E4-0684-4939-9B9A-7B4B39B38C33}"/>
              </a:ext>
            </a:extLst>
          </p:cNvPr>
          <p:cNvSpPr>
            <a:spLocks noGrp="1" noChangeArrowheads="1"/>
          </p:cNvSpPr>
          <p:nvPr>
            <p:ph type="sldNum" sz="quarter" idx="12"/>
          </p:nvPr>
        </p:nvSpPr>
        <p:spPr>
          <a:ln/>
        </p:spPr>
        <p:txBody>
          <a:bodyPr/>
          <a:lstStyle>
            <a:lvl1pPr>
              <a:defRPr/>
            </a:lvl1pPr>
          </a:lstStyle>
          <a:p>
            <a:pPr>
              <a:defRPr/>
            </a:pPr>
            <a:fld id="{E8217060-07DF-4C4D-A59C-2A49A86B1C39}" type="slidenum">
              <a:rPr lang="en-US" altLang="zh-CN"/>
              <a:pPr>
                <a:defRPr/>
              </a:pPr>
              <a:t>‹#›</a:t>
            </a:fld>
            <a:endParaRPr lang="en-US" altLang="zh-CN"/>
          </a:p>
        </p:txBody>
      </p:sp>
    </p:spTree>
    <p:extLst>
      <p:ext uri="{BB962C8B-B14F-4D97-AF65-F5344CB8AC3E}">
        <p14:creationId xmlns:p14="http://schemas.microsoft.com/office/powerpoint/2010/main" val="27248989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9E229D09-03B9-43D2-882C-C2921A8D4891}"/>
              </a:ext>
            </a:extLst>
          </p:cNvPr>
          <p:cNvSpPr>
            <a:spLocks noGrp="1" noChangeArrowheads="1"/>
          </p:cNvSpPr>
          <p:nvPr>
            <p:ph type="dt" sz="half" idx="10"/>
          </p:nvPr>
        </p:nvSpPr>
        <p:spPr>
          <a:ln/>
        </p:spPr>
        <p:txBody>
          <a:bodyPr/>
          <a:lstStyle>
            <a:lvl1pPr>
              <a:defRPr/>
            </a:lvl1pPr>
          </a:lstStyle>
          <a:p>
            <a:pPr>
              <a:defRPr/>
            </a:pPr>
            <a:fld id="{E37793FB-B7BA-4A06-B504-BA1605D35747}" type="datetime1">
              <a:rPr lang="en-US"/>
              <a:pPr>
                <a:defRPr/>
              </a:pPr>
              <a:t>4/19/2022</a:t>
            </a:fld>
            <a:endParaRPr lang="en-US"/>
          </a:p>
        </p:txBody>
      </p:sp>
      <p:sp>
        <p:nvSpPr>
          <p:cNvPr id="5" name="Rectangle 12">
            <a:extLst>
              <a:ext uri="{FF2B5EF4-FFF2-40B4-BE49-F238E27FC236}">
                <a16:creationId xmlns:a16="http://schemas.microsoft.com/office/drawing/2014/main" id="{97274A92-3BE8-4B0C-B893-1B300E1004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570234BE-E353-4235-9394-3BDD6AD6CE42}"/>
              </a:ext>
            </a:extLst>
          </p:cNvPr>
          <p:cNvSpPr>
            <a:spLocks noGrp="1" noChangeArrowheads="1"/>
          </p:cNvSpPr>
          <p:nvPr>
            <p:ph type="sldNum" sz="quarter" idx="12"/>
          </p:nvPr>
        </p:nvSpPr>
        <p:spPr>
          <a:ln/>
        </p:spPr>
        <p:txBody>
          <a:bodyPr/>
          <a:lstStyle>
            <a:lvl1pPr>
              <a:defRPr/>
            </a:lvl1pPr>
          </a:lstStyle>
          <a:p>
            <a:pPr>
              <a:defRPr/>
            </a:pPr>
            <a:fld id="{31B220C0-55FC-42D7-9446-3C61482189A0}" type="slidenum">
              <a:rPr lang="en-US" altLang="zh-CN"/>
              <a:pPr>
                <a:defRPr/>
              </a:pPr>
              <a:t>‹#›</a:t>
            </a:fld>
            <a:endParaRPr lang="en-US" altLang="zh-CN"/>
          </a:p>
        </p:txBody>
      </p:sp>
    </p:spTree>
    <p:extLst>
      <p:ext uri="{BB962C8B-B14F-4D97-AF65-F5344CB8AC3E}">
        <p14:creationId xmlns:p14="http://schemas.microsoft.com/office/powerpoint/2010/main" val="295465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5864E864-5517-4DF8-AE24-2749619E79EA}"/>
              </a:ext>
            </a:extLst>
          </p:cNvPr>
          <p:cNvSpPr>
            <a:spLocks noGrp="1" noChangeArrowheads="1"/>
          </p:cNvSpPr>
          <p:nvPr>
            <p:ph type="dt" sz="half" idx="10"/>
          </p:nvPr>
        </p:nvSpPr>
        <p:spPr>
          <a:ln/>
        </p:spPr>
        <p:txBody>
          <a:bodyPr/>
          <a:lstStyle>
            <a:lvl1pPr>
              <a:defRPr/>
            </a:lvl1pPr>
          </a:lstStyle>
          <a:p>
            <a:pPr>
              <a:defRPr/>
            </a:pPr>
            <a:fld id="{A7F6F720-8536-490C-8898-8E4A63A0A3E4}" type="datetime1">
              <a:rPr lang="en-US"/>
              <a:pPr>
                <a:defRPr/>
              </a:pPr>
              <a:t>4/19/2022</a:t>
            </a:fld>
            <a:endParaRPr lang="en-US"/>
          </a:p>
        </p:txBody>
      </p:sp>
      <p:sp>
        <p:nvSpPr>
          <p:cNvPr id="6" name="Rectangle 12">
            <a:extLst>
              <a:ext uri="{FF2B5EF4-FFF2-40B4-BE49-F238E27FC236}">
                <a16:creationId xmlns:a16="http://schemas.microsoft.com/office/drawing/2014/main" id="{4EF4D31D-4C92-44EF-9BF5-CA9483EBCCF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743103C4-32C3-41B5-975D-1AE7BF7A5E02}"/>
              </a:ext>
            </a:extLst>
          </p:cNvPr>
          <p:cNvSpPr>
            <a:spLocks noGrp="1" noChangeArrowheads="1"/>
          </p:cNvSpPr>
          <p:nvPr>
            <p:ph type="sldNum" sz="quarter" idx="12"/>
          </p:nvPr>
        </p:nvSpPr>
        <p:spPr>
          <a:ln/>
        </p:spPr>
        <p:txBody>
          <a:bodyPr/>
          <a:lstStyle>
            <a:lvl1pPr>
              <a:defRPr/>
            </a:lvl1pPr>
          </a:lstStyle>
          <a:p>
            <a:pPr>
              <a:defRPr/>
            </a:pPr>
            <a:fld id="{B6F5A21E-E313-4E8B-9FED-73EE0A714794}" type="slidenum">
              <a:rPr lang="en-US" altLang="zh-CN"/>
              <a:pPr>
                <a:defRPr/>
              </a:pPr>
              <a:t>‹#›</a:t>
            </a:fld>
            <a:endParaRPr lang="en-US" altLang="zh-CN"/>
          </a:p>
        </p:txBody>
      </p:sp>
    </p:spTree>
    <p:extLst>
      <p:ext uri="{BB962C8B-B14F-4D97-AF65-F5344CB8AC3E}">
        <p14:creationId xmlns:p14="http://schemas.microsoft.com/office/powerpoint/2010/main" val="121821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63A03FD2-4530-4666-A923-AC73ABBDA261}"/>
              </a:ext>
            </a:extLst>
          </p:cNvPr>
          <p:cNvSpPr>
            <a:spLocks noGrp="1" noChangeArrowheads="1"/>
          </p:cNvSpPr>
          <p:nvPr>
            <p:ph type="dt" sz="half" idx="10"/>
          </p:nvPr>
        </p:nvSpPr>
        <p:spPr>
          <a:ln/>
        </p:spPr>
        <p:txBody>
          <a:bodyPr/>
          <a:lstStyle>
            <a:lvl1pPr>
              <a:defRPr/>
            </a:lvl1pPr>
          </a:lstStyle>
          <a:p>
            <a:pPr>
              <a:defRPr/>
            </a:pPr>
            <a:fld id="{1BDE50F0-970C-477C-9B02-089FB2231C85}" type="datetime1">
              <a:rPr lang="en-US"/>
              <a:pPr>
                <a:defRPr/>
              </a:pPr>
              <a:t>4/19/2022</a:t>
            </a:fld>
            <a:endParaRPr lang="en-US"/>
          </a:p>
        </p:txBody>
      </p:sp>
      <p:sp>
        <p:nvSpPr>
          <p:cNvPr id="8" name="Rectangle 12">
            <a:extLst>
              <a:ext uri="{FF2B5EF4-FFF2-40B4-BE49-F238E27FC236}">
                <a16:creationId xmlns:a16="http://schemas.microsoft.com/office/drawing/2014/main" id="{2D06821E-D6D0-42A8-AFA3-93855DBD46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3D7ECD2B-DD25-4F01-B73B-666AD647AFC9}"/>
              </a:ext>
            </a:extLst>
          </p:cNvPr>
          <p:cNvSpPr>
            <a:spLocks noGrp="1" noChangeArrowheads="1"/>
          </p:cNvSpPr>
          <p:nvPr>
            <p:ph type="sldNum" sz="quarter" idx="12"/>
          </p:nvPr>
        </p:nvSpPr>
        <p:spPr>
          <a:ln/>
        </p:spPr>
        <p:txBody>
          <a:bodyPr/>
          <a:lstStyle>
            <a:lvl1pPr>
              <a:defRPr/>
            </a:lvl1pPr>
          </a:lstStyle>
          <a:p>
            <a:pPr>
              <a:defRPr/>
            </a:pPr>
            <a:fld id="{34554A62-DF12-4A0F-936B-B0661D2202D6}" type="slidenum">
              <a:rPr lang="en-US" altLang="zh-CN"/>
              <a:pPr>
                <a:defRPr/>
              </a:pPr>
              <a:t>‹#›</a:t>
            </a:fld>
            <a:endParaRPr lang="en-US" altLang="zh-CN"/>
          </a:p>
        </p:txBody>
      </p:sp>
    </p:spTree>
    <p:extLst>
      <p:ext uri="{BB962C8B-B14F-4D97-AF65-F5344CB8AC3E}">
        <p14:creationId xmlns:p14="http://schemas.microsoft.com/office/powerpoint/2010/main" val="325330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436BBBE7-8790-4DA4-9DFE-6F8903154288}"/>
              </a:ext>
            </a:extLst>
          </p:cNvPr>
          <p:cNvSpPr>
            <a:spLocks noGrp="1" noChangeArrowheads="1"/>
          </p:cNvSpPr>
          <p:nvPr>
            <p:ph type="dt" sz="half" idx="10"/>
          </p:nvPr>
        </p:nvSpPr>
        <p:spPr>
          <a:ln/>
        </p:spPr>
        <p:txBody>
          <a:bodyPr/>
          <a:lstStyle>
            <a:lvl1pPr>
              <a:defRPr/>
            </a:lvl1pPr>
          </a:lstStyle>
          <a:p>
            <a:pPr>
              <a:defRPr/>
            </a:pPr>
            <a:fld id="{377ADD57-DAC6-4E4A-80E3-5AE41C1E5289}" type="datetime1">
              <a:rPr lang="en-US"/>
              <a:pPr>
                <a:defRPr/>
              </a:pPr>
              <a:t>4/19/2022</a:t>
            </a:fld>
            <a:endParaRPr lang="en-US"/>
          </a:p>
        </p:txBody>
      </p:sp>
      <p:sp>
        <p:nvSpPr>
          <p:cNvPr id="4" name="Rectangle 12">
            <a:extLst>
              <a:ext uri="{FF2B5EF4-FFF2-40B4-BE49-F238E27FC236}">
                <a16:creationId xmlns:a16="http://schemas.microsoft.com/office/drawing/2014/main" id="{F4B2AFDD-72D7-4398-9260-9FAE2A3157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3B8862CE-7A71-4650-9C90-37BC91F5E962}"/>
              </a:ext>
            </a:extLst>
          </p:cNvPr>
          <p:cNvSpPr>
            <a:spLocks noGrp="1" noChangeArrowheads="1"/>
          </p:cNvSpPr>
          <p:nvPr>
            <p:ph type="sldNum" sz="quarter" idx="12"/>
          </p:nvPr>
        </p:nvSpPr>
        <p:spPr>
          <a:ln/>
        </p:spPr>
        <p:txBody>
          <a:bodyPr/>
          <a:lstStyle>
            <a:lvl1pPr>
              <a:defRPr/>
            </a:lvl1pPr>
          </a:lstStyle>
          <a:p>
            <a:pPr>
              <a:defRPr/>
            </a:pPr>
            <a:fld id="{88E72DAA-DD6C-4AFD-B48C-946577E601CD}" type="slidenum">
              <a:rPr lang="en-US" altLang="zh-CN"/>
              <a:pPr>
                <a:defRPr/>
              </a:pPr>
              <a:t>‹#›</a:t>
            </a:fld>
            <a:endParaRPr lang="en-US" altLang="zh-CN"/>
          </a:p>
        </p:txBody>
      </p:sp>
    </p:spTree>
    <p:extLst>
      <p:ext uri="{BB962C8B-B14F-4D97-AF65-F5344CB8AC3E}">
        <p14:creationId xmlns:p14="http://schemas.microsoft.com/office/powerpoint/2010/main" val="395159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EC257A3-A5DF-4405-9E00-432431474D11}"/>
              </a:ext>
            </a:extLst>
          </p:cNvPr>
          <p:cNvSpPr>
            <a:spLocks noGrp="1" noChangeArrowheads="1"/>
          </p:cNvSpPr>
          <p:nvPr>
            <p:ph type="dt" sz="half" idx="10"/>
          </p:nvPr>
        </p:nvSpPr>
        <p:spPr>
          <a:ln/>
        </p:spPr>
        <p:txBody>
          <a:bodyPr/>
          <a:lstStyle>
            <a:lvl1pPr>
              <a:defRPr/>
            </a:lvl1pPr>
          </a:lstStyle>
          <a:p>
            <a:pPr>
              <a:defRPr/>
            </a:pPr>
            <a:fld id="{BEE4E044-4B8A-4DE0-8DEF-F655F7313E7B}" type="datetime1">
              <a:rPr lang="en-US"/>
              <a:pPr>
                <a:defRPr/>
              </a:pPr>
              <a:t>4/19/2022</a:t>
            </a:fld>
            <a:endParaRPr lang="en-US"/>
          </a:p>
        </p:txBody>
      </p:sp>
      <p:sp>
        <p:nvSpPr>
          <p:cNvPr id="3" name="Rectangle 12">
            <a:extLst>
              <a:ext uri="{FF2B5EF4-FFF2-40B4-BE49-F238E27FC236}">
                <a16:creationId xmlns:a16="http://schemas.microsoft.com/office/drawing/2014/main" id="{917AAF92-7C92-4E40-B229-2C5B7C5328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9EF2BE7B-9240-4C66-BC38-68D2A3732DAD}"/>
              </a:ext>
            </a:extLst>
          </p:cNvPr>
          <p:cNvSpPr>
            <a:spLocks noGrp="1" noChangeArrowheads="1"/>
          </p:cNvSpPr>
          <p:nvPr>
            <p:ph type="sldNum" sz="quarter" idx="12"/>
          </p:nvPr>
        </p:nvSpPr>
        <p:spPr>
          <a:ln/>
        </p:spPr>
        <p:txBody>
          <a:bodyPr/>
          <a:lstStyle>
            <a:lvl1pPr>
              <a:defRPr/>
            </a:lvl1pPr>
          </a:lstStyle>
          <a:p>
            <a:pPr>
              <a:defRPr/>
            </a:pPr>
            <a:fld id="{429657FE-0B74-43A0-BA8B-C0D3835E8BBC}" type="slidenum">
              <a:rPr lang="en-US" altLang="zh-CN"/>
              <a:pPr>
                <a:defRPr/>
              </a:pPr>
              <a:t>‹#›</a:t>
            </a:fld>
            <a:endParaRPr lang="en-US" altLang="zh-CN"/>
          </a:p>
        </p:txBody>
      </p:sp>
    </p:spTree>
    <p:extLst>
      <p:ext uri="{BB962C8B-B14F-4D97-AF65-F5344CB8AC3E}">
        <p14:creationId xmlns:p14="http://schemas.microsoft.com/office/powerpoint/2010/main" val="412713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E0B0F3F6-CB59-4A15-951A-B1D428D7456C}"/>
              </a:ext>
            </a:extLst>
          </p:cNvPr>
          <p:cNvSpPr>
            <a:spLocks noGrp="1" noChangeArrowheads="1"/>
          </p:cNvSpPr>
          <p:nvPr>
            <p:ph type="dt" sz="half" idx="10"/>
          </p:nvPr>
        </p:nvSpPr>
        <p:spPr>
          <a:ln/>
        </p:spPr>
        <p:txBody>
          <a:bodyPr/>
          <a:lstStyle>
            <a:lvl1pPr>
              <a:defRPr/>
            </a:lvl1pPr>
          </a:lstStyle>
          <a:p>
            <a:pPr>
              <a:defRPr/>
            </a:pPr>
            <a:fld id="{FE48302F-DB65-4FBA-85BA-BE019DA04216}" type="datetime1">
              <a:rPr lang="en-US"/>
              <a:pPr>
                <a:defRPr/>
              </a:pPr>
              <a:t>4/19/2022</a:t>
            </a:fld>
            <a:endParaRPr lang="en-US"/>
          </a:p>
        </p:txBody>
      </p:sp>
      <p:sp>
        <p:nvSpPr>
          <p:cNvPr id="6" name="Rectangle 12">
            <a:extLst>
              <a:ext uri="{FF2B5EF4-FFF2-40B4-BE49-F238E27FC236}">
                <a16:creationId xmlns:a16="http://schemas.microsoft.com/office/drawing/2014/main" id="{48FEAF1B-697E-43F6-A000-498A276B51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A5D052A0-8973-4218-95BC-67C438E78529}"/>
              </a:ext>
            </a:extLst>
          </p:cNvPr>
          <p:cNvSpPr>
            <a:spLocks noGrp="1" noChangeArrowheads="1"/>
          </p:cNvSpPr>
          <p:nvPr>
            <p:ph type="sldNum" sz="quarter" idx="12"/>
          </p:nvPr>
        </p:nvSpPr>
        <p:spPr>
          <a:ln/>
        </p:spPr>
        <p:txBody>
          <a:bodyPr/>
          <a:lstStyle>
            <a:lvl1pPr>
              <a:defRPr/>
            </a:lvl1pPr>
          </a:lstStyle>
          <a:p>
            <a:pPr>
              <a:defRPr/>
            </a:pPr>
            <a:fld id="{07507DEC-9180-4043-B63D-9783FC6B9E30}" type="slidenum">
              <a:rPr lang="en-US" altLang="zh-CN"/>
              <a:pPr>
                <a:defRPr/>
              </a:pPr>
              <a:t>‹#›</a:t>
            </a:fld>
            <a:endParaRPr lang="en-US" altLang="zh-CN"/>
          </a:p>
        </p:txBody>
      </p:sp>
    </p:spTree>
    <p:extLst>
      <p:ext uri="{BB962C8B-B14F-4D97-AF65-F5344CB8AC3E}">
        <p14:creationId xmlns:p14="http://schemas.microsoft.com/office/powerpoint/2010/main" val="97522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C3F4A54B-497C-4BE2-AC9B-22F0ECE54E8D}"/>
              </a:ext>
            </a:extLst>
          </p:cNvPr>
          <p:cNvSpPr>
            <a:spLocks noGrp="1" noChangeArrowheads="1"/>
          </p:cNvSpPr>
          <p:nvPr>
            <p:ph type="dt" sz="half" idx="10"/>
          </p:nvPr>
        </p:nvSpPr>
        <p:spPr>
          <a:ln/>
        </p:spPr>
        <p:txBody>
          <a:bodyPr/>
          <a:lstStyle>
            <a:lvl1pPr>
              <a:defRPr/>
            </a:lvl1pPr>
          </a:lstStyle>
          <a:p>
            <a:pPr>
              <a:defRPr/>
            </a:pPr>
            <a:fld id="{FFFFA742-4A99-4F0E-96D2-CA39EF6C0397}" type="datetime1">
              <a:rPr lang="en-US"/>
              <a:pPr>
                <a:defRPr/>
              </a:pPr>
              <a:t>4/19/2022</a:t>
            </a:fld>
            <a:endParaRPr lang="en-US"/>
          </a:p>
        </p:txBody>
      </p:sp>
      <p:sp>
        <p:nvSpPr>
          <p:cNvPr id="6" name="Rectangle 12">
            <a:extLst>
              <a:ext uri="{FF2B5EF4-FFF2-40B4-BE49-F238E27FC236}">
                <a16:creationId xmlns:a16="http://schemas.microsoft.com/office/drawing/2014/main" id="{25589290-E24B-40A3-ACE0-4BD509EB44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1DE1468B-E46B-488A-AD2E-DA2AE4617A2B}"/>
              </a:ext>
            </a:extLst>
          </p:cNvPr>
          <p:cNvSpPr>
            <a:spLocks noGrp="1" noChangeArrowheads="1"/>
          </p:cNvSpPr>
          <p:nvPr>
            <p:ph type="sldNum" sz="quarter" idx="12"/>
          </p:nvPr>
        </p:nvSpPr>
        <p:spPr>
          <a:ln/>
        </p:spPr>
        <p:txBody>
          <a:bodyPr/>
          <a:lstStyle>
            <a:lvl1pPr>
              <a:defRPr/>
            </a:lvl1pPr>
          </a:lstStyle>
          <a:p>
            <a:pPr>
              <a:defRPr/>
            </a:pPr>
            <a:fld id="{25A20DFF-4C96-4810-B837-9C9DEC7BE16C}" type="slidenum">
              <a:rPr lang="en-US" altLang="zh-CN"/>
              <a:pPr>
                <a:defRPr/>
              </a:pPr>
              <a:t>‹#›</a:t>
            </a:fld>
            <a:endParaRPr lang="en-US" altLang="zh-CN"/>
          </a:p>
        </p:txBody>
      </p:sp>
    </p:spTree>
    <p:extLst>
      <p:ext uri="{BB962C8B-B14F-4D97-AF65-F5344CB8AC3E}">
        <p14:creationId xmlns:p14="http://schemas.microsoft.com/office/powerpoint/2010/main" val="79895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9C9E63B-8D42-478D-AC4B-7EC1F6B58A17}"/>
              </a:ext>
            </a:extLst>
          </p:cNvPr>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chemeClr val="tx1"/>
              </a:solidFill>
              <a:latin typeface="Tahoma" panose="020B0604030504040204" pitchFamily="34" charset="0"/>
            </a:endParaRPr>
          </a:p>
        </p:txBody>
      </p:sp>
      <p:sp>
        <p:nvSpPr>
          <p:cNvPr id="1027" name="Rectangle 3">
            <a:extLst>
              <a:ext uri="{FF2B5EF4-FFF2-40B4-BE49-F238E27FC236}">
                <a16:creationId xmlns:a16="http://schemas.microsoft.com/office/drawing/2014/main" id="{5C406435-B058-42D5-8013-96D6E6687EE4}"/>
              </a:ext>
            </a:extLst>
          </p:cNvPr>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chemeClr val="tx1"/>
              </a:solidFill>
              <a:latin typeface="Tahoma" panose="020B0604030504040204" pitchFamily="34" charset="0"/>
            </a:endParaRPr>
          </a:p>
        </p:txBody>
      </p:sp>
      <p:sp>
        <p:nvSpPr>
          <p:cNvPr id="1028" name="Rectangle 4">
            <a:extLst>
              <a:ext uri="{FF2B5EF4-FFF2-40B4-BE49-F238E27FC236}">
                <a16:creationId xmlns:a16="http://schemas.microsoft.com/office/drawing/2014/main" id="{11748366-E77E-4B37-9B5D-88FE0E04B175}"/>
              </a:ext>
            </a:extLst>
          </p:cNvPr>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chemeClr val="tx1"/>
              </a:solidFill>
              <a:latin typeface="Tahoma" panose="020B0604030504040204" pitchFamily="34" charset="0"/>
            </a:endParaRPr>
          </a:p>
        </p:txBody>
      </p:sp>
      <p:sp>
        <p:nvSpPr>
          <p:cNvPr id="1029" name="Rectangle 5">
            <a:extLst>
              <a:ext uri="{FF2B5EF4-FFF2-40B4-BE49-F238E27FC236}">
                <a16:creationId xmlns:a16="http://schemas.microsoft.com/office/drawing/2014/main" id="{0ADCFE36-8129-48BD-A773-42B0952FEF6F}"/>
              </a:ext>
            </a:extLst>
          </p:cNvPr>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chemeClr val="tx1"/>
              </a:solidFill>
              <a:latin typeface="Tahoma" panose="020B0604030504040204" pitchFamily="34" charset="0"/>
            </a:endParaRPr>
          </a:p>
        </p:txBody>
      </p:sp>
      <p:sp>
        <p:nvSpPr>
          <p:cNvPr id="1030" name="Rectangle 6">
            <a:extLst>
              <a:ext uri="{FF2B5EF4-FFF2-40B4-BE49-F238E27FC236}">
                <a16:creationId xmlns:a16="http://schemas.microsoft.com/office/drawing/2014/main" id="{362E0246-40B1-4A4F-9C7C-35ED94BC15C5}"/>
              </a:ext>
            </a:extLst>
          </p:cNvPr>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270000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chemeClr val="tx1"/>
              </a:solidFill>
              <a:latin typeface="Tahoma" panose="020B0604030504040204" pitchFamily="34" charset="0"/>
            </a:endParaRPr>
          </a:p>
        </p:txBody>
      </p:sp>
      <p:sp>
        <p:nvSpPr>
          <p:cNvPr id="1031" name="Rectangle 7">
            <a:extLst>
              <a:ext uri="{FF2B5EF4-FFF2-40B4-BE49-F238E27FC236}">
                <a16:creationId xmlns:a16="http://schemas.microsoft.com/office/drawing/2014/main" id="{8FE4E133-2E6C-4B25-A2EA-E9955DBC5CC8}"/>
              </a:ext>
            </a:extLst>
          </p:cNvPr>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chemeClr val="tx1"/>
              </a:solidFill>
              <a:latin typeface="Tahoma" panose="020B0604030504040204" pitchFamily="34" charset="0"/>
            </a:endParaRPr>
          </a:p>
        </p:txBody>
      </p:sp>
      <p:sp>
        <p:nvSpPr>
          <p:cNvPr id="1032" name="Rectangle 8">
            <a:extLst>
              <a:ext uri="{FF2B5EF4-FFF2-40B4-BE49-F238E27FC236}">
                <a16:creationId xmlns:a16="http://schemas.microsoft.com/office/drawing/2014/main" id="{B3F0E326-2ACC-477C-AE2F-2B4F87B2E57A}"/>
              </a:ext>
            </a:extLst>
          </p:cNvPr>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chemeClr val="tx1"/>
              </a:solidFill>
              <a:latin typeface="Tahoma" panose="020B0604030504040204" pitchFamily="34" charset="0"/>
            </a:endParaRPr>
          </a:p>
        </p:txBody>
      </p:sp>
      <p:sp>
        <p:nvSpPr>
          <p:cNvPr id="1033" name="Rectangle 9">
            <a:extLst>
              <a:ext uri="{FF2B5EF4-FFF2-40B4-BE49-F238E27FC236}">
                <a16:creationId xmlns:a16="http://schemas.microsoft.com/office/drawing/2014/main" id="{26256EC2-6050-4251-AF06-B60B5A6DB71B}"/>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CDC6AB34-DF7C-482A-A656-C155C6CDA729}"/>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a:extLst>
              <a:ext uri="{FF2B5EF4-FFF2-40B4-BE49-F238E27FC236}">
                <a16:creationId xmlns:a16="http://schemas.microsoft.com/office/drawing/2014/main" id="{3A19B1B1-8A30-40FD-9984-1F16633BC0C3}"/>
              </a:ext>
            </a:extLst>
          </p:cNvPr>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l" eaLnBrk="1" hangingPunct="1">
              <a:buFont typeface="Arial" panose="020B0604020202020204" pitchFamily="34" charset="0"/>
              <a:buNone/>
              <a:defRPr sz="1400">
                <a:solidFill>
                  <a:schemeClr val="tx1"/>
                </a:solidFill>
                <a:latin typeface="+mn-lt"/>
              </a:defRPr>
            </a:lvl1pPr>
          </a:lstStyle>
          <a:p>
            <a:pPr>
              <a:defRPr/>
            </a:pPr>
            <a:fld id="{2212F598-0C71-46AA-B558-17C58182BFE6}" type="datetime1">
              <a:rPr lang="en-US"/>
              <a:pPr>
                <a:defRPr/>
              </a:pPr>
              <a:t>4/19/2022</a:t>
            </a:fld>
            <a:endParaRPr lang="en-US"/>
          </a:p>
        </p:txBody>
      </p:sp>
      <p:sp>
        <p:nvSpPr>
          <p:cNvPr id="1036" name="Rectangle 12">
            <a:extLst>
              <a:ext uri="{FF2B5EF4-FFF2-40B4-BE49-F238E27FC236}">
                <a16:creationId xmlns:a16="http://schemas.microsoft.com/office/drawing/2014/main" id="{4F8868A0-D9A1-4E80-B492-53072AF87C67}"/>
              </a:ext>
            </a:extLst>
          </p:cNvPr>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mn-lt"/>
              </a:defRPr>
            </a:lvl1pPr>
          </a:lstStyle>
          <a:p>
            <a:pPr>
              <a:defRPr/>
            </a:pPr>
            <a:endParaRPr lang="en-US"/>
          </a:p>
        </p:txBody>
      </p:sp>
      <p:sp>
        <p:nvSpPr>
          <p:cNvPr id="1037" name="Rectangle 13">
            <a:extLst>
              <a:ext uri="{FF2B5EF4-FFF2-40B4-BE49-F238E27FC236}">
                <a16:creationId xmlns:a16="http://schemas.microsoft.com/office/drawing/2014/main" id="{6E2FC87D-DC88-4407-BE00-DA7FBD59236F}"/>
              </a:ext>
            </a:extLst>
          </p:cNvPr>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smtClean="0">
                <a:solidFill>
                  <a:schemeClr val="tx1"/>
                </a:solidFill>
                <a:latin typeface="Tahoma" panose="020B0604030504040204" pitchFamily="34" charset="0"/>
              </a:defRPr>
            </a:lvl1pPr>
          </a:lstStyle>
          <a:p>
            <a:pPr>
              <a:defRPr/>
            </a:pPr>
            <a:fld id="{A2CBCD1C-FE04-47E3-AF1E-F163E1BCA01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809" r:id="rId11"/>
    <p:sldLayoutId id="2147483775"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08F60B5D-5176-46D5-9343-1C62B1BABD90}"/>
              </a:ext>
            </a:extLst>
          </p:cNvPr>
          <p:cNvGrpSpPr>
            <a:grpSpLocks/>
          </p:cNvGrpSpPr>
          <p:nvPr/>
        </p:nvGrpSpPr>
        <p:grpSpPr bwMode="auto">
          <a:xfrm>
            <a:off x="0" y="2438400"/>
            <a:ext cx="9009063" cy="1052513"/>
            <a:chOff x="0" y="0"/>
            <a:chExt cx="5675" cy="663"/>
          </a:xfrm>
        </p:grpSpPr>
        <p:grpSp>
          <p:nvGrpSpPr>
            <p:cNvPr id="2056" name="Group 3">
              <a:extLst>
                <a:ext uri="{FF2B5EF4-FFF2-40B4-BE49-F238E27FC236}">
                  <a16:creationId xmlns:a16="http://schemas.microsoft.com/office/drawing/2014/main" id="{9B53A4F4-7087-46C7-AD74-30CB55E00509}"/>
                </a:ext>
              </a:extLst>
            </p:cNvPr>
            <p:cNvGrpSpPr>
              <a:grpSpLocks/>
            </p:cNvGrpSpPr>
            <p:nvPr/>
          </p:nvGrpSpPr>
          <p:grpSpPr bwMode="auto">
            <a:xfrm>
              <a:off x="185" y="68"/>
              <a:ext cx="449" cy="299"/>
              <a:chOff x="0" y="0"/>
              <a:chExt cx="624" cy="432"/>
            </a:xfrm>
          </p:grpSpPr>
          <p:sp>
            <p:nvSpPr>
              <p:cNvPr id="2" name="Rectangle 4">
                <a:extLst>
                  <a:ext uri="{FF2B5EF4-FFF2-40B4-BE49-F238E27FC236}">
                    <a16:creationId xmlns:a16="http://schemas.microsoft.com/office/drawing/2014/main" id="{7A6846EE-E10A-453D-828B-F06C2B9859AC}"/>
                  </a:ext>
                </a:extLst>
              </p:cNvPr>
              <p:cNvSpPr>
                <a:spLocks noChangeArrowheads="1"/>
              </p:cNvSpPr>
              <p:nvPr/>
            </p:nvSpPr>
            <p:spPr bwMode="auto">
              <a:xfrm>
                <a:off x="0" y="0"/>
                <a:ext cx="384" cy="432"/>
              </a:xfrm>
              <a:prstGeom prst="rect">
                <a:avLst/>
              </a:prstGeom>
              <a:solidFill>
                <a:schemeClr val="folHlink"/>
              </a:soli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endParaRPr lang="zh-CN" altLang="en-US"/>
              </a:p>
            </p:txBody>
          </p:sp>
          <p:sp>
            <p:nvSpPr>
              <p:cNvPr id="2053" name="Rectangle 5">
                <a:extLst>
                  <a:ext uri="{FF2B5EF4-FFF2-40B4-BE49-F238E27FC236}">
                    <a16:creationId xmlns:a16="http://schemas.microsoft.com/office/drawing/2014/main" id="{2EE6B5E9-5D0C-4C89-94B4-087F12EC8D96}"/>
                  </a:ext>
                </a:extLst>
              </p:cNvPr>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endParaRPr lang="zh-CN" altLang="en-US"/>
              </a:p>
            </p:txBody>
          </p:sp>
        </p:grpSp>
        <p:grpSp>
          <p:nvGrpSpPr>
            <p:cNvPr id="2057" name="Group 6">
              <a:extLst>
                <a:ext uri="{FF2B5EF4-FFF2-40B4-BE49-F238E27FC236}">
                  <a16:creationId xmlns:a16="http://schemas.microsoft.com/office/drawing/2014/main" id="{85224A8B-A31F-48E8-8CDB-315395D600C8}"/>
                </a:ext>
              </a:extLst>
            </p:cNvPr>
            <p:cNvGrpSpPr>
              <a:grpSpLocks/>
            </p:cNvGrpSpPr>
            <p:nvPr/>
          </p:nvGrpSpPr>
          <p:grpSpPr bwMode="auto">
            <a:xfrm>
              <a:off x="263" y="334"/>
              <a:ext cx="466" cy="299"/>
              <a:chOff x="0" y="0"/>
              <a:chExt cx="672" cy="432"/>
            </a:xfrm>
          </p:grpSpPr>
          <p:sp>
            <p:nvSpPr>
              <p:cNvPr id="2055" name="Rectangle 7">
                <a:extLst>
                  <a:ext uri="{FF2B5EF4-FFF2-40B4-BE49-F238E27FC236}">
                    <a16:creationId xmlns:a16="http://schemas.microsoft.com/office/drawing/2014/main" id="{F9109D71-0050-4BBA-BB23-F6989509D161}"/>
                  </a:ext>
                </a:extLst>
              </p:cNvPr>
              <p:cNvSpPr>
                <a:spLocks noChangeArrowheads="1"/>
              </p:cNvSpPr>
              <p:nvPr/>
            </p:nvSpPr>
            <p:spPr bwMode="auto">
              <a:xfrm>
                <a:off x="0" y="0"/>
                <a:ext cx="384" cy="432"/>
              </a:xfrm>
              <a:prstGeom prst="rect">
                <a:avLst/>
              </a:prstGeom>
              <a:solidFill>
                <a:schemeClr val="accent2"/>
              </a:soli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endParaRPr lang="zh-CN" altLang="en-US"/>
              </a:p>
            </p:txBody>
          </p:sp>
          <p:sp>
            <p:nvSpPr>
              <p:cNvPr id="3" name="Rectangle 8">
                <a:extLst>
                  <a:ext uri="{FF2B5EF4-FFF2-40B4-BE49-F238E27FC236}">
                    <a16:creationId xmlns:a16="http://schemas.microsoft.com/office/drawing/2014/main" id="{97314C3B-5E35-45E4-AB18-A96AD3B63BF6}"/>
                  </a:ext>
                </a:extLst>
              </p:cNvPr>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endParaRPr lang="zh-CN" altLang="en-US"/>
              </a:p>
            </p:txBody>
          </p:sp>
        </p:grpSp>
        <p:sp>
          <p:nvSpPr>
            <p:cNvPr id="4" name="Rectangle 9">
              <a:extLst>
                <a:ext uri="{FF2B5EF4-FFF2-40B4-BE49-F238E27FC236}">
                  <a16:creationId xmlns:a16="http://schemas.microsoft.com/office/drawing/2014/main" id="{5B3322FD-4F9D-45AE-9556-A9A2E5344992}"/>
                </a:ext>
              </a:extLst>
            </p:cNvPr>
            <p:cNvSpPr>
              <a:spLocks noChangeArrowheads="1"/>
            </p:cNvSpPr>
            <p:nvPr/>
          </p:nvSpPr>
          <p:spPr bwMode="auto">
            <a:xfrm>
              <a:off x="0" y="288"/>
              <a:ext cx="353" cy="266"/>
            </a:xfrm>
            <a:prstGeom prst="rect">
              <a:avLst/>
            </a:prstGeom>
            <a:gradFill rotWithShape="0">
              <a:gsLst>
                <a:gs pos="0">
                  <a:schemeClr val="bg1"/>
                </a:gs>
                <a:gs pos="100000">
                  <a:schemeClr val="hlink"/>
                </a:gs>
              </a:gsLst>
              <a:lin ang="270000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endParaRPr lang="zh-CN" altLang="en-US"/>
            </a:p>
          </p:txBody>
        </p:sp>
        <p:sp>
          <p:nvSpPr>
            <p:cNvPr id="2058" name="Rectangle 10">
              <a:extLst>
                <a:ext uri="{FF2B5EF4-FFF2-40B4-BE49-F238E27FC236}">
                  <a16:creationId xmlns:a16="http://schemas.microsoft.com/office/drawing/2014/main" id="{9748EF1C-EB31-4727-80E7-4F26DB39C9B1}"/>
                </a:ext>
              </a:extLst>
            </p:cNvPr>
            <p:cNvSpPr>
              <a:spLocks noChangeArrowheads="1"/>
            </p:cNvSpPr>
            <p:nvPr/>
          </p:nvSpPr>
          <p:spPr bwMode="auto">
            <a:xfrm>
              <a:off x="400" y="0"/>
              <a:ext cx="20" cy="663"/>
            </a:xfrm>
            <a:prstGeom prst="rect">
              <a:avLst/>
            </a:prstGeom>
            <a:solidFill>
              <a:schemeClr val="bg2"/>
            </a:soli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endParaRPr lang="zh-CN" altLang="en-US"/>
            </a:p>
          </p:txBody>
        </p:sp>
        <p:sp>
          <p:nvSpPr>
            <p:cNvPr id="2059" name="Rectangle 11">
              <a:extLst>
                <a:ext uri="{FF2B5EF4-FFF2-40B4-BE49-F238E27FC236}">
                  <a16:creationId xmlns:a16="http://schemas.microsoft.com/office/drawing/2014/main" id="{3EF2DFAF-3B47-43EE-AD0F-8D50A3DCAC84}"/>
                </a:ext>
              </a:extLst>
            </p:cNvPr>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endParaRPr lang="zh-CN" altLang="en-US"/>
            </a:p>
          </p:txBody>
        </p:sp>
      </p:grpSp>
      <p:sp>
        <p:nvSpPr>
          <p:cNvPr id="2051" name="Rectangle 9">
            <a:extLst>
              <a:ext uri="{FF2B5EF4-FFF2-40B4-BE49-F238E27FC236}">
                <a16:creationId xmlns:a16="http://schemas.microsoft.com/office/drawing/2014/main" id="{386D6E37-4052-4427-A2BA-DC8DE09DBA95}"/>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2" name="Rectangle 10">
            <a:extLst>
              <a:ext uri="{FF2B5EF4-FFF2-40B4-BE49-F238E27FC236}">
                <a16:creationId xmlns:a16="http://schemas.microsoft.com/office/drawing/2014/main" id="{B0E0B7F5-9A8F-492A-B18D-97B6320B9C7D}"/>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62" name="Rectangle 14">
            <a:extLst>
              <a:ext uri="{FF2B5EF4-FFF2-40B4-BE49-F238E27FC236}">
                <a16:creationId xmlns:a16="http://schemas.microsoft.com/office/drawing/2014/main" id="{DEAAD31B-7E62-4615-B29A-43E946D59B4C}"/>
              </a:ext>
            </a:extLst>
          </p:cNvPr>
          <p:cNvSpPr>
            <a:spLocks noGrp="1" noChangeArrowheads="1"/>
          </p:cNvSpPr>
          <p:nvPr>
            <p:ph type="dt" sz="half" idx="2"/>
          </p:nvPr>
        </p:nvSpPr>
        <p:spPr bwMode="auto">
          <a:xfrm>
            <a:off x="990600" y="6248400"/>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l" eaLnBrk="1" hangingPunct="1">
              <a:buFont typeface="Arial" panose="020B0604020202020204" pitchFamily="34" charset="0"/>
              <a:buNone/>
              <a:defRPr sz="1400">
                <a:solidFill>
                  <a:schemeClr val="bg2"/>
                </a:solidFill>
                <a:latin typeface="+mn-lt"/>
              </a:defRPr>
            </a:lvl1pPr>
          </a:lstStyle>
          <a:p>
            <a:pPr>
              <a:defRPr/>
            </a:pPr>
            <a:fld id="{1B7F8261-564A-4EE2-AAB7-7A9C7A8EC3F5}" type="datetime1">
              <a:rPr lang="en-US"/>
              <a:pPr>
                <a:defRPr/>
              </a:pPr>
              <a:t>4/19/2022</a:t>
            </a:fld>
            <a:endParaRPr lang="en-US"/>
          </a:p>
        </p:txBody>
      </p:sp>
      <p:sp>
        <p:nvSpPr>
          <p:cNvPr id="2063" name="Rectangle 15">
            <a:extLst>
              <a:ext uri="{FF2B5EF4-FFF2-40B4-BE49-F238E27FC236}">
                <a16:creationId xmlns:a16="http://schemas.microsoft.com/office/drawing/2014/main" id="{A731F9C8-21B7-4CD9-8686-3E647F44CFAD}"/>
              </a:ext>
            </a:extLst>
          </p:cNvPr>
          <p:cNvSpPr>
            <a:spLocks noGrp="1" noChangeArrowheads="1"/>
          </p:cNvSpPr>
          <p:nvPr>
            <p:ph type="ftr" sz="quarter" idx="3"/>
          </p:nvPr>
        </p:nvSpPr>
        <p:spPr bwMode="auto">
          <a:xfrm>
            <a:off x="3429000" y="6248400"/>
            <a:ext cx="2895600" cy="457200"/>
          </a:xfrm>
          <a:prstGeom prst="rect">
            <a:avLst/>
          </a:prstGeom>
          <a:noFill/>
          <a:ln>
            <a:noFill/>
          </a:ln>
        </p:spPr>
        <p:txBody>
          <a:bodyPr vert="horz" wrap="square" lIns="91440" tIns="45720" rIns="91440" bIns="45720" numCol="1" anchor="b" anchorCtr="0" compatLnSpc="1">
            <a:prstTxWarp prst="textNoShape">
              <a:avLst/>
            </a:prstTxWarp>
          </a:bodyPr>
          <a:lstStyle>
            <a:lvl1pPr algn="ctr" eaLnBrk="1" hangingPunct="1">
              <a:buFont typeface="Arial" panose="020B0604020202020204" pitchFamily="34" charset="0"/>
              <a:buNone/>
              <a:defRPr sz="1400">
                <a:solidFill>
                  <a:schemeClr val="bg2"/>
                </a:solidFill>
                <a:latin typeface="+mn-lt"/>
              </a:defRPr>
            </a:lvl1pPr>
          </a:lstStyle>
          <a:p>
            <a:pPr>
              <a:defRPr/>
            </a:pPr>
            <a:endParaRPr lang="en-US"/>
          </a:p>
        </p:txBody>
      </p:sp>
      <p:sp>
        <p:nvSpPr>
          <p:cNvPr id="2064" name="Rectangle 16">
            <a:extLst>
              <a:ext uri="{FF2B5EF4-FFF2-40B4-BE49-F238E27FC236}">
                <a16:creationId xmlns:a16="http://schemas.microsoft.com/office/drawing/2014/main" id="{602E46EF-CB28-4581-A0E7-7F7DAE66F207}"/>
              </a:ext>
            </a:extLst>
          </p:cNvPr>
          <p:cNvSpPr>
            <a:spLocks noGrp="1" noChangeArrowheads="1"/>
          </p:cNvSpPr>
          <p:nvPr>
            <p:ph type="sldNum" sz="quarter" idx="4"/>
          </p:nvPr>
        </p:nvSpPr>
        <p:spPr bwMode="auto">
          <a:xfrm>
            <a:off x="6858000" y="6248400"/>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smtClean="0">
                <a:solidFill>
                  <a:schemeClr val="bg2"/>
                </a:solidFill>
                <a:latin typeface="Tahoma" panose="020B0604030504040204" pitchFamily="34" charset="0"/>
              </a:defRPr>
            </a:lvl1pPr>
          </a:lstStyle>
          <a:p>
            <a:pPr>
              <a:defRPr/>
            </a:pPr>
            <a:fld id="{0DEFC590-E333-4FB3-BCA1-6B05565102B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A8A2A2D-C70C-4791-B9EF-15D5E1E34043}"/>
              </a:ext>
            </a:extLst>
          </p:cNvPr>
          <p:cNvSpPr>
            <a:spLocks noChangeArrowheads="1"/>
          </p:cNvSpPr>
          <p:nvPr/>
        </p:nvSpPr>
        <p:spPr bwMode="auto">
          <a:xfrm>
            <a:off x="417513" y="1098550"/>
            <a:ext cx="438150" cy="474663"/>
          </a:xfrm>
          <a:prstGeom prst="rect">
            <a:avLst/>
          </a:prstGeom>
          <a:solidFill>
            <a:schemeClr val="accent2"/>
          </a:soli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rgbClr val="000000"/>
              </a:solidFill>
              <a:latin typeface="Tahoma" panose="020B0604030504040204" pitchFamily="34" charset="0"/>
            </a:endParaRPr>
          </a:p>
        </p:txBody>
      </p:sp>
      <p:sp>
        <p:nvSpPr>
          <p:cNvPr id="1027" name="Rectangle 3">
            <a:extLst>
              <a:ext uri="{FF2B5EF4-FFF2-40B4-BE49-F238E27FC236}">
                <a16:creationId xmlns:a16="http://schemas.microsoft.com/office/drawing/2014/main" id="{1764EBCA-9E30-4676-828E-B6B2A9C06462}"/>
              </a:ext>
            </a:extLst>
          </p:cNvPr>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rgbClr val="000000"/>
              </a:solidFill>
              <a:latin typeface="Tahoma" panose="020B0604030504040204" pitchFamily="34" charset="0"/>
            </a:endParaRPr>
          </a:p>
        </p:txBody>
      </p:sp>
      <p:sp>
        <p:nvSpPr>
          <p:cNvPr id="1028" name="Rectangle 4">
            <a:extLst>
              <a:ext uri="{FF2B5EF4-FFF2-40B4-BE49-F238E27FC236}">
                <a16:creationId xmlns:a16="http://schemas.microsoft.com/office/drawing/2014/main" id="{4720A39C-175F-481E-ABEB-32C0AA11F775}"/>
              </a:ext>
            </a:extLst>
          </p:cNvPr>
          <p:cNvSpPr>
            <a:spLocks noChangeArrowheads="1"/>
          </p:cNvSpPr>
          <p:nvPr/>
        </p:nvSpPr>
        <p:spPr bwMode="auto">
          <a:xfrm>
            <a:off x="541338" y="1520825"/>
            <a:ext cx="422275" cy="474663"/>
          </a:xfrm>
          <a:prstGeom prst="rect">
            <a:avLst/>
          </a:prstGeom>
          <a:solidFill>
            <a:schemeClr val="folHlink"/>
          </a:soli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rgbClr val="000000"/>
              </a:solidFill>
              <a:latin typeface="Tahoma" panose="020B0604030504040204" pitchFamily="34" charset="0"/>
            </a:endParaRPr>
          </a:p>
        </p:txBody>
      </p:sp>
      <p:sp>
        <p:nvSpPr>
          <p:cNvPr id="1029" name="Rectangle 5">
            <a:extLst>
              <a:ext uri="{FF2B5EF4-FFF2-40B4-BE49-F238E27FC236}">
                <a16:creationId xmlns:a16="http://schemas.microsoft.com/office/drawing/2014/main" id="{9C55B46D-E65C-4586-87C3-AB99FD753D98}"/>
              </a:ext>
            </a:extLst>
          </p:cNvPr>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rgbClr val="000000"/>
              </a:solidFill>
              <a:latin typeface="Tahoma" panose="020B0604030504040204" pitchFamily="34" charset="0"/>
            </a:endParaRPr>
          </a:p>
        </p:txBody>
      </p:sp>
      <p:sp>
        <p:nvSpPr>
          <p:cNvPr id="1030" name="Rectangle 6">
            <a:extLst>
              <a:ext uri="{FF2B5EF4-FFF2-40B4-BE49-F238E27FC236}">
                <a16:creationId xmlns:a16="http://schemas.microsoft.com/office/drawing/2014/main" id="{2A0638A0-0ADD-4D15-B4CD-66B6DC776690}"/>
              </a:ext>
            </a:extLst>
          </p:cNvPr>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270000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rgbClr val="000000"/>
              </a:solidFill>
              <a:latin typeface="Tahoma" panose="020B0604030504040204" pitchFamily="34" charset="0"/>
            </a:endParaRPr>
          </a:p>
        </p:txBody>
      </p:sp>
      <p:sp>
        <p:nvSpPr>
          <p:cNvPr id="1031" name="Rectangle 7">
            <a:extLst>
              <a:ext uri="{FF2B5EF4-FFF2-40B4-BE49-F238E27FC236}">
                <a16:creationId xmlns:a16="http://schemas.microsoft.com/office/drawing/2014/main" id="{61F89386-9AA1-49F1-B8FD-96F4D17F737B}"/>
              </a:ext>
            </a:extLst>
          </p:cNvPr>
          <p:cNvSpPr>
            <a:spLocks noChangeArrowheads="1"/>
          </p:cNvSpPr>
          <p:nvPr/>
        </p:nvSpPr>
        <p:spPr bwMode="auto">
          <a:xfrm>
            <a:off x="762000" y="990600"/>
            <a:ext cx="31750" cy="1052513"/>
          </a:xfrm>
          <a:prstGeom prst="rect">
            <a:avLst/>
          </a:prstGeom>
          <a:solidFill>
            <a:schemeClr val="bg2"/>
          </a:soli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rgbClr val="000000"/>
              </a:solidFill>
              <a:latin typeface="Tahoma" panose="020B0604030504040204" pitchFamily="34" charset="0"/>
            </a:endParaRPr>
          </a:p>
        </p:txBody>
      </p:sp>
      <p:sp>
        <p:nvSpPr>
          <p:cNvPr id="1032" name="Rectangle 8">
            <a:extLst>
              <a:ext uri="{FF2B5EF4-FFF2-40B4-BE49-F238E27FC236}">
                <a16:creationId xmlns:a16="http://schemas.microsoft.com/office/drawing/2014/main" id="{F966306A-DB55-41AF-AF12-B08389B34A2C}"/>
              </a:ext>
            </a:extLst>
          </p:cNvPr>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solidFill>
                <a:srgbClr val="000000"/>
              </a:solidFill>
              <a:latin typeface="Tahoma" panose="020B0604030504040204" pitchFamily="34" charset="0"/>
            </a:endParaRPr>
          </a:p>
        </p:txBody>
      </p:sp>
      <p:sp>
        <p:nvSpPr>
          <p:cNvPr id="4105" name="Rectangle 9">
            <a:extLst>
              <a:ext uri="{FF2B5EF4-FFF2-40B4-BE49-F238E27FC236}">
                <a16:creationId xmlns:a16="http://schemas.microsoft.com/office/drawing/2014/main" id="{E1D0E139-6536-4A8C-B7B3-8A75CF6BBEC7}"/>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6" name="Rectangle 10">
            <a:extLst>
              <a:ext uri="{FF2B5EF4-FFF2-40B4-BE49-F238E27FC236}">
                <a16:creationId xmlns:a16="http://schemas.microsoft.com/office/drawing/2014/main" id="{CDDAD735-39BA-4ECB-802D-BFB22E7176DA}"/>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a:extLst>
              <a:ext uri="{FF2B5EF4-FFF2-40B4-BE49-F238E27FC236}">
                <a16:creationId xmlns:a16="http://schemas.microsoft.com/office/drawing/2014/main" id="{060D4699-2FFE-4C05-AF24-C024CE8BDDFA}"/>
              </a:ext>
            </a:extLst>
          </p:cNvPr>
          <p:cNvSpPr>
            <a:spLocks noGrp="1" noChangeArrowheads="1"/>
          </p:cNvSpPr>
          <p:nvPr>
            <p:ph type="dt" sz="half" idx="2"/>
          </p:nvPr>
        </p:nvSpPr>
        <p:spPr bwMode="auto">
          <a:xfrm>
            <a:off x="1162050" y="6243638"/>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l" eaLnBrk="1" hangingPunct="1">
              <a:buFont typeface="Arial" panose="020B0604020202020204" pitchFamily="34" charset="0"/>
              <a:buNone/>
              <a:defRPr sz="1400">
                <a:solidFill>
                  <a:srgbClr val="000000"/>
                </a:solidFill>
                <a:latin typeface="+mn-lt"/>
              </a:defRPr>
            </a:lvl1pPr>
          </a:lstStyle>
          <a:p>
            <a:pPr>
              <a:defRPr/>
            </a:pPr>
            <a:fld id="{D9028DF0-A247-401C-9A65-1F2356A77E39}" type="datetime1">
              <a:rPr lang="en-US"/>
              <a:pPr>
                <a:defRPr/>
              </a:pPr>
              <a:t>4/19/2022</a:t>
            </a:fld>
            <a:endParaRPr lang="en-US"/>
          </a:p>
        </p:txBody>
      </p:sp>
      <p:sp>
        <p:nvSpPr>
          <p:cNvPr id="1036" name="Rectangle 12">
            <a:extLst>
              <a:ext uri="{FF2B5EF4-FFF2-40B4-BE49-F238E27FC236}">
                <a16:creationId xmlns:a16="http://schemas.microsoft.com/office/drawing/2014/main" id="{157666AF-6744-4D23-A8A5-CDF80C70492C}"/>
              </a:ext>
            </a:extLst>
          </p:cNvPr>
          <p:cNvSpPr>
            <a:spLocks noGrp="1" noChangeArrowheads="1"/>
          </p:cNvSpPr>
          <p:nvPr>
            <p:ph type="ftr" sz="quarter" idx="3"/>
          </p:nvPr>
        </p:nvSpPr>
        <p:spPr bwMode="auto">
          <a:xfrm>
            <a:off x="3657600" y="6243638"/>
            <a:ext cx="2895600" cy="457200"/>
          </a:xfrm>
          <a:prstGeom prst="rect">
            <a:avLst/>
          </a:prstGeom>
          <a:noFill/>
          <a:ln>
            <a:noFill/>
          </a:ln>
        </p:spPr>
        <p:txBody>
          <a:bodyPr vert="horz" wrap="square" lIns="91440" tIns="45720" rIns="91440" bIns="45720" numCol="1" anchor="b" anchorCtr="0" compatLnSpc="1">
            <a:prstTxWarp prst="textNoShape">
              <a:avLst/>
            </a:prstTxWarp>
          </a:bodyPr>
          <a:lstStyle>
            <a:lvl1pPr algn="ctr" eaLnBrk="1" hangingPunct="1">
              <a:buFont typeface="Arial" panose="020B0604020202020204" pitchFamily="34" charset="0"/>
              <a:buNone/>
              <a:defRPr sz="1400">
                <a:solidFill>
                  <a:srgbClr val="000000"/>
                </a:solidFill>
                <a:latin typeface="+mn-lt"/>
              </a:defRPr>
            </a:lvl1pPr>
          </a:lstStyle>
          <a:p>
            <a:pPr>
              <a:defRPr/>
            </a:pPr>
            <a:endParaRPr lang="en-US"/>
          </a:p>
        </p:txBody>
      </p:sp>
      <p:sp>
        <p:nvSpPr>
          <p:cNvPr id="1037" name="Rectangle 13">
            <a:extLst>
              <a:ext uri="{FF2B5EF4-FFF2-40B4-BE49-F238E27FC236}">
                <a16:creationId xmlns:a16="http://schemas.microsoft.com/office/drawing/2014/main" id="{70403DBE-741D-497A-ADDE-29EF13070C05}"/>
              </a:ext>
            </a:extLst>
          </p:cNvPr>
          <p:cNvSpPr>
            <a:spLocks noGrp="1" noChangeArrowheads="1"/>
          </p:cNvSpPr>
          <p:nvPr>
            <p:ph type="sldNum" sz="quarter" idx="4"/>
          </p:nvPr>
        </p:nvSpPr>
        <p:spPr bwMode="auto">
          <a:xfrm>
            <a:off x="7042150" y="6243638"/>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smtClean="0">
                <a:solidFill>
                  <a:srgbClr val="000000"/>
                </a:solidFill>
                <a:latin typeface="Tahoma" panose="020B0604030504040204" pitchFamily="34" charset="0"/>
              </a:defRPr>
            </a:lvl1pPr>
          </a:lstStyle>
          <a:p>
            <a:pPr>
              <a:defRPr/>
            </a:pPr>
            <a:fld id="{6A5D6623-78FA-49A7-81F0-A484C54799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309071F6-B221-4C75-9AE4-A3C7CE668DE5}"/>
              </a:ext>
            </a:extLst>
          </p:cNvPr>
          <p:cNvSpPr>
            <a:spLocks noGrp="1" noChangeArrowheads="1"/>
          </p:cNvSpPr>
          <p:nvPr>
            <p:ph type="ctrTitle" idx="4294967295"/>
          </p:nvPr>
        </p:nvSpPr>
        <p:spPr>
          <a:xfrm>
            <a:off x="935038" y="1484313"/>
            <a:ext cx="5541962" cy="1490662"/>
          </a:xfrm>
        </p:spPr>
        <p:txBody>
          <a:bodyPr/>
          <a:lstStyle/>
          <a:p>
            <a:pPr algn="ctr"/>
            <a:r>
              <a:rPr lang="zh-CN" altLang="en-US" sz="6000" b="1">
                <a:solidFill>
                  <a:srgbClr val="002060"/>
                </a:solidFill>
                <a:latin typeface="Times New Roman" panose="02020603050405020304" pitchFamily="18" charset="0"/>
                <a:ea typeface="华文新魏" panose="02010800040101010101" pitchFamily="2" charset="-122"/>
              </a:rPr>
              <a:t>第</a:t>
            </a:r>
            <a:r>
              <a:rPr lang="en-US" altLang="zh-CN" sz="6000" b="1">
                <a:solidFill>
                  <a:srgbClr val="002060"/>
                </a:solidFill>
                <a:latin typeface="Times New Roman" panose="02020603050405020304" pitchFamily="18" charset="0"/>
                <a:ea typeface="华文新魏" panose="02010800040101010101" pitchFamily="2" charset="-122"/>
              </a:rPr>
              <a:t>4</a:t>
            </a:r>
            <a:r>
              <a:rPr lang="zh-CN" altLang="en-US" sz="6000" b="1">
                <a:solidFill>
                  <a:srgbClr val="002060"/>
                </a:solidFill>
                <a:latin typeface="Times New Roman" panose="02020603050405020304" pitchFamily="18" charset="0"/>
                <a:ea typeface="华文新魏" panose="02010800040101010101" pitchFamily="2" charset="-122"/>
              </a:rPr>
              <a:t>章</a:t>
            </a:r>
          </a:p>
        </p:txBody>
      </p:sp>
      <p:pic>
        <p:nvPicPr>
          <p:cNvPr id="7171" name="Picture 1027">
            <a:extLst>
              <a:ext uri="{FF2B5EF4-FFF2-40B4-BE49-F238E27FC236}">
                <a16:creationId xmlns:a16="http://schemas.microsoft.com/office/drawing/2014/main" id="{B4D2B618-DEC1-4C54-B27C-6AA4193F8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88913"/>
            <a:ext cx="161925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2" name="Object 1028">
            <a:hlinkClick r:id="" action="ppaction://ole?verb=1"/>
            <a:extLst>
              <a:ext uri="{FF2B5EF4-FFF2-40B4-BE49-F238E27FC236}">
                <a16:creationId xmlns:a16="http://schemas.microsoft.com/office/drawing/2014/main" id="{8FF5C319-F9FE-417F-BC0E-1E28BC6E079A}"/>
              </a:ext>
            </a:extLst>
          </p:cNvPr>
          <p:cNvGraphicFramePr>
            <a:graphicFrameLocks/>
          </p:cNvGraphicFramePr>
          <p:nvPr/>
        </p:nvGraphicFramePr>
        <p:xfrm>
          <a:off x="7235825" y="2997200"/>
          <a:ext cx="1219200" cy="2438400"/>
        </p:xfrm>
        <a:graphic>
          <a:graphicData uri="http://schemas.openxmlformats.org/presentationml/2006/ole">
            <mc:AlternateContent xmlns:mc="http://schemas.openxmlformats.org/markup-compatibility/2006">
              <mc:Choice xmlns:v="urn:schemas-microsoft-com:vml" Requires="v">
                <p:oleObj spid="_x0000_s1031" r:id="rId4" imgW="2643188" imgH="4587875" progId="">
                  <p:embed/>
                </p:oleObj>
              </mc:Choice>
              <mc:Fallback>
                <p:oleObj r:id="rId4" imgW="2643188" imgH="4587875" progId="">
                  <p:embed/>
                  <p:pic>
                    <p:nvPicPr>
                      <p:cNvPr id="7172" name="Object 1028">
                        <a:hlinkClick r:id="" action="ppaction://ole?verb=1"/>
                        <a:extLst>
                          <a:ext uri="{FF2B5EF4-FFF2-40B4-BE49-F238E27FC236}">
                            <a16:creationId xmlns:a16="http://schemas.microsoft.com/office/drawing/2014/main" id="{8FF5C319-F9FE-417F-BC0E-1E28BC6E079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825" y="2997200"/>
                        <a:ext cx="121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Rectangle 1026">
            <a:extLst>
              <a:ext uri="{FF2B5EF4-FFF2-40B4-BE49-F238E27FC236}">
                <a16:creationId xmlns:a16="http://schemas.microsoft.com/office/drawing/2014/main" id="{80E221FE-E549-4CB7-B9B1-282ECC74A71E}"/>
              </a:ext>
            </a:extLst>
          </p:cNvPr>
          <p:cNvSpPr txBox="1">
            <a:spLocks noChangeArrowheads="1"/>
          </p:cNvSpPr>
          <p:nvPr/>
        </p:nvSpPr>
        <p:spPr bwMode="auto">
          <a:xfrm>
            <a:off x="500063" y="3455988"/>
            <a:ext cx="6769100"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folHlink"/>
                </a:solidFill>
                <a:latin typeface="Times New Roman" panose="02020603050405020304" pitchFamily="18" charset="0"/>
                <a:ea typeface="宋体" panose="02010600030101010101" pitchFamily="2" charset="-122"/>
              </a:defRPr>
            </a:lvl9pPr>
          </a:lstStyle>
          <a:p>
            <a:pPr algn="ctr"/>
            <a:r>
              <a:rPr lang="zh-CN" altLang="en-US" sz="6000" b="1">
                <a:solidFill>
                  <a:srgbClr val="002060"/>
                </a:solidFill>
                <a:ea typeface="华文新魏" panose="02010800040101010101" pitchFamily="2" charset="-122"/>
              </a:rPr>
              <a:t>语法制导的翻译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9" name="Rectangle 3">
            <a:extLst>
              <a:ext uri="{FF2B5EF4-FFF2-40B4-BE49-F238E27FC236}">
                <a16:creationId xmlns:a16="http://schemas.microsoft.com/office/drawing/2014/main" id="{600FA3CE-FCF6-470A-BDA3-1CEA0696D54B}"/>
              </a:ext>
            </a:extLst>
          </p:cNvPr>
          <p:cNvSpPr>
            <a:spLocks noGrp="1" noChangeArrowheads="1"/>
          </p:cNvSpPr>
          <p:nvPr>
            <p:ph type="body" idx="1"/>
          </p:nvPr>
        </p:nvSpPr>
        <p:spPr>
          <a:xfrm>
            <a:off x="289719" y="1916833"/>
            <a:ext cx="8654256" cy="4824536"/>
          </a:xfrm>
          <a:noFill/>
        </p:spPr>
        <p:txBody>
          <a:bodyPr/>
          <a:lstStyle/>
          <a:p>
            <a:pPr eaLnBrk="1" hangingPunct="1">
              <a:buClr>
                <a:srgbClr val="C00000"/>
              </a:buClr>
              <a:buFont typeface="Wingdings" panose="05000000000000000000" pitchFamily="2" charset="2"/>
              <a:buChar char="p"/>
            </a:pPr>
            <a:r>
              <a:rPr lang="zh-CN" altLang="en-US" b="1" dirty="0">
                <a:solidFill>
                  <a:srgbClr val="0000FF"/>
                </a:solidFill>
                <a:latin typeface="Times New Roman" panose="02020603050405020304" pitchFamily="18" charset="0"/>
                <a:ea typeface="华文新魏" panose="02010800040101010101" pitchFamily="2" charset="-122"/>
              </a:rPr>
              <a:t>语法制导定义的形式</a:t>
            </a:r>
          </a:p>
          <a:p>
            <a:pPr marL="542925" indent="-277813">
              <a:spcBef>
                <a:spcPct val="10000"/>
              </a:spcBef>
              <a:buClr>
                <a:srgbClr val="C00000"/>
              </a:buClr>
            </a:pPr>
            <a:r>
              <a:rPr lang="zh-CN" altLang="en-US" sz="2800" b="1" dirty="0">
                <a:latin typeface="华文新魏" panose="02010800040101010101" pitchFamily="2" charset="-122"/>
                <a:ea typeface="华文新魏" panose="02010800040101010101" pitchFamily="2" charset="-122"/>
              </a:rPr>
              <a:t>基础文法</a:t>
            </a:r>
          </a:p>
          <a:p>
            <a:pPr marL="542925" indent="-277813">
              <a:spcBef>
                <a:spcPct val="10000"/>
              </a:spcBef>
              <a:buClr>
                <a:srgbClr val="C00000"/>
              </a:buClr>
            </a:pPr>
            <a:r>
              <a:rPr lang="zh-CN" altLang="en-US" sz="2800" b="1" dirty="0">
                <a:latin typeface="华文新魏" panose="02010800040101010101" pitchFamily="2" charset="-122"/>
                <a:ea typeface="华文新魏" panose="02010800040101010101" pitchFamily="2" charset="-122"/>
              </a:rPr>
              <a:t>每个</a:t>
            </a:r>
            <a:r>
              <a:rPr lang="zh-CN" altLang="en-US" sz="2800" b="1" dirty="0">
                <a:solidFill>
                  <a:srgbClr val="C00000"/>
                </a:solidFill>
                <a:latin typeface="华文新魏" panose="02010800040101010101" pitchFamily="2" charset="-122"/>
                <a:ea typeface="华文新魏" panose="02010800040101010101" pitchFamily="2" charset="-122"/>
              </a:rPr>
              <a:t>文法符号</a:t>
            </a:r>
            <a:r>
              <a:rPr lang="zh-CN" altLang="en-US" sz="2800" b="1" dirty="0">
                <a:latin typeface="华文新魏" panose="02010800040101010101" pitchFamily="2" charset="-122"/>
                <a:ea typeface="华文新魏" panose="02010800040101010101" pitchFamily="2" charset="-122"/>
              </a:rPr>
              <a:t>有一组</a:t>
            </a:r>
            <a:r>
              <a:rPr lang="zh-CN" altLang="en-US" sz="2800" b="1" dirty="0">
                <a:solidFill>
                  <a:srgbClr val="C00000"/>
                </a:solidFill>
                <a:latin typeface="华文新魏" panose="02010800040101010101" pitchFamily="2" charset="-122"/>
                <a:ea typeface="华文新魏" panose="02010800040101010101" pitchFamily="2" charset="-122"/>
              </a:rPr>
              <a:t>属性</a:t>
            </a:r>
          </a:p>
          <a:p>
            <a:pPr marL="542925" indent="-277813">
              <a:spcBef>
                <a:spcPct val="10000"/>
              </a:spcBef>
              <a:buClr>
                <a:srgbClr val="C00000"/>
              </a:buClr>
            </a:pPr>
            <a:r>
              <a:rPr lang="zh-CN" altLang="en-US" sz="2800" b="1" dirty="0">
                <a:latin typeface="华文新魏" panose="02010800040101010101" pitchFamily="2" charset="-122"/>
                <a:ea typeface="华文新魏" panose="02010800040101010101" pitchFamily="2" charset="-122"/>
              </a:rPr>
              <a:t>每个文法</a:t>
            </a:r>
            <a:r>
              <a:rPr lang="zh-CN" altLang="en-US" sz="2800" b="1" dirty="0">
                <a:solidFill>
                  <a:srgbClr val="C00000"/>
                </a:solidFill>
                <a:latin typeface="华文新魏" panose="02010800040101010101" pitchFamily="2" charset="-122"/>
                <a:ea typeface="华文新魏" panose="02010800040101010101" pitchFamily="2" charset="-122"/>
              </a:rPr>
              <a:t>产生式</a:t>
            </a:r>
            <a:r>
              <a:rPr lang="en-US" altLang="zh-CN" sz="2800" b="1" i="1" dirty="0">
                <a:latin typeface="华文新魏" panose="02010800040101010101" pitchFamily="2" charset="-122"/>
                <a:ea typeface="华文新魏" panose="02010800040101010101" pitchFamily="2" charset="-122"/>
              </a:rPr>
              <a:t>A </a:t>
            </a:r>
            <a:r>
              <a:rPr lang="en-US" altLang="zh-CN" sz="2800" b="1" dirty="0">
                <a:latin typeface="华文新魏" panose="02010800040101010101" pitchFamily="2" charset="-122"/>
                <a:ea typeface="华文新魏" panose="02010800040101010101" pitchFamily="2" charset="-122"/>
                <a:sym typeface="Symbol" panose="05050102010706020507" pitchFamily="18" charset="2"/>
              </a:rPr>
              <a:t></a:t>
            </a:r>
            <a:r>
              <a:rPr lang="en-US" altLang="zh-CN" sz="2800" b="1" dirty="0">
                <a:latin typeface="华文新魏" panose="02010800040101010101" pitchFamily="2" charset="-122"/>
                <a:ea typeface="华文新魏" panose="02010800040101010101" pitchFamily="2" charset="-122"/>
              </a:rPr>
              <a:t> </a:t>
            </a:r>
            <a:r>
              <a:rPr lang="en-US" altLang="zh-CN" sz="2800" b="1" i="1" dirty="0">
                <a:latin typeface="华文新魏" panose="02010800040101010101" pitchFamily="2" charset="-122"/>
                <a:ea typeface="华文新魏" panose="02010800040101010101" pitchFamily="2" charset="-122"/>
                <a:sym typeface="Symbol" panose="05050102010706020507" pitchFamily="18" charset="2"/>
              </a:rPr>
              <a:t> </a:t>
            </a:r>
            <a:r>
              <a:rPr lang="zh-CN" altLang="en-US" sz="2800" b="1" dirty="0">
                <a:latin typeface="华文新魏" panose="02010800040101010101" pitchFamily="2" charset="-122"/>
                <a:ea typeface="华文新魏" panose="02010800040101010101" pitchFamily="2" charset="-122"/>
              </a:rPr>
              <a:t>有</a:t>
            </a:r>
          </a:p>
          <a:p>
            <a:pPr marL="1008062" lvl="2" indent="-342900">
              <a:spcBef>
                <a:spcPct val="10000"/>
              </a:spcBef>
              <a:buClr>
                <a:srgbClr val="C00000"/>
              </a:buClr>
              <a:buFont typeface="Wingdings" panose="05000000000000000000" pitchFamily="2" charset="2"/>
              <a:buChar char="Ø"/>
            </a:pP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rPr>
              <a:t>一组形式为</a:t>
            </a:r>
            <a:r>
              <a:rPr lang="en-US" altLang="zh-CN" sz="2600"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b </a:t>
            </a:r>
            <a:r>
              <a:rPr lang="en-US" altLang="zh-CN" sz="26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f </a:t>
            </a:r>
            <a:r>
              <a:rPr lang="en-US" altLang="zh-CN" sz="26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1" baseline="-30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6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1" baseline="-30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6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600"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1" i="1" baseline="-30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rPr>
              <a:t>的</a:t>
            </a:r>
            <a:r>
              <a:rPr lang="zh-CN" altLang="en-US" sz="26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语义规则</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rPr>
              <a:t>，其中，</a:t>
            </a:r>
            <a:endParaRPr lang="en-US" altLang="zh-CN" sz="2600" b="1" dirty="0">
              <a:latin typeface="Times New Roman" panose="02020603050405020304" pitchFamily="18" charset="0"/>
              <a:ea typeface="华文新魏" panose="02010800040101010101" pitchFamily="2" charset="-122"/>
              <a:cs typeface="Times New Roman" panose="02020603050405020304" pitchFamily="18" charset="0"/>
            </a:endParaRPr>
          </a:p>
          <a:p>
            <a:pPr marL="1008062" lvl="2" indent="-342900">
              <a:spcBef>
                <a:spcPct val="10000"/>
              </a:spcBef>
              <a:buClr>
                <a:srgbClr val="C00000"/>
              </a:buClr>
              <a:buFont typeface="Wingdings" panose="05000000000000000000" pitchFamily="2" charset="2"/>
              <a:buChar char="Ø"/>
            </a:pPr>
            <a:r>
              <a:rPr lang="en-US" altLang="zh-CN" sz="2600" b="1" i="1" dirty="0">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600" b="1" i="1" dirty="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1" baseline="-30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600" b="1"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b="1" i="1" dirty="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1" baseline="-30000" dirty="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600" b="1" dirty="0">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600" b="1" i="1" dirty="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1" i="1" baseline="-30000"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1"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rPr>
              <a:t>是该产生式文法符号的属性，</a:t>
            </a:r>
            <a:endParaRPr lang="en-US" altLang="zh-CN" sz="2600" b="1" dirty="0">
              <a:latin typeface="Times New Roman" panose="02020603050405020304" pitchFamily="18" charset="0"/>
              <a:ea typeface="华文新魏" panose="02010800040101010101" pitchFamily="2" charset="-122"/>
              <a:cs typeface="Times New Roman" panose="02020603050405020304" pitchFamily="18" charset="0"/>
            </a:endParaRPr>
          </a:p>
          <a:p>
            <a:pPr marL="1008062" lvl="2" indent="-342900">
              <a:spcBef>
                <a:spcPct val="10000"/>
              </a:spcBef>
              <a:buClr>
                <a:srgbClr val="C00000"/>
              </a:buClr>
              <a:buFont typeface="Wingdings" panose="05000000000000000000" pitchFamily="2" charset="2"/>
              <a:buChar char="Ø"/>
            </a:pPr>
            <a:r>
              <a:rPr lang="en-US" altLang="zh-CN" sz="2600" b="1" i="1" dirty="0">
                <a:latin typeface="Times New Roman" panose="02020603050405020304" pitchFamily="18" charset="0"/>
                <a:ea typeface="华文新魏" panose="02010800040101010101" pitchFamily="2" charset="-122"/>
                <a:cs typeface="Times New Roman" panose="02020603050405020304" pitchFamily="18" charset="0"/>
              </a:rPr>
              <a:t>f</a:t>
            </a:r>
            <a:r>
              <a:rPr lang="en-US" altLang="zh-CN" sz="2600" b="1"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rPr>
              <a:t>是函数</a:t>
            </a:r>
          </a:p>
          <a:p>
            <a:pPr marL="542925" indent="-277813">
              <a:spcBef>
                <a:spcPct val="10000"/>
              </a:spcBef>
              <a:buClr>
                <a:srgbClr val="C00000"/>
              </a:buClr>
            </a:pPr>
            <a:r>
              <a:rPr lang="zh-CN" altLang="en-US" sz="28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综合属性：</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如果</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是</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的属性，</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1" baseline="-30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1" baseline="-30000" dirty="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 …, </a:t>
            </a:r>
            <a:r>
              <a:rPr lang="en-US" altLang="zh-CN" sz="2400" b="1" i="1" dirty="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1" baseline="-30000"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是产生</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式</a:t>
            </a:r>
            <a:r>
              <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右部文法符号的属性</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或</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的其它属性</a:t>
            </a:r>
          </a:p>
          <a:p>
            <a:pPr marL="542925" indent="-277813">
              <a:spcBef>
                <a:spcPct val="10000"/>
              </a:spcBef>
              <a:buClr>
                <a:srgbClr val="C00000"/>
              </a:buClr>
            </a:pPr>
            <a:r>
              <a:rPr lang="zh-CN" altLang="en-US" sz="28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继承属性：</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如果</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是右部某文法符号</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的属性，</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800" b="1"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Rectangle 2">
            <a:extLst>
              <a:ext uri="{FF2B5EF4-FFF2-40B4-BE49-F238E27FC236}">
                <a16:creationId xmlns:a16="http://schemas.microsoft.com/office/drawing/2014/main" id="{97151132-FC89-4DAB-9157-BAC507551CE6}"/>
              </a:ext>
            </a:extLst>
          </p:cNvPr>
          <p:cNvSpPr txBox="1">
            <a:spLocks noChangeArrowheads="1"/>
          </p:cNvSpPr>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defRPr/>
            </a:pPr>
            <a:r>
              <a:rPr lang="en-US"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4.1  </a:t>
            </a:r>
            <a:r>
              <a:rPr lang="zh-CN" altLang="en-US"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语法制导的定义</a:t>
            </a:r>
            <a:endPar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864259">
                                            <p:txEl>
                                              <p:pRg st="1" end="1"/>
                                            </p:txEl>
                                          </p:spTgt>
                                        </p:tgtEl>
                                        <p:attrNameLst>
                                          <p:attrName>style.visibility</p:attrName>
                                        </p:attrNameLst>
                                      </p:cBhvr>
                                      <p:to>
                                        <p:strVal val="visible"/>
                                      </p:to>
                                    </p:set>
                                    <p:animEffect transition="in" filter="circle(in)">
                                      <p:cBhvr>
                                        <p:cTn id="7" dur="2000"/>
                                        <p:tgtEl>
                                          <p:spTgt spid="8642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64259">
                                            <p:txEl>
                                              <p:pRg st="2" end="2"/>
                                            </p:txEl>
                                          </p:spTgt>
                                        </p:tgtEl>
                                        <p:attrNameLst>
                                          <p:attrName>style.visibility</p:attrName>
                                        </p:attrNameLst>
                                      </p:cBhvr>
                                      <p:to>
                                        <p:strVal val="visible"/>
                                      </p:to>
                                    </p:set>
                                    <p:animEffect transition="in" filter="box(in)">
                                      <p:cBhvr>
                                        <p:cTn id="12" dur="500"/>
                                        <p:tgtEl>
                                          <p:spTgt spid="864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64259">
                                            <p:txEl>
                                              <p:pRg st="3" end="3"/>
                                            </p:txEl>
                                          </p:spTgt>
                                        </p:tgtEl>
                                        <p:attrNameLst>
                                          <p:attrName>style.visibility</p:attrName>
                                        </p:attrNameLst>
                                      </p:cBhvr>
                                      <p:to>
                                        <p:strVal val="visible"/>
                                      </p:to>
                                    </p:set>
                                    <p:animEffect transition="in" filter="box(in)">
                                      <p:cBhvr>
                                        <p:cTn id="17" dur="500"/>
                                        <p:tgtEl>
                                          <p:spTgt spid="864259">
                                            <p:txEl>
                                              <p:pRg st="3" end="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864259">
                                            <p:txEl>
                                              <p:pRg st="4" end="4"/>
                                            </p:txEl>
                                          </p:spTgt>
                                        </p:tgtEl>
                                        <p:attrNameLst>
                                          <p:attrName>style.visibility</p:attrName>
                                        </p:attrNameLst>
                                      </p:cBhvr>
                                      <p:to>
                                        <p:strVal val="visible"/>
                                      </p:to>
                                    </p:set>
                                    <p:animEffect transition="in" filter="box(in)">
                                      <p:cBhvr>
                                        <p:cTn id="20" dur="500"/>
                                        <p:tgtEl>
                                          <p:spTgt spid="864259">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864259">
                                            <p:txEl>
                                              <p:pRg st="5" end="5"/>
                                            </p:txEl>
                                          </p:spTgt>
                                        </p:tgtEl>
                                        <p:attrNameLst>
                                          <p:attrName>style.visibility</p:attrName>
                                        </p:attrNameLst>
                                      </p:cBhvr>
                                      <p:to>
                                        <p:strVal val="visible"/>
                                      </p:to>
                                    </p:set>
                                    <p:animEffect transition="in" filter="box(in)">
                                      <p:cBhvr>
                                        <p:cTn id="23" dur="500"/>
                                        <p:tgtEl>
                                          <p:spTgt spid="864259">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864259">
                                            <p:txEl>
                                              <p:pRg st="6" end="6"/>
                                            </p:txEl>
                                          </p:spTgt>
                                        </p:tgtEl>
                                        <p:attrNameLst>
                                          <p:attrName>style.visibility</p:attrName>
                                        </p:attrNameLst>
                                      </p:cBhvr>
                                      <p:to>
                                        <p:strVal val="visible"/>
                                      </p:to>
                                    </p:set>
                                    <p:animEffect transition="in" filter="box(in)">
                                      <p:cBhvr>
                                        <p:cTn id="26" dur="500"/>
                                        <p:tgtEl>
                                          <p:spTgt spid="86425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864259">
                                            <p:txEl>
                                              <p:pRg st="7" end="7"/>
                                            </p:txEl>
                                          </p:spTgt>
                                        </p:tgtEl>
                                        <p:attrNameLst>
                                          <p:attrName>style.visibility</p:attrName>
                                        </p:attrNameLst>
                                      </p:cBhvr>
                                      <p:to>
                                        <p:strVal val="visible"/>
                                      </p:to>
                                    </p:set>
                                    <p:animEffect transition="in" filter="box(in)">
                                      <p:cBhvr>
                                        <p:cTn id="31" dur="500"/>
                                        <p:tgtEl>
                                          <p:spTgt spid="86425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864259">
                                            <p:txEl>
                                              <p:pRg st="8" end="8"/>
                                            </p:txEl>
                                          </p:spTgt>
                                        </p:tgtEl>
                                        <p:attrNameLst>
                                          <p:attrName>style.visibility</p:attrName>
                                        </p:attrNameLst>
                                      </p:cBhvr>
                                      <p:to>
                                        <p:strVal val="visible"/>
                                      </p:to>
                                    </p:set>
                                    <p:animEffect transition="in" filter="box(in)">
                                      <p:cBhvr>
                                        <p:cTn id="36" dur="500"/>
                                        <p:tgtEl>
                                          <p:spTgt spid="864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C11E318-BFA9-41F4-9580-666B4F837261}"/>
              </a:ext>
            </a:extLst>
          </p:cNvPr>
          <p:cNvSpPr>
            <a:spLocks noGrp="1" noChangeArrowheads="1"/>
          </p:cNvSpPr>
          <p:nvPr>
            <p:ph type="title" idx="4294967295"/>
          </p:nvPr>
        </p:nvSpPr>
        <p:spPr>
          <a:xfrm>
            <a:off x="1258888" y="260350"/>
            <a:ext cx="7345362" cy="1368425"/>
          </a:xfrm>
        </p:spPr>
        <p:txBody>
          <a:bodyPr/>
          <a:lstStyle/>
          <a:p>
            <a:pPr algn="ctr" eaLnBrk="1" hangingPunct="1">
              <a:defRPr/>
            </a:pP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语义规则</a:t>
            </a:r>
          </a:p>
        </p:txBody>
      </p:sp>
      <p:sp>
        <p:nvSpPr>
          <p:cNvPr id="23555" name="Rectangle 3">
            <a:extLst>
              <a:ext uri="{FF2B5EF4-FFF2-40B4-BE49-F238E27FC236}">
                <a16:creationId xmlns:a16="http://schemas.microsoft.com/office/drawing/2014/main" id="{97B6CE23-13E6-4ED7-9077-F0C6D54AF61B}"/>
              </a:ext>
            </a:extLst>
          </p:cNvPr>
          <p:cNvSpPr>
            <a:spLocks noGrp="1" noChangeArrowheads="1"/>
          </p:cNvSpPr>
          <p:nvPr>
            <p:ph type="body" idx="4294967295"/>
          </p:nvPr>
        </p:nvSpPr>
        <p:spPr>
          <a:xfrm>
            <a:off x="467544" y="2276872"/>
            <a:ext cx="8458200" cy="3888432"/>
          </a:xfrm>
        </p:spPr>
        <p:txBody>
          <a:bodyPr/>
          <a:lstStyle/>
          <a:p>
            <a:pPr eaLnBrk="1" hangingPunct="1">
              <a:lnSpc>
                <a:spcPct val="110000"/>
              </a:lnSpc>
              <a:spcBef>
                <a:spcPct val="10000"/>
              </a:spcBef>
            </a:pPr>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语义规则：</a:t>
            </a:r>
            <a:r>
              <a:rPr lang="en-US" altLang="zh-CN"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b </a:t>
            </a:r>
            <a:r>
              <a:rPr lang="en-US" altLang="zh-CN"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f </a:t>
            </a:r>
            <a:r>
              <a:rPr lang="en-US" altLang="zh-CN"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c</a:t>
            </a:r>
            <a:r>
              <a:rPr lang="en-US" altLang="zh-CN" b="1" baseline="-30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c</a:t>
            </a:r>
            <a:r>
              <a:rPr lang="en-US" altLang="zh-CN" b="1" baseline="-30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2</a:t>
            </a:r>
            <a:r>
              <a:rPr lang="en-US" altLang="zh-CN"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c</a:t>
            </a:r>
            <a:r>
              <a:rPr lang="en-US" altLang="zh-CN" b="1" i="1" baseline="-30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b="1" dirty="0">
              <a:solidFill>
                <a:srgbClr val="C00000"/>
              </a:solidFill>
              <a:latin typeface="Times New Roman" panose="02020603050405020304" pitchFamily="18" charset="0"/>
              <a:ea typeface="华文新魏" panose="02010800040101010101" pitchFamily="2" charset="-122"/>
            </a:endParaRPr>
          </a:p>
          <a:p>
            <a:pPr lvl="1" eaLnBrk="1" hangingPunct="1">
              <a:lnSpc>
                <a:spcPct val="110000"/>
              </a:lnSpc>
              <a:spcBef>
                <a:spcPct val="10000"/>
              </a:spcBef>
            </a:pPr>
            <a:r>
              <a:rPr lang="zh-CN" altLang="en-US" sz="3200" b="1" dirty="0">
                <a:latin typeface="Times New Roman" panose="02020603050405020304" pitchFamily="18" charset="0"/>
                <a:ea typeface="华文新魏" panose="02010800040101010101" pitchFamily="2" charset="-122"/>
              </a:rPr>
              <a:t>函数 </a:t>
            </a:r>
            <a:r>
              <a:rPr lang="en-US" altLang="zh-CN" sz="3200" b="1" i="1" dirty="0">
                <a:latin typeface="Times New Roman" panose="02020603050405020304" pitchFamily="18" charset="0"/>
                <a:ea typeface="华文新魏" panose="02010800040101010101" pitchFamily="2" charset="-122"/>
              </a:rPr>
              <a:t>f</a:t>
            </a:r>
            <a:r>
              <a:rPr lang="en-US" altLang="zh-CN" sz="3200" b="1" i="1" dirty="0">
                <a:solidFill>
                  <a:srgbClr val="0000FF"/>
                </a:solidFill>
                <a:latin typeface="Times New Roman" panose="02020603050405020304" pitchFamily="18" charset="0"/>
                <a:ea typeface="华文新魏" panose="02010800040101010101" pitchFamily="2" charset="-122"/>
              </a:rPr>
              <a:t> </a:t>
            </a:r>
            <a:r>
              <a:rPr lang="zh-CN" altLang="en-US" sz="3200" b="1" dirty="0">
                <a:solidFill>
                  <a:srgbClr val="0000FF"/>
                </a:solidFill>
                <a:latin typeface="Times New Roman" panose="02020603050405020304" pitchFamily="18" charset="0"/>
                <a:ea typeface="华文新魏" panose="02010800040101010101" pitchFamily="2" charset="-122"/>
              </a:rPr>
              <a:t>通常是表达式</a:t>
            </a:r>
            <a:endParaRPr lang="zh-CN" altLang="en-US" sz="3200" b="1" dirty="0">
              <a:latin typeface="Times New Roman" panose="02020603050405020304" pitchFamily="18" charset="0"/>
              <a:ea typeface="华文新魏" panose="02010800040101010101" pitchFamily="2" charset="-122"/>
            </a:endParaRPr>
          </a:p>
          <a:p>
            <a:pPr lvl="1" eaLnBrk="1" hangingPunct="1">
              <a:lnSpc>
                <a:spcPct val="110000"/>
              </a:lnSpc>
              <a:spcBef>
                <a:spcPct val="10000"/>
              </a:spcBef>
            </a:pPr>
            <a:r>
              <a:rPr lang="zh-CN" altLang="en-US" sz="3200" b="1" dirty="0">
                <a:latin typeface="Times New Roman" panose="02020603050405020304" pitchFamily="18" charset="0"/>
                <a:ea typeface="华文新魏" panose="02010800040101010101" pitchFamily="2" charset="-122"/>
              </a:rPr>
              <a:t>在实际使用中，</a:t>
            </a:r>
            <a:r>
              <a:rPr lang="zh-CN" altLang="en-US" sz="3200" b="1" dirty="0">
                <a:solidFill>
                  <a:srgbClr val="0000FF"/>
                </a:solidFill>
                <a:latin typeface="Times New Roman" panose="02020603050405020304" pitchFamily="18" charset="0"/>
                <a:ea typeface="华文新魏" panose="02010800040101010101" pitchFamily="2" charset="-122"/>
              </a:rPr>
              <a:t>语义规则</a:t>
            </a:r>
            <a:r>
              <a:rPr lang="zh-CN" altLang="en-US" sz="3200" b="1" dirty="0">
                <a:latin typeface="Times New Roman" panose="02020603050405020304" pitchFamily="18" charset="0"/>
                <a:ea typeface="华文新魏" panose="02010800040101010101" pitchFamily="2" charset="-122"/>
              </a:rPr>
              <a:t>可以是打印值、输出中间代码，或修改全程量的操作，一般写成</a:t>
            </a:r>
            <a:r>
              <a:rPr lang="zh-CN" altLang="en-US" sz="3200" b="1" dirty="0">
                <a:solidFill>
                  <a:srgbClr val="0000FF"/>
                </a:solidFill>
                <a:latin typeface="Times New Roman" panose="02020603050405020304" pitchFamily="18" charset="0"/>
                <a:ea typeface="华文新魏" panose="02010800040101010101" pitchFamily="2" charset="-122"/>
              </a:rPr>
              <a:t>程序段</a:t>
            </a:r>
            <a:r>
              <a:rPr lang="zh-CN" altLang="en-US" sz="3200" b="1" dirty="0">
                <a:latin typeface="Times New Roman" panose="02020603050405020304" pitchFamily="18" charset="0"/>
                <a:ea typeface="华文新魏" panose="02010800040101010101" pitchFamily="2" charset="-122"/>
              </a:rPr>
              <a:t>或</a:t>
            </a:r>
            <a:r>
              <a:rPr lang="zh-CN" altLang="en-US" sz="3200" b="1" dirty="0">
                <a:solidFill>
                  <a:srgbClr val="0000FF"/>
                </a:solidFill>
                <a:latin typeface="Times New Roman" panose="02020603050405020304" pitchFamily="18" charset="0"/>
                <a:ea typeface="华文新魏" panose="02010800040101010101" pitchFamily="2" charset="-122"/>
              </a:rPr>
              <a:t>过程调用</a:t>
            </a:r>
            <a:r>
              <a:rPr lang="zh-CN" altLang="en-US" sz="3200" b="1" dirty="0">
                <a:latin typeface="Times New Roman" panose="02020603050405020304" pitchFamily="18" charset="0"/>
                <a:ea typeface="华文新魏" panose="02010800040101010101" pitchFamily="2" charset="-122"/>
              </a:rPr>
              <a:t>。</a:t>
            </a:r>
            <a:endParaRPr lang="zh-CN" altLang="en-US" b="1" dirty="0">
              <a:latin typeface="Times New Roman" panose="02020603050405020304" pitchFamily="18"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E642D1E-3C32-4355-8585-5D58BA47DC29}"/>
              </a:ext>
            </a:extLst>
          </p:cNvPr>
          <p:cNvSpPr>
            <a:spLocks noGrp="1" noChangeArrowheads="1"/>
          </p:cNvSpPr>
          <p:nvPr>
            <p:ph type="title" idx="4294967295"/>
          </p:nvPr>
        </p:nvSpPr>
        <p:spPr>
          <a:xfrm>
            <a:off x="1143000" y="381000"/>
            <a:ext cx="7772400" cy="1371600"/>
          </a:xfrm>
        </p:spPr>
        <p:txBody>
          <a:bodyPr/>
          <a:lstStyle/>
          <a:p>
            <a:pPr algn="ctr" eaLnBrk="1" hangingPunct="1">
              <a:defRPr/>
            </a:pP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属性分类</a:t>
            </a:r>
            <a:r>
              <a:rPr lang="en-US" sz="3200"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r>
              <a:rPr lang="zh-CN" altLang="en-US" sz="3200" b="1" dirty="0">
                <a:solidFill>
                  <a:srgbClr val="C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综合属性</a:t>
            </a:r>
          </a:p>
        </p:txBody>
      </p:sp>
      <p:sp>
        <p:nvSpPr>
          <p:cNvPr id="20483" name="Rectangle 3">
            <a:extLst>
              <a:ext uri="{FF2B5EF4-FFF2-40B4-BE49-F238E27FC236}">
                <a16:creationId xmlns:a16="http://schemas.microsoft.com/office/drawing/2014/main" id="{B9BC1160-0229-45C3-834E-710BF59D650C}"/>
              </a:ext>
            </a:extLst>
          </p:cNvPr>
          <p:cNvSpPr>
            <a:spLocks noGrp="1" noChangeArrowheads="1"/>
          </p:cNvSpPr>
          <p:nvPr>
            <p:ph type="body" idx="4294967295"/>
          </p:nvPr>
        </p:nvSpPr>
        <p:spPr>
          <a:xfrm>
            <a:off x="611188" y="1989138"/>
            <a:ext cx="7772400" cy="4114800"/>
          </a:xfrm>
        </p:spPr>
        <p:txBody>
          <a:bodyPr/>
          <a:lstStyle/>
          <a:p>
            <a:pPr eaLnBrk="1" hangingPunct="1"/>
            <a:r>
              <a:rPr lang="zh-CN" altLang="en-US" sz="2800" b="1">
                <a:latin typeface="Times New Roman" panose="02020603050405020304" pitchFamily="18" charset="0"/>
                <a:ea typeface="华文新魏" panose="02010800040101010101" pitchFamily="2" charset="-122"/>
              </a:rPr>
              <a:t>设 </a:t>
            </a:r>
            <a:r>
              <a:rPr lang="en-US" altLang="zh-CN" sz="2800" b="1">
                <a:latin typeface="Times New Roman" panose="02020603050405020304" pitchFamily="18" charset="0"/>
                <a:ea typeface="华文新魏" panose="02010800040101010101" pitchFamily="2" charset="-122"/>
              </a:rPr>
              <a:t>A→X</a:t>
            </a:r>
            <a:r>
              <a:rPr lang="en-US" altLang="zh-CN" sz="2800" b="1" baseline="-25000">
                <a:latin typeface="Times New Roman" panose="02020603050405020304" pitchFamily="18" charset="0"/>
                <a:ea typeface="华文新魏" panose="02010800040101010101" pitchFamily="2" charset="-122"/>
              </a:rPr>
              <a:t>1</a:t>
            </a:r>
            <a:r>
              <a:rPr lang="en-US" altLang="zh-CN" sz="2800" b="1">
                <a:latin typeface="Times New Roman" panose="02020603050405020304" pitchFamily="18" charset="0"/>
                <a:ea typeface="华文新魏" panose="02010800040101010101" pitchFamily="2" charset="-122"/>
              </a:rPr>
              <a:t>X</a:t>
            </a:r>
            <a:r>
              <a:rPr lang="en-US" altLang="zh-CN" sz="2800" b="1" baseline="-25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…X</a:t>
            </a:r>
            <a:r>
              <a:rPr lang="en-US" altLang="zh-CN" sz="2800" b="1" baseline="-25000">
                <a:latin typeface="Times New Roman" panose="02020603050405020304" pitchFamily="18" charset="0"/>
                <a:ea typeface="华文新魏" panose="02010800040101010101" pitchFamily="2" charset="-122"/>
              </a:rPr>
              <a:t>n</a:t>
            </a: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为一个产生式</a:t>
            </a:r>
          </a:p>
          <a:p>
            <a:pPr lvl="1" eaLnBrk="1" hangingPunct="1"/>
            <a:r>
              <a:rPr lang="en-US" altLang="zh-CN" b="1">
                <a:latin typeface="Times New Roman" panose="02020603050405020304" pitchFamily="18" charset="0"/>
                <a:ea typeface="华文新魏" panose="02010800040101010101" pitchFamily="2" charset="-122"/>
              </a:rPr>
              <a:t>A.s = f(c</a:t>
            </a:r>
            <a:r>
              <a:rPr lang="en-US" altLang="zh-CN" b="1" baseline="-25000">
                <a:latin typeface="Times New Roman" panose="02020603050405020304" pitchFamily="18" charset="0"/>
                <a:ea typeface="华文新魏" panose="02010800040101010101" pitchFamily="2" charset="-122"/>
              </a:rPr>
              <a:t>1</a:t>
            </a:r>
            <a:r>
              <a:rPr lang="en-US" altLang="zh-CN" b="1">
                <a:latin typeface="Times New Roman" panose="02020603050405020304" pitchFamily="18" charset="0"/>
                <a:ea typeface="华文新魏" panose="02010800040101010101" pitchFamily="2" charset="-122"/>
              </a:rPr>
              <a:t>,c</a:t>
            </a:r>
            <a:r>
              <a:rPr lang="en-US" altLang="zh-CN" b="1" baseline="-25000">
                <a:latin typeface="Times New Roman" panose="02020603050405020304" pitchFamily="18" charset="0"/>
                <a:ea typeface="华文新魏" panose="02010800040101010101" pitchFamily="2" charset="-122"/>
              </a:rPr>
              <a:t>2</a:t>
            </a:r>
            <a:r>
              <a:rPr lang="en-US" altLang="zh-CN" b="1">
                <a:latin typeface="Times New Roman" panose="02020603050405020304" pitchFamily="18" charset="0"/>
                <a:ea typeface="华文新魏" panose="02010800040101010101" pitchFamily="2" charset="-122"/>
              </a:rPr>
              <a:t>,…,c</a:t>
            </a:r>
            <a:r>
              <a:rPr lang="en-US" altLang="zh-CN" b="1" baseline="-25000">
                <a:latin typeface="Times New Roman" panose="02020603050405020304" pitchFamily="18" charset="0"/>
                <a:ea typeface="华文新魏" panose="02010800040101010101" pitchFamily="2" charset="-122"/>
              </a:rPr>
              <a:t>k</a:t>
            </a:r>
            <a:r>
              <a:rPr lang="en-US" altLang="zh-CN" b="1">
                <a:latin typeface="Times New Roman" panose="02020603050405020304" pitchFamily="18" charset="0"/>
                <a:ea typeface="华文新魏" panose="02010800040101010101" pitchFamily="2" charset="-122"/>
              </a:rPr>
              <a:t>)</a:t>
            </a:r>
          </a:p>
          <a:p>
            <a:pPr lvl="1" eaLnBrk="1" hangingPunct="1"/>
            <a:r>
              <a:rPr lang="en-US" altLang="zh-CN" b="1">
                <a:latin typeface="Times New Roman" panose="02020603050405020304" pitchFamily="18" charset="0"/>
                <a:ea typeface="华文新魏" panose="02010800040101010101" pitchFamily="2" charset="-122"/>
              </a:rPr>
              <a:t>c</a:t>
            </a:r>
            <a:r>
              <a:rPr lang="en-US" altLang="zh-CN" b="1" baseline="-25000">
                <a:latin typeface="Times New Roman" panose="02020603050405020304" pitchFamily="18" charset="0"/>
                <a:ea typeface="华文新魏" panose="02010800040101010101" pitchFamily="2" charset="-122"/>
              </a:rPr>
              <a:t>1</a:t>
            </a:r>
            <a:r>
              <a:rPr lang="en-US" altLang="zh-CN" b="1">
                <a:latin typeface="Times New Roman" panose="02020603050405020304" pitchFamily="18" charset="0"/>
                <a:ea typeface="华文新魏" panose="02010800040101010101" pitchFamily="2" charset="-122"/>
              </a:rPr>
              <a:t>, c</a:t>
            </a:r>
            <a:r>
              <a:rPr lang="en-US" altLang="zh-CN" b="1" baseline="-25000">
                <a:latin typeface="Times New Roman" panose="02020603050405020304" pitchFamily="18" charset="0"/>
                <a:ea typeface="华文新魏" panose="02010800040101010101" pitchFamily="2" charset="-122"/>
              </a:rPr>
              <a:t>2</a:t>
            </a:r>
            <a:r>
              <a:rPr lang="en-US" altLang="zh-CN" b="1">
                <a:latin typeface="Times New Roman" panose="02020603050405020304" pitchFamily="18" charset="0"/>
                <a:ea typeface="华文新魏" panose="02010800040101010101" pitchFamily="2" charset="-122"/>
              </a:rPr>
              <a:t>, … , c</a:t>
            </a:r>
            <a:r>
              <a:rPr lang="en-US" altLang="zh-CN" b="1" baseline="-25000">
                <a:latin typeface="Times New Roman" panose="02020603050405020304" pitchFamily="18" charset="0"/>
                <a:ea typeface="华文新魏" panose="02010800040101010101" pitchFamily="2" charset="-122"/>
              </a:rPr>
              <a:t>k</a:t>
            </a:r>
            <a:r>
              <a:rPr lang="zh-CN" altLang="en-US"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X</a:t>
            </a:r>
            <a:r>
              <a:rPr lang="en-US" altLang="zh-CN" sz="2400" b="1" baseline="-25000">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a:t>
            </a:r>
            <a:r>
              <a:rPr lang="en-US" altLang="zh-CN" sz="2400" b="1">
                <a:latin typeface="Times New Roman" panose="02020603050405020304" pitchFamily="18" charset="0"/>
                <a:ea typeface="华文新魏" panose="02010800040101010101" pitchFamily="2" charset="-122"/>
              </a:rPr>
              <a:t>X</a:t>
            </a:r>
            <a:r>
              <a:rPr lang="en-US" altLang="zh-CN" sz="2400" b="1" baseline="-25000">
                <a:latin typeface="Times New Roman" panose="02020603050405020304" pitchFamily="18" charset="0"/>
                <a:ea typeface="华文新魏" panose="02010800040101010101" pitchFamily="2" charset="-122"/>
              </a:rPr>
              <a:t>2</a:t>
            </a:r>
            <a:r>
              <a:rPr lang="zh-CN" altLang="en-US" sz="2400" b="1">
                <a:latin typeface="Times New Roman" panose="02020603050405020304" pitchFamily="18" charset="0"/>
                <a:ea typeface="华文新魏" panose="02010800040101010101" pitchFamily="2" charset="-122"/>
              </a:rPr>
              <a:t>，</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a:t>
            </a:r>
            <a:r>
              <a:rPr lang="en-US" altLang="zh-CN" sz="2400" b="1">
                <a:latin typeface="Times New Roman" panose="02020603050405020304" pitchFamily="18" charset="0"/>
                <a:ea typeface="华文新魏" panose="02010800040101010101" pitchFamily="2" charset="-122"/>
              </a:rPr>
              <a:t>X</a:t>
            </a:r>
            <a:r>
              <a:rPr lang="en-US" altLang="zh-CN" sz="2400" b="1" baseline="-25000">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的属性和</a:t>
            </a:r>
            <a:r>
              <a:rPr lang="en-US" altLang="zh-CN" b="1">
                <a:latin typeface="Times New Roman" panose="02020603050405020304" pitchFamily="18" charset="0"/>
                <a:ea typeface="华文新魏" panose="02010800040101010101" pitchFamily="2" charset="-122"/>
              </a:rPr>
              <a:t>A</a:t>
            </a:r>
            <a:r>
              <a:rPr lang="zh-CN" altLang="en-US" b="1">
                <a:latin typeface="Times New Roman" panose="02020603050405020304" pitchFamily="18" charset="0"/>
                <a:ea typeface="华文新魏" panose="02010800040101010101" pitchFamily="2" charset="-122"/>
              </a:rPr>
              <a:t>的继承属性</a:t>
            </a:r>
          </a:p>
          <a:p>
            <a:pPr lvl="1" eaLnBrk="1" hangingPunct="1">
              <a:lnSpc>
                <a:spcPct val="110000"/>
              </a:lnSpc>
            </a:pPr>
            <a:r>
              <a:rPr lang="en-US" altLang="zh-CN" b="1">
                <a:latin typeface="Times New Roman" panose="02020603050405020304" pitchFamily="18" charset="0"/>
                <a:ea typeface="华文新魏" panose="02010800040101010101" pitchFamily="2" charset="-122"/>
              </a:rPr>
              <a:t>A.s</a:t>
            </a:r>
            <a:r>
              <a:rPr lang="zh-CN" altLang="en-US" b="1">
                <a:latin typeface="Times New Roman" panose="02020603050405020304" pitchFamily="18" charset="0"/>
                <a:ea typeface="华文新魏" panose="02010800040101010101" pitchFamily="2" charset="-122"/>
              </a:rPr>
              <a:t>是根据其</a:t>
            </a:r>
            <a:r>
              <a:rPr lang="zh-CN" altLang="en-US" b="1">
                <a:solidFill>
                  <a:srgbClr val="0000FF"/>
                </a:solidFill>
                <a:latin typeface="Times New Roman" panose="02020603050405020304" pitchFamily="18" charset="0"/>
                <a:ea typeface="华文新魏" panose="02010800040101010101" pitchFamily="2" charset="-122"/>
              </a:rPr>
              <a:t>子结点</a:t>
            </a:r>
            <a:r>
              <a:rPr lang="zh-CN" altLang="en-US" b="1">
                <a:latin typeface="Times New Roman" panose="02020603050405020304" pitchFamily="18" charset="0"/>
                <a:ea typeface="华文新魏" panose="02010800040101010101" pitchFamily="2" charset="-122"/>
              </a:rPr>
              <a:t>的属性值计算出来的</a:t>
            </a:r>
          </a:p>
          <a:p>
            <a:pPr eaLnBrk="1" hangingPunct="1"/>
            <a:r>
              <a:rPr lang="zh-CN" altLang="en-US" sz="2800" b="1">
                <a:latin typeface="Times New Roman" panose="02020603050405020304" pitchFamily="18" charset="0"/>
                <a:ea typeface="华文新魏" panose="02010800040101010101" pitchFamily="2" charset="-122"/>
              </a:rPr>
              <a:t>这种属性叫做</a:t>
            </a:r>
            <a:r>
              <a:rPr lang="zh-CN" altLang="en-US" sz="2800" b="1">
                <a:solidFill>
                  <a:srgbClr val="FF0000"/>
                </a:solidFill>
                <a:latin typeface="Times New Roman" panose="02020603050405020304" pitchFamily="18" charset="0"/>
                <a:ea typeface="华文新魏" panose="02010800040101010101" pitchFamily="2" charset="-122"/>
              </a:rPr>
              <a:t>综合</a:t>
            </a:r>
            <a:r>
              <a:rPr lang="en-US" altLang="zh-CN" sz="2800" b="1">
                <a:solidFill>
                  <a:srgbClr val="FF0000"/>
                </a:solidFill>
                <a:latin typeface="Times New Roman" panose="02020603050405020304" pitchFamily="18" charset="0"/>
                <a:ea typeface="华文新魏" panose="02010800040101010101" pitchFamily="2" charset="-122"/>
              </a:rPr>
              <a:t>(Synthesized)</a:t>
            </a:r>
            <a:r>
              <a:rPr lang="zh-CN" altLang="en-US" sz="2800" b="1">
                <a:solidFill>
                  <a:srgbClr val="FF0000"/>
                </a:solidFill>
                <a:latin typeface="Times New Roman" panose="02020603050405020304" pitchFamily="18" charset="0"/>
                <a:ea typeface="华文新魏" panose="02010800040101010101" pitchFamily="2" charset="-122"/>
              </a:rPr>
              <a:t>属性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id="{2CCD8782-2853-4DE5-88E8-DB1F31CA8340}"/>
              </a:ext>
            </a:extLst>
          </p:cNvPr>
          <p:cNvSpPr>
            <a:spLocks noGrp="1" noChangeArrowheads="1"/>
          </p:cNvSpPr>
          <p:nvPr>
            <p:ph type="title" idx="4294967295"/>
          </p:nvPr>
        </p:nvSpPr>
        <p:spPr/>
        <p:txBody>
          <a:bodyPr/>
          <a:lstStyle/>
          <a:p>
            <a:pPr algn="ctr" eaLnBrk="1" hangingPunct="1">
              <a:defRPr/>
            </a:pP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属性分类</a:t>
            </a:r>
            <a:r>
              <a:rPr lang="en-US" sz="3200"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r>
              <a:rPr lang="zh-CN" altLang="en-US" sz="3200" b="1" dirty="0">
                <a:solidFill>
                  <a:srgbClr val="C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综合属性</a:t>
            </a:r>
          </a:p>
        </p:txBody>
      </p:sp>
      <p:grpSp>
        <p:nvGrpSpPr>
          <p:cNvPr id="2" name="Group 1041">
            <a:extLst>
              <a:ext uri="{FF2B5EF4-FFF2-40B4-BE49-F238E27FC236}">
                <a16:creationId xmlns:a16="http://schemas.microsoft.com/office/drawing/2014/main" id="{97208D85-4EC6-4FE1-BF9F-3756DB5BD288}"/>
              </a:ext>
            </a:extLst>
          </p:cNvPr>
          <p:cNvGrpSpPr>
            <a:grpSpLocks/>
          </p:cNvGrpSpPr>
          <p:nvPr/>
        </p:nvGrpSpPr>
        <p:grpSpPr bwMode="auto">
          <a:xfrm>
            <a:off x="2057400" y="3124200"/>
            <a:ext cx="4495800" cy="2332038"/>
            <a:chOff x="0" y="0"/>
            <a:chExt cx="2832" cy="1469"/>
          </a:xfrm>
        </p:grpSpPr>
        <p:sp>
          <p:nvSpPr>
            <p:cNvPr id="21519" name="Text Box 1028">
              <a:extLst>
                <a:ext uri="{FF2B5EF4-FFF2-40B4-BE49-F238E27FC236}">
                  <a16:creationId xmlns:a16="http://schemas.microsoft.com/office/drawing/2014/main" id="{FA9C4058-785D-49F9-88C9-779A68EC2C9F}"/>
                </a:ext>
              </a:extLst>
            </p:cNvPr>
            <p:cNvSpPr txBox="1">
              <a:spLocks noChangeArrowheads="1"/>
            </p:cNvSpPr>
            <p:nvPr/>
          </p:nvSpPr>
          <p:spPr bwMode="auto">
            <a:xfrm>
              <a:off x="1152" y="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b="1">
                  <a:latin typeface="Times New Roman" panose="02020603050405020304" pitchFamily="18" charset="0"/>
                </a:rPr>
                <a:t>A</a:t>
              </a:r>
            </a:p>
          </p:txBody>
        </p:sp>
        <p:sp>
          <p:nvSpPr>
            <p:cNvPr id="21520" name="Text Box 1030">
              <a:extLst>
                <a:ext uri="{FF2B5EF4-FFF2-40B4-BE49-F238E27FC236}">
                  <a16:creationId xmlns:a16="http://schemas.microsoft.com/office/drawing/2014/main" id="{58D6E62D-AA22-4890-A74D-DB6B18572024}"/>
                </a:ext>
              </a:extLst>
            </p:cNvPr>
            <p:cNvSpPr txBox="1">
              <a:spLocks noChangeArrowheads="1"/>
            </p:cNvSpPr>
            <p:nvPr/>
          </p:nvSpPr>
          <p:spPr bwMode="auto">
            <a:xfrm>
              <a:off x="0" y="1104"/>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b="1">
                  <a:latin typeface="Times New Roman" panose="02020603050405020304" pitchFamily="18" charset="0"/>
                </a:rPr>
                <a:t>x</a:t>
              </a:r>
              <a:r>
                <a:rPr lang="en-US" altLang="zh-CN" b="1" baseline="-25000">
                  <a:latin typeface="Times New Roman" panose="02020603050405020304" pitchFamily="18" charset="0"/>
                </a:rPr>
                <a:t>1</a:t>
              </a:r>
              <a:endParaRPr lang="en-US" altLang="zh-CN" b="1">
                <a:latin typeface="Times New Roman" panose="02020603050405020304" pitchFamily="18" charset="0"/>
              </a:endParaRPr>
            </a:p>
          </p:txBody>
        </p:sp>
        <p:sp>
          <p:nvSpPr>
            <p:cNvPr id="21521" name="Text Box 1032">
              <a:extLst>
                <a:ext uri="{FF2B5EF4-FFF2-40B4-BE49-F238E27FC236}">
                  <a16:creationId xmlns:a16="http://schemas.microsoft.com/office/drawing/2014/main" id="{249EE16A-8792-4EA7-A245-0957B5BD012B}"/>
                </a:ext>
              </a:extLst>
            </p:cNvPr>
            <p:cNvSpPr txBox="1">
              <a:spLocks noChangeArrowheads="1"/>
            </p:cNvSpPr>
            <p:nvPr/>
          </p:nvSpPr>
          <p:spPr bwMode="auto">
            <a:xfrm>
              <a:off x="912" y="1104"/>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b="1">
                  <a:latin typeface="Times New Roman" panose="02020603050405020304" pitchFamily="18" charset="0"/>
                </a:rPr>
                <a:t>x</a:t>
              </a:r>
              <a:r>
                <a:rPr lang="en-US" altLang="zh-CN" b="1" baseline="-25000">
                  <a:latin typeface="Times New Roman" panose="02020603050405020304" pitchFamily="18" charset="0"/>
                </a:rPr>
                <a:t>2</a:t>
              </a:r>
              <a:endParaRPr lang="en-US" altLang="zh-CN" b="1">
                <a:latin typeface="Times New Roman" panose="02020603050405020304" pitchFamily="18" charset="0"/>
              </a:endParaRPr>
            </a:p>
          </p:txBody>
        </p:sp>
        <p:sp>
          <p:nvSpPr>
            <p:cNvPr id="21522" name="Text Box 1033">
              <a:extLst>
                <a:ext uri="{FF2B5EF4-FFF2-40B4-BE49-F238E27FC236}">
                  <a16:creationId xmlns:a16="http://schemas.microsoft.com/office/drawing/2014/main" id="{B81747FD-A1A2-47DC-8F40-52BF671B2DB4}"/>
                </a:ext>
              </a:extLst>
            </p:cNvPr>
            <p:cNvSpPr txBox="1">
              <a:spLocks noChangeArrowheads="1"/>
            </p:cNvSpPr>
            <p:nvPr/>
          </p:nvSpPr>
          <p:spPr bwMode="auto">
            <a:xfrm>
              <a:off x="2448" y="1104"/>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b="1">
                  <a:latin typeface="Times New Roman" panose="02020603050405020304" pitchFamily="18" charset="0"/>
                </a:rPr>
                <a:t>x</a:t>
              </a:r>
              <a:r>
                <a:rPr lang="en-US" altLang="zh-CN" b="1" baseline="-25000">
                  <a:latin typeface="Times New Roman" panose="02020603050405020304" pitchFamily="18" charset="0"/>
                </a:rPr>
                <a:t>n</a:t>
              </a:r>
              <a:endParaRPr lang="en-US" altLang="zh-CN" b="1">
                <a:latin typeface="Times New Roman" panose="02020603050405020304" pitchFamily="18" charset="0"/>
              </a:endParaRPr>
            </a:p>
          </p:txBody>
        </p:sp>
        <p:grpSp>
          <p:nvGrpSpPr>
            <p:cNvPr id="21523" name="Group 1040">
              <a:extLst>
                <a:ext uri="{FF2B5EF4-FFF2-40B4-BE49-F238E27FC236}">
                  <a16:creationId xmlns:a16="http://schemas.microsoft.com/office/drawing/2014/main" id="{55048238-F698-41E4-AB90-85986AE3BAE8}"/>
                </a:ext>
              </a:extLst>
            </p:cNvPr>
            <p:cNvGrpSpPr>
              <a:grpSpLocks/>
            </p:cNvGrpSpPr>
            <p:nvPr/>
          </p:nvGrpSpPr>
          <p:grpSpPr bwMode="auto">
            <a:xfrm>
              <a:off x="144" y="240"/>
              <a:ext cx="2400" cy="1008"/>
              <a:chOff x="0" y="0"/>
              <a:chExt cx="2400" cy="1008"/>
            </a:xfrm>
          </p:grpSpPr>
          <p:sp>
            <p:nvSpPr>
              <p:cNvPr id="21524" name="Line 1036">
                <a:extLst>
                  <a:ext uri="{FF2B5EF4-FFF2-40B4-BE49-F238E27FC236}">
                    <a16:creationId xmlns:a16="http://schemas.microsoft.com/office/drawing/2014/main" id="{C5E67C42-2D0B-4147-9D88-A6FC9A9C30BE}"/>
                  </a:ext>
                </a:extLst>
              </p:cNvPr>
              <p:cNvSpPr>
                <a:spLocks noChangeShapeType="1"/>
              </p:cNvSpPr>
              <p:nvPr/>
            </p:nvSpPr>
            <p:spPr bwMode="auto">
              <a:xfrm flipH="1">
                <a:off x="0" y="0"/>
                <a:ext cx="1056"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1037">
                <a:extLst>
                  <a:ext uri="{FF2B5EF4-FFF2-40B4-BE49-F238E27FC236}">
                    <a16:creationId xmlns:a16="http://schemas.microsoft.com/office/drawing/2014/main" id="{7DD3D416-C52B-41C9-B0F0-E9A45357BBC7}"/>
                  </a:ext>
                </a:extLst>
              </p:cNvPr>
              <p:cNvSpPr>
                <a:spLocks noChangeShapeType="1"/>
              </p:cNvSpPr>
              <p:nvPr/>
            </p:nvSpPr>
            <p:spPr bwMode="auto">
              <a:xfrm flipH="1">
                <a:off x="912" y="0"/>
                <a:ext cx="240" cy="10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Line 1038">
                <a:extLst>
                  <a:ext uri="{FF2B5EF4-FFF2-40B4-BE49-F238E27FC236}">
                    <a16:creationId xmlns:a16="http://schemas.microsoft.com/office/drawing/2014/main" id="{AE569B5B-3A43-4342-963F-30100FC25BA5}"/>
                  </a:ext>
                </a:extLst>
              </p:cNvPr>
              <p:cNvSpPr>
                <a:spLocks noChangeShapeType="1"/>
              </p:cNvSpPr>
              <p:nvPr/>
            </p:nvSpPr>
            <p:spPr bwMode="auto">
              <a:xfrm>
                <a:off x="1200" y="0"/>
                <a:ext cx="1200" cy="10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4589" name="Rectangle 1050">
            <a:extLst>
              <a:ext uri="{FF2B5EF4-FFF2-40B4-BE49-F238E27FC236}">
                <a16:creationId xmlns:a16="http://schemas.microsoft.com/office/drawing/2014/main" id="{D5F39947-12D2-494C-AB94-A373C788C26B}"/>
              </a:ext>
            </a:extLst>
          </p:cNvPr>
          <p:cNvSpPr>
            <a:spLocks noChangeArrowheads="1"/>
          </p:cNvSpPr>
          <p:nvPr/>
        </p:nvSpPr>
        <p:spPr bwMode="auto">
          <a:xfrm>
            <a:off x="762000" y="2163763"/>
            <a:ext cx="8181975" cy="584200"/>
          </a:xfrm>
          <a:prstGeom prst="rect">
            <a:avLst/>
          </a:prstGeom>
          <a:noFill/>
          <a:ln>
            <a:noFill/>
          </a:ln>
        </p:spPr>
        <p:txBody>
          <a:bodyPr>
            <a:spAutoFit/>
          </a:bodyP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spcBef>
                <a:spcPct val="50000"/>
              </a:spcBef>
              <a:buFont typeface="Arial" panose="020B0604020202020204" pitchFamily="34" charset="0"/>
              <a:buNone/>
              <a:defRPr/>
            </a:pPr>
            <a:r>
              <a:rPr lang="en-US" sz="3200" b="1" dirty="0">
                <a:effectLst>
                  <a:outerShdw blurRad="38100" dist="38100" dir="2700000" algn="tl">
                    <a:srgbClr val="C0C0C0"/>
                  </a:outerShdw>
                </a:effectLst>
                <a:latin typeface="宋体" panose="02010600030101010101" pitchFamily="2" charset="-122"/>
              </a:rPr>
              <a:t>A→X</a:t>
            </a:r>
            <a:r>
              <a:rPr lang="en-US" sz="3200" b="1" baseline="-25000" dirty="0">
                <a:effectLst>
                  <a:outerShdw blurRad="38100" dist="38100" dir="2700000" algn="tl">
                    <a:srgbClr val="C0C0C0"/>
                  </a:outerShdw>
                </a:effectLst>
                <a:latin typeface="宋体" panose="02010600030101010101" pitchFamily="2" charset="-122"/>
              </a:rPr>
              <a:t>1</a:t>
            </a:r>
            <a:r>
              <a:rPr lang="en-US" sz="3200" b="1" dirty="0">
                <a:effectLst>
                  <a:outerShdw blurRad="38100" dist="38100" dir="2700000" algn="tl">
                    <a:srgbClr val="C0C0C0"/>
                  </a:outerShdw>
                </a:effectLst>
                <a:latin typeface="宋体" panose="02010600030101010101" pitchFamily="2" charset="-122"/>
              </a:rPr>
              <a:t>X</a:t>
            </a:r>
            <a:r>
              <a:rPr lang="en-US" sz="3200" b="1" baseline="-25000" dirty="0">
                <a:effectLst>
                  <a:outerShdw blurRad="38100" dist="38100" dir="2700000" algn="tl">
                    <a:srgbClr val="C0C0C0"/>
                  </a:outerShdw>
                </a:effectLst>
                <a:latin typeface="宋体" panose="02010600030101010101" pitchFamily="2" charset="-122"/>
              </a:rPr>
              <a:t>2</a:t>
            </a:r>
            <a:r>
              <a:rPr lang="en-US" sz="3200" b="1" dirty="0">
                <a:effectLst>
                  <a:outerShdw blurRad="38100" dist="38100" dir="2700000" algn="tl">
                    <a:srgbClr val="C0C0C0"/>
                  </a:outerShdw>
                </a:effectLst>
              </a:rPr>
              <a:t>…</a:t>
            </a:r>
            <a:r>
              <a:rPr lang="en-US" sz="3200" b="1" dirty="0" err="1">
                <a:effectLst>
                  <a:outerShdw blurRad="38100" dist="38100" dir="2700000" algn="tl">
                    <a:srgbClr val="C0C0C0"/>
                  </a:outerShdw>
                </a:effectLst>
                <a:latin typeface="宋体" panose="02010600030101010101" pitchFamily="2" charset="-122"/>
              </a:rPr>
              <a:t>X</a:t>
            </a:r>
            <a:r>
              <a:rPr lang="en-US" sz="3200" b="1" baseline="-25000" dirty="0" err="1">
                <a:effectLst>
                  <a:outerShdw blurRad="38100" dist="38100" dir="2700000" algn="tl">
                    <a:srgbClr val="C0C0C0"/>
                  </a:outerShdw>
                </a:effectLst>
                <a:latin typeface="宋体" panose="02010600030101010101" pitchFamily="2" charset="-122"/>
              </a:rPr>
              <a:t>n</a:t>
            </a:r>
            <a:r>
              <a:rPr lang="en-US" sz="3200" b="1" dirty="0">
                <a:effectLst>
                  <a:outerShdw blurRad="38100" dist="38100" dir="2700000" algn="tl">
                    <a:srgbClr val="C0C0C0"/>
                  </a:outerShdw>
                </a:effectLst>
                <a:latin typeface="宋体" panose="02010600030101010101" pitchFamily="2" charset="-122"/>
              </a:rPr>
              <a:t> 		A.s = f(c</a:t>
            </a:r>
            <a:r>
              <a:rPr lang="en-US" sz="3200" b="1" baseline="-25000" dirty="0">
                <a:effectLst>
                  <a:outerShdw blurRad="38100" dist="38100" dir="2700000" algn="tl">
                    <a:srgbClr val="C0C0C0"/>
                  </a:outerShdw>
                </a:effectLst>
                <a:latin typeface="宋体" panose="02010600030101010101" pitchFamily="2" charset="-122"/>
              </a:rPr>
              <a:t>1</a:t>
            </a:r>
            <a:r>
              <a:rPr lang="en-US" sz="3200" b="1" dirty="0">
                <a:effectLst>
                  <a:outerShdw blurRad="38100" dist="38100" dir="2700000" algn="tl">
                    <a:srgbClr val="C0C0C0"/>
                  </a:outerShdw>
                </a:effectLst>
                <a:latin typeface="宋体" panose="02010600030101010101" pitchFamily="2" charset="-122"/>
              </a:rPr>
              <a:t>,c</a:t>
            </a:r>
            <a:r>
              <a:rPr lang="en-US" sz="3200" b="1" baseline="-25000" dirty="0">
                <a:effectLst>
                  <a:outerShdw blurRad="38100" dist="38100" dir="2700000" algn="tl">
                    <a:srgbClr val="C0C0C0"/>
                  </a:outerShdw>
                </a:effectLst>
                <a:latin typeface="宋体" panose="02010600030101010101" pitchFamily="2" charset="-122"/>
              </a:rPr>
              <a:t>2</a:t>
            </a:r>
            <a:r>
              <a:rPr lang="en-US" sz="3200" b="1" dirty="0">
                <a:effectLst>
                  <a:outerShdw blurRad="38100" dist="38100" dir="2700000" algn="tl">
                    <a:srgbClr val="C0C0C0"/>
                  </a:outerShdw>
                </a:effectLst>
                <a:latin typeface="宋体" panose="02010600030101010101" pitchFamily="2" charset="-122"/>
              </a:rPr>
              <a:t>,</a:t>
            </a:r>
            <a:r>
              <a:rPr lang="en-US" sz="3200" b="1" dirty="0">
                <a:effectLst>
                  <a:outerShdw blurRad="38100" dist="38100" dir="2700000" algn="tl">
                    <a:srgbClr val="C0C0C0"/>
                  </a:outerShdw>
                </a:effectLst>
              </a:rPr>
              <a:t>…</a:t>
            </a:r>
            <a:r>
              <a:rPr lang="en-US" sz="3200" b="1" dirty="0">
                <a:effectLst>
                  <a:outerShdw blurRad="38100" dist="38100" dir="2700000" algn="tl">
                    <a:srgbClr val="C0C0C0"/>
                  </a:outerShdw>
                </a:effectLst>
                <a:latin typeface="宋体" panose="02010600030101010101" pitchFamily="2" charset="-122"/>
              </a:rPr>
              <a:t>,c</a:t>
            </a:r>
            <a:r>
              <a:rPr lang="en-US" sz="3200" b="1" baseline="-25000" dirty="0">
                <a:effectLst>
                  <a:outerShdw blurRad="38100" dist="38100" dir="2700000" algn="tl">
                    <a:srgbClr val="C0C0C0"/>
                  </a:outerShdw>
                </a:effectLst>
                <a:latin typeface="宋体" panose="02010600030101010101" pitchFamily="2" charset="-122"/>
              </a:rPr>
              <a:t>k</a:t>
            </a:r>
            <a:r>
              <a:rPr lang="en-US" sz="3200" b="1" dirty="0">
                <a:effectLst>
                  <a:outerShdw blurRad="38100" dist="38100" dir="2700000" algn="tl">
                    <a:srgbClr val="C0C0C0"/>
                  </a:outerShdw>
                </a:effectLst>
                <a:latin typeface="宋体" panose="02010600030101010101" pitchFamily="2" charset="-122"/>
              </a:rPr>
              <a:t>)</a:t>
            </a:r>
          </a:p>
        </p:txBody>
      </p:sp>
      <p:grpSp>
        <p:nvGrpSpPr>
          <p:cNvPr id="4" name="Group 1053">
            <a:extLst>
              <a:ext uri="{FF2B5EF4-FFF2-40B4-BE49-F238E27FC236}">
                <a16:creationId xmlns:a16="http://schemas.microsoft.com/office/drawing/2014/main" id="{50F1A417-C38F-4E02-9F05-FC8C6D777E83}"/>
              </a:ext>
            </a:extLst>
          </p:cNvPr>
          <p:cNvGrpSpPr>
            <a:grpSpLocks/>
          </p:cNvGrpSpPr>
          <p:nvPr/>
        </p:nvGrpSpPr>
        <p:grpSpPr bwMode="auto">
          <a:xfrm>
            <a:off x="2438400" y="3200400"/>
            <a:ext cx="4495800" cy="2362200"/>
            <a:chOff x="0" y="0"/>
            <a:chExt cx="2832" cy="1488"/>
          </a:xfrm>
        </p:grpSpPr>
        <p:sp>
          <p:nvSpPr>
            <p:cNvPr id="21510" name="Text Box 1029">
              <a:extLst>
                <a:ext uri="{FF2B5EF4-FFF2-40B4-BE49-F238E27FC236}">
                  <a16:creationId xmlns:a16="http://schemas.microsoft.com/office/drawing/2014/main" id="{4F7F4B96-0D59-4E75-B457-2D2AC113A4C1}"/>
                </a:ext>
              </a:extLst>
            </p:cNvPr>
            <p:cNvSpPr txBox="1">
              <a:spLocks noChangeArrowheads="1"/>
            </p:cNvSpPr>
            <p:nvPr/>
          </p:nvSpPr>
          <p:spPr bwMode="auto">
            <a:xfrm>
              <a:off x="1776" y="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chemeClr val="folHlink"/>
                  </a:solidFill>
                  <a:latin typeface="Times New Roman" panose="02020603050405020304" pitchFamily="18" charset="0"/>
                </a:rPr>
                <a:t>A.s</a:t>
              </a:r>
            </a:p>
          </p:txBody>
        </p:sp>
        <p:sp>
          <p:nvSpPr>
            <p:cNvPr id="21511" name="Text Box 1031">
              <a:extLst>
                <a:ext uri="{FF2B5EF4-FFF2-40B4-BE49-F238E27FC236}">
                  <a16:creationId xmlns:a16="http://schemas.microsoft.com/office/drawing/2014/main" id="{84729C45-CDB6-485B-B2F4-6C0D0ADC0FD6}"/>
                </a:ext>
              </a:extLst>
            </p:cNvPr>
            <p:cNvSpPr txBox="1">
              <a:spLocks noChangeArrowheads="1"/>
            </p:cNvSpPr>
            <p:nvPr/>
          </p:nvSpPr>
          <p:spPr bwMode="auto">
            <a:xfrm>
              <a:off x="0" y="11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chemeClr val="folHlink"/>
                  </a:solidFill>
                  <a:latin typeface="Times New Roman" panose="02020603050405020304" pitchFamily="18" charset="0"/>
                </a:rPr>
                <a:t>c</a:t>
              </a:r>
              <a:r>
                <a:rPr lang="en-US" altLang="zh-CN" sz="2400" b="1" baseline="-25000">
                  <a:solidFill>
                    <a:schemeClr val="folHlink"/>
                  </a:solidFill>
                  <a:latin typeface="Times New Roman" panose="02020603050405020304" pitchFamily="18" charset="0"/>
                </a:rPr>
                <a:t>1</a:t>
              </a:r>
              <a:endParaRPr lang="en-US" altLang="zh-CN" sz="2400" b="1">
                <a:solidFill>
                  <a:schemeClr val="folHlink"/>
                </a:solidFill>
                <a:latin typeface="Times New Roman" panose="02020603050405020304" pitchFamily="18" charset="0"/>
              </a:endParaRPr>
            </a:p>
          </p:txBody>
        </p:sp>
        <p:sp>
          <p:nvSpPr>
            <p:cNvPr id="21512" name="Text Box 1034">
              <a:extLst>
                <a:ext uri="{FF2B5EF4-FFF2-40B4-BE49-F238E27FC236}">
                  <a16:creationId xmlns:a16="http://schemas.microsoft.com/office/drawing/2014/main" id="{4E679DE7-0D6F-418E-BE0A-BC066FD52AD3}"/>
                </a:ext>
              </a:extLst>
            </p:cNvPr>
            <p:cNvSpPr txBox="1">
              <a:spLocks noChangeArrowheads="1"/>
            </p:cNvSpPr>
            <p:nvPr/>
          </p:nvSpPr>
          <p:spPr bwMode="auto">
            <a:xfrm>
              <a:off x="960" y="120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chemeClr val="folHlink"/>
                  </a:solidFill>
                  <a:latin typeface="Times New Roman" panose="02020603050405020304" pitchFamily="18" charset="0"/>
                </a:rPr>
                <a:t>c</a:t>
              </a:r>
              <a:r>
                <a:rPr lang="en-US" altLang="zh-CN" sz="2400" b="1" baseline="-25000">
                  <a:solidFill>
                    <a:schemeClr val="folHlink"/>
                  </a:solidFill>
                  <a:latin typeface="Times New Roman" panose="02020603050405020304" pitchFamily="18" charset="0"/>
                </a:rPr>
                <a:t>2</a:t>
              </a:r>
              <a:endParaRPr lang="en-US" altLang="zh-CN" sz="2400" b="1">
                <a:solidFill>
                  <a:schemeClr val="folHlink"/>
                </a:solidFill>
                <a:latin typeface="Times New Roman" panose="02020603050405020304" pitchFamily="18" charset="0"/>
              </a:endParaRPr>
            </a:p>
          </p:txBody>
        </p:sp>
        <p:sp>
          <p:nvSpPr>
            <p:cNvPr id="21513" name="Text Box 1035">
              <a:extLst>
                <a:ext uri="{FF2B5EF4-FFF2-40B4-BE49-F238E27FC236}">
                  <a16:creationId xmlns:a16="http://schemas.microsoft.com/office/drawing/2014/main" id="{4AFB7274-F130-4D5C-A186-98C7ED66A52A}"/>
                </a:ext>
              </a:extLst>
            </p:cNvPr>
            <p:cNvSpPr txBox="1">
              <a:spLocks noChangeArrowheads="1"/>
            </p:cNvSpPr>
            <p:nvPr/>
          </p:nvSpPr>
          <p:spPr bwMode="auto">
            <a:xfrm>
              <a:off x="2448" y="120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chemeClr val="folHlink"/>
                  </a:solidFill>
                  <a:latin typeface="Times New Roman" panose="02020603050405020304" pitchFamily="18" charset="0"/>
                </a:rPr>
                <a:t>c</a:t>
              </a:r>
              <a:r>
                <a:rPr lang="en-US" altLang="zh-CN" sz="2400" b="1" baseline="-25000">
                  <a:solidFill>
                    <a:schemeClr val="folHlink"/>
                  </a:solidFill>
                  <a:latin typeface="Times New Roman" panose="02020603050405020304" pitchFamily="18" charset="0"/>
                </a:rPr>
                <a:t>n</a:t>
              </a:r>
              <a:endParaRPr lang="en-US" altLang="zh-CN" sz="2400" b="1">
                <a:solidFill>
                  <a:schemeClr val="folHlink"/>
                </a:solidFill>
                <a:latin typeface="Times New Roman" panose="02020603050405020304" pitchFamily="18" charset="0"/>
              </a:endParaRPr>
            </a:p>
          </p:txBody>
        </p:sp>
        <p:sp>
          <p:nvSpPr>
            <p:cNvPr id="21514" name="Line 1043">
              <a:extLst>
                <a:ext uri="{FF2B5EF4-FFF2-40B4-BE49-F238E27FC236}">
                  <a16:creationId xmlns:a16="http://schemas.microsoft.com/office/drawing/2014/main" id="{4C34EFEB-8235-47DB-8370-65CAFAC502EC}"/>
                </a:ext>
              </a:extLst>
            </p:cNvPr>
            <p:cNvSpPr>
              <a:spLocks noChangeShapeType="1"/>
            </p:cNvSpPr>
            <p:nvPr/>
          </p:nvSpPr>
          <p:spPr bwMode="auto">
            <a:xfrm flipH="1">
              <a:off x="192" y="192"/>
              <a:ext cx="1728" cy="1104"/>
            </a:xfrm>
            <a:prstGeom prst="line">
              <a:avLst/>
            </a:prstGeom>
            <a:noFill/>
            <a:ln w="38100">
              <a:solidFill>
                <a:srgbClr val="FF99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1044">
              <a:extLst>
                <a:ext uri="{FF2B5EF4-FFF2-40B4-BE49-F238E27FC236}">
                  <a16:creationId xmlns:a16="http://schemas.microsoft.com/office/drawing/2014/main" id="{1F5B7712-3C24-4558-8A13-D28AE2C6D793}"/>
                </a:ext>
              </a:extLst>
            </p:cNvPr>
            <p:cNvSpPr>
              <a:spLocks noChangeShapeType="1"/>
            </p:cNvSpPr>
            <p:nvPr/>
          </p:nvSpPr>
          <p:spPr bwMode="auto">
            <a:xfrm flipH="1">
              <a:off x="1152" y="240"/>
              <a:ext cx="768" cy="1056"/>
            </a:xfrm>
            <a:prstGeom prst="line">
              <a:avLst/>
            </a:prstGeom>
            <a:noFill/>
            <a:ln w="38100">
              <a:solidFill>
                <a:srgbClr val="FF99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1045">
              <a:extLst>
                <a:ext uri="{FF2B5EF4-FFF2-40B4-BE49-F238E27FC236}">
                  <a16:creationId xmlns:a16="http://schemas.microsoft.com/office/drawing/2014/main" id="{3017E7AF-72B6-4380-B9C4-A1A82EC71F21}"/>
                </a:ext>
              </a:extLst>
            </p:cNvPr>
            <p:cNvSpPr>
              <a:spLocks noChangeShapeType="1"/>
            </p:cNvSpPr>
            <p:nvPr/>
          </p:nvSpPr>
          <p:spPr bwMode="auto">
            <a:xfrm>
              <a:off x="1968" y="192"/>
              <a:ext cx="576" cy="1104"/>
            </a:xfrm>
            <a:prstGeom prst="line">
              <a:avLst/>
            </a:prstGeom>
            <a:noFill/>
            <a:ln w="38100">
              <a:solidFill>
                <a:srgbClr val="FF99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Text Box 1051">
              <a:extLst>
                <a:ext uri="{FF2B5EF4-FFF2-40B4-BE49-F238E27FC236}">
                  <a16:creationId xmlns:a16="http://schemas.microsoft.com/office/drawing/2014/main" id="{5645D8FB-C7B1-4AC0-A05A-FA3C88F10B01}"/>
                </a:ext>
              </a:extLst>
            </p:cNvPr>
            <p:cNvSpPr txBox="1">
              <a:spLocks noChangeArrowheads="1"/>
            </p:cNvSpPr>
            <p:nvPr/>
          </p:nvSpPr>
          <p:spPr bwMode="auto">
            <a:xfrm>
              <a:off x="1200" y="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chemeClr val="folHlink"/>
                  </a:solidFill>
                  <a:latin typeface="Times New Roman" panose="02020603050405020304" pitchFamily="18" charset="0"/>
                </a:rPr>
                <a:t>A.in</a:t>
              </a:r>
            </a:p>
          </p:txBody>
        </p:sp>
        <p:sp>
          <p:nvSpPr>
            <p:cNvPr id="21518" name="Line 1052">
              <a:extLst>
                <a:ext uri="{FF2B5EF4-FFF2-40B4-BE49-F238E27FC236}">
                  <a16:creationId xmlns:a16="http://schemas.microsoft.com/office/drawing/2014/main" id="{FCB58112-9F5D-4310-AC15-37020C8A2B70}"/>
                </a:ext>
              </a:extLst>
            </p:cNvPr>
            <p:cNvSpPr>
              <a:spLocks noChangeShapeType="1"/>
            </p:cNvSpPr>
            <p:nvPr/>
          </p:nvSpPr>
          <p:spPr bwMode="auto">
            <a:xfrm>
              <a:off x="1632" y="144"/>
              <a:ext cx="240" cy="0"/>
            </a:xfrm>
            <a:prstGeom prst="line">
              <a:avLst/>
            </a:prstGeom>
            <a:noFill/>
            <a:ln w="38100">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ppt_h/2"/>
                                          </p:val>
                                        </p:tav>
                                        <p:tav tm="100000">
                                          <p:val>
                                            <p:strVal val="#ppt_y"/>
                                          </p:val>
                                        </p:tav>
                                      </p:tavLst>
                                    </p:anim>
                                    <p:anim calcmode="lin" valueType="num">
                                      <p:cBhvr>
                                        <p:cTn id="17" dur="500" fill="hold"/>
                                        <p:tgtEl>
                                          <p:spTgt spid="4"/>
                                        </p:tgtEl>
                                        <p:attrNameLst>
                                          <p:attrName>ppt_w</p:attrName>
                                        </p:attrNameLst>
                                      </p:cBhvr>
                                      <p:tavLst>
                                        <p:tav tm="0">
                                          <p:val>
                                            <p:strVal val="#ppt_w"/>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54802D1-11BC-4D18-A08D-89D127EF1C0A}"/>
              </a:ext>
            </a:extLst>
          </p:cNvPr>
          <p:cNvSpPr>
            <a:spLocks noGrp="1" noChangeArrowheads="1"/>
          </p:cNvSpPr>
          <p:nvPr>
            <p:ph type="title" idx="4294967295"/>
          </p:nvPr>
        </p:nvSpPr>
        <p:spPr/>
        <p:txBody>
          <a:bodyPr/>
          <a:lstStyle/>
          <a:p>
            <a:pPr algn="ctr" eaLnBrk="1" hangingPunct="1">
              <a:defRPr/>
            </a:pP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属性分类</a:t>
            </a:r>
            <a:r>
              <a:rPr lang="en-US" sz="3200"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r>
              <a:rPr lang="zh-CN" altLang="en-US" sz="3200" b="1" dirty="0">
                <a:solidFill>
                  <a:srgbClr val="C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综合属性</a:t>
            </a:r>
          </a:p>
        </p:txBody>
      </p:sp>
      <p:sp>
        <p:nvSpPr>
          <p:cNvPr id="25603" name="Rectangle 3">
            <a:extLst>
              <a:ext uri="{FF2B5EF4-FFF2-40B4-BE49-F238E27FC236}">
                <a16:creationId xmlns:a16="http://schemas.microsoft.com/office/drawing/2014/main" id="{AED1207B-ECDA-465C-B439-A2A9E2CF31A2}"/>
              </a:ext>
            </a:extLst>
          </p:cNvPr>
          <p:cNvSpPr>
            <a:spLocks noGrp="1" noChangeArrowheads="1"/>
          </p:cNvSpPr>
          <p:nvPr>
            <p:ph type="body" idx="4294967295"/>
          </p:nvPr>
        </p:nvSpPr>
        <p:spPr>
          <a:xfrm>
            <a:off x="611188" y="2133600"/>
            <a:ext cx="8228012" cy="1752600"/>
          </a:xfrm>
        </p:spPr>
        <p:txBody>
          <a:bodyPr/>
          <a:lstStyle/>
          <a:p>
            <a:pPr eaLnBrk="1" hangingPunct="1">
              <a:lnSpc>
                <a:spcPct val="110000"/>
              </a:lnSpc>
            </a:pPr>
            <a:r>
              <a:rPr lang="zh-CN" altLang="en-US" b="1" dirty="0">
                <a:latin typeface="Times New Roman" panose="02020603050405020304" pitchFamily="18" charset="0"/>
                <a:ea typeface="华文新魏" panose="02010800040101010101" pitchFamily="2" charset="-122"/>
              </a:rPr>
              <a:t>语言中的</a:t>
            </a:r>
            <a:r>
              <a:rPr lang="zh-CN" altLang="en-US" b="1" dirty="0">
                <a:solidFill>
                  <a:srgbClr val="C00000"/>
                </a:solidFill>
                <a:latin typeface="Times New Roman" panose="02020603050405020304" pitchFamily="18" charset="0"/>
                <a:ea typeface="华文新魏" panose="02010800040101010101" pitchFamily="2" charset="-122"/>
              </a:rPr>
              <a:t>终结符只有综合属性</a:t>
            </a:r>
            <a:r>
              <a:rPr lang="zh-CN" altLang="en-US" b="1" dirty="0">
                <a:latin typeface="Times New Roman" panose="02020603050405020304" pitchFamily="18" charset="0"/>
                <a:ea typeface="华文新魏" panose="02010800040101010101" pitchFamily="2" charset="-122"/>
              </a:rPr>
              <a:t>，由词法分析器提供，即</a:t>
            </a:r>
            <a:r>
              <a:rPr lang="zh-CN" altLang="en-US" b="1" dirty="0">
                <a:solidFill>
                  <a:srgbClr val="0000FF"/>
                </a:solidFill>
                <a:latin typeface="Times New Roman" panose="02020603050405020304" pitchFamily="18" charset="0"/>
                <a:ea typeface="华文新魏" panose="02010800040101010101" pitchFamily="2" charset="-122"/>
              </a:rPr>
              <a:t>记号的属性</a:t>
            </a:r>
            <a:r>
              <a:rPr lang="zh-CN" altLang="en-US" b="1" dirty="0">
                <a:latin typeface="Times New Roman" panose="02020603050405020304" pitchFamily="18" charset="0"/>
                <a:ea typeface="华文新魏" panose="02010800040101010101" pitchFamily="2" charset="-122"/>
              </a:rPr>
              <a:t>。</a:t>
            </a:r>
            <a:endParaRPr lang="en-US" altLang="zh-CN" b="1" dirty="0">
              <a:latin typeface="Times New Roman" panose="02020603050405020304" pitchFamily="18" charset="0"/>
              <a:ea typeface="华文新魏" panose="02010800040101010101" pitchFamily="2" charset="-122"/>
            </a:endParaRPr>
          </a:p>
          <a:p>
            <a:pPr lvl="1" eaLnBrk="1" hangingPunct="1">
              <a:lnSpc>
                <a:spcPct val="110000"/>
              </a:lnSpc>
              <a:spcBef>
                <a:spcPts val="1800"/>
              </a:spcBef>
            </a:pPr>
            <a:r>
              <a:rPr lang="zh-CN" altLang="en-US" b="1" dirty="0">
                <a:solidFill>
                  <a:schemeClr val="fo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在语法制导定义中没有计算终结符的语义规则。</a:t>
            </a:r>
            <a:endParaRPr lang="en-US" altLang="zh-CN" b="1" dirty="0">
              <a:solidFill>
                <a:schemeClr val="fo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endParaRPr>
          </a:p>
          <a:p>
            <a:pPr lvl="1" eaLnBrk="1" hangingPunct="1">
              <a:lnSpc>
                <a:spcPct val="110000"/>
              </a:lnSpc>
              <a:spcBef>
                <a:spcPts val="2400"/>
              </a:spcBef>
            </a:pPr>
            <a:r>
              <a:rPr lang="zh-CN" altLang="en-US" sz="3200" b="1" dirty="0">
                <a:solidFill>
                  <a:srgbClr val="C00000"/>
                </a:solidFill>
                <a:latin typeface="Times New Roman" panose="02020603050405020304" pitchFamily="18" charset="0"/>
                <a:ea typeface="华文新魏" panose="02010800040101010101" pitchFamily="2" charset="-122"/>
              </a:rPr>
              <a:t>例：</a:t>
            </a:r>
            <a:r>
              <a:rPr lang="zh-CN" altLang="en-US" b="1" dirty="0">
                <a:solidFill>
                  <a:schemeClr val="fo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产生式  </a:t>
            </a:r>
            <a:r>
              <a:rPr lang="en-US" altLang="zh-CN" b="1" dirty="0">
                <a:solidFill>
                  <a:schemeClr val="fo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F → </a:t>
            </a:r>
            <a:r>
              <a:rPr lang="en-US" altLang="zh-CN" b="1" dirty="0">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digit</a:t>
            </a:r>
            <a:r>
              <a:rPr lang="en-US" altLang="zh-CN" b="1" dirty="0">
                <a:solidFill>
                  <a:schemeClr val="fo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 </a:t>
            </a:r>
            <a:r>
              <a:rPr lang="zh-CN" altLang="en-US" b="1" dirty="0">
                <a:solidFill>
                  <a:schemeClr val="fo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中记号</a:t>
            </a:r>
            <a:r>
              <a:rPr lang="en-US" altLang="zh-CN" b="1" dirty="0">
                <a:solidFill>
                  <a:schemeClr val="fo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digit</a:t>
            </a:r>
          </a:p>
        </p:txBody>
      </p:sp>
      <p:sp>
        <p:nvSpPr>
          <p:cNvPr id="25604" name="Rectangle 4">
            <a:extLst>
              <a:ext uri="{FF2B5EF4-FFF2-40B4-BE49-F238E27FC236}">
                <a16:creationId xmlns:a16="http://schemas.microsoft.com/office/drawing/2014/main" id="{7522AF64-49A5-42B3-B47B-D346D529C6E4}"/>
              </a:ext>
            </a:extLst>
          </p:cNvPr>
          <p:cNvSpPr>
            <a:spLocks noChangeArrowheads="1"/>
          </p:cNvSpPr>
          <p:nvPr/>
        </p:nvSpPr>
        <p:spPr bwMode="auto">
          <a:xfrm>
            <a:off x="1331640" y="4828964"/>
            <a:ext cx="8042586" cy="544252"/>
          </a:xfrm>
          <a:prstGeom prst="rect">
            <a:avLst/>
          </a:prstGeom>
          <a:noFill/>
          <a:ln>
            <a:noFill/>
          </a:ln>
        </p:spPr>
        <p:txBody>
          <a:bodyPr wrap="none">
            <a:spAutoFit/>
          </a:bodyPr>
          <a:lstStyle>
            <a:lvl1pPr>
              <a:defRPr>
                <a:solidFill>
                  <a:schemeClr val="folHlink"/>
                </a:solidFill>
                <a:latin typeface="Times New Roman" panose="02020603050405020304" pitchFamily="18" charset="0"/>
                <a:ea typeface="宋体" panose="02010600030101010101" pitchFamily="2" charset="-122"/>
              </a:defRPr>
            </a:lvl1pPr>
            <a:lvl2pPr marL="742950" indent="-285750">
              <a:defRPr>
                <a:solidFill>
                  <a:schemeClr val="folHlink"/>
                </a:solidFill>
                <a:latin typeface="Times New Roman" panose="02020603050405020304" pitchFamily="18" charset="0"/>
                <a:ea typeface="宋体" panose="02010600030101010101" pitchFamily="2" charset="-122"/>
              </a:defRPr>
            </a:lvl2pPr>
            <a:lvl3pPr marL="1143000" indent="-228600">
              <a:defRPr>
                <a:solidFill>
                  <a:schemeClr val="folHlink"/>
                </a:solidFill>
                <a:latin typeface="Times New Roman" panose="02020603050405020304" pitchFamily="18" charset="0"/>
                <a:ea typeface="宋体" panose="02010600030101010101" pitchFamily="2" charset="-122"/>
              </a:defRPr>
            </a:lvl3pPr>
            <a:lvl4pPr marL="1600200" indent="-228600">
              <a:defRPr>
                <a:solidFill>
                  <a:schemeClr val="folHlink"/>
                </a:solidFill>
                <a:latin typeface="Times New Roman" panose="02020603050405020304" pitchFamily="18" charset="0"/>
                <a:ea typeface="宋体" panose="02010600030101010101" pitchFamily="2" charset="-122"/>
              </a:defRPr>
            </a:lvl4pPr>
            <a:lvl5pPr marL="2057400" indent="-228600">
              <a:defRPr>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folHlink"/>
                </a:solidFill>
                <a:latin typeface="Times New Roman" panose="02020603050405020304" pitchFamily="18" charset="0"/>
                <a:ea typeface="宋体" panose="02010600030101010101" pitchFamily="2" charset="-122"/>
              </a:defRPr>
            </a:lvl9pPr>
          </a:lstStyle>
          <a:p>
            <a:pPr>
              <a:lnSpc>
                <a:spcPct val="110000"/>
              </a:lnSpc>
              <a:spcBef>
                <a:spcPct val="20000"/>
              </a:spcBef>
              <a:buFont typeface="Arial" panose="020B0604020202020204" pitchFamily="34" charset="0"/>
              <a:buNone/>
              <a:defRPr/>
            </a:pPr>
            <a:r>
              <a:rPr lang="en-US" altLang="zh-CN" sz="2800" b="1" dirty="0">
                <a:solidFill>
                  <a:schemeClr val="tx1"/>
                </a:solidFill>
                <a:effectLst>
                  <a:outerShdw blurRad="38100" dist="38100" dir="2700000" algn="tl">
                    <a:srgbClr val="C0C0C0"/>
                  </a:outerShdw>
                </a:effectLst>
                <a:ea typeface="华文新魏" panose="02010800040101010101" pitchFamily="2" charset="-122"/>
                <a:cs typeface="Times New Roman" panose="02020603050405020304" pitchFamily="18" charset="0"/>
              </a:rPr>
              <a:t>digit </a:t>
            </a:r>
            <a:r>
              <a:rPr lang="zh-CN" altLang="en-US" sz="2800" b="1" dirty="0">
                <a:effectLst>
                  <a:outerShdw blurRad="38100" dist="38100" dir="2700000" algn="tl">
                    <a:srgbClr val="C0C0C0"/>
                  </a:outerShdw>
                </a:effectLst>
                <a:ea typeface="华文新魏" panose="02010800040101010101" pitchFamily="2" charset="-122"/>
                <a:cs typeface="Times New Roman" panose="02020603050405020304" pitchFamily="18" charset="0"/>
              </a:rPr>
              <a:t>有综合属性 </a:t>
            </a:r>
            <a:r>
              <a:rPr lang="en-US" altLang="zh-CN" sz="2800" b="1" i="1" dirty="0" err="1">
                <a:solidFill>
                  <a:srgbClr val="C00000"/>
                </a:solidFill>
                <a:effectLst>
                  <a:outerShdw blurRad="38100" dist="38100" dir="2700000" algn="tl">
                    <a:srgbClr val="C0C0C0"/>
                  </a:outerShdw>
                </a:effectLst>
                <a:ea typeface="华文新魏" panose="02010800040101010101" pitchFamily="2" charset="-122"/>
                <a:cs typeface="Times New Roman" panose="02020603050405020304" pitchFamily="18" charset="0"/>
              </a:rPr>
              <a:t>lexval</a:t>
            </a:r>
            <a:r>
              <a:rPr lang="zh-CN" altLang="en-US" sz="2800" b="1" dirty="0">
                <a:effectLst>
                  <a:outerShdw blurRad="38100" dist="38100" dir="2700000" algn="tl">
                    <a:srgbClr val="C0C0C0"/>
                  </a:outerShdw>
                </a:effectLst>
                <a:ea typeface="华文新魏" panose="02010800040101010101" pitchFamily="2" charset="-122"/>
                <a:cs typeface="Times New Roman" panose="02020603050405020304" pitchFamily="18" charset="0"/>
              </a:rPr>
              <a:t>，其值由词法分析器提供。</a:t>
            </a:r>
            <a:endParaRPr lang="en-US" sz="2800" b="1" dirty="0">
              <a:effectLst>
                <a:outerShdw blurRad="38100" dist="38100" dir="2700000" algn="tl">
                  <a:srgbClr val="C0C0C0"/>
                </a:outerShdw>
              </a:effectLst>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4"/>
                                        </p:tgtEl>
                                        <p:attrNameLst>
                                          <p:attrName>style.visibility</p:attrName>
                                        </p:attrNameLst>
                                      </p:cBhvr>
                                      <p:to>
                                        <p:strVal val="visible"/>
                                      </p:to>
                                    </p:set>
                                    <p:anim calcmode="lin" valueType="num">
                                      <p:cBhvr additive="base">
                                        <p:cTn id="25" dur="500" fill="hold"/>
                                        <p:tgtEl>
                                          <p:spTgt spid="25604"/>
                                        </p:tgtEl>
                                        <p:attrNameLst>
                                          <p:attrName>ppt_x</p:attrName>
                                        </p:attrNameLst>
                                      </p:cBhvr>
                                      <p:tavLst>
                                        <p:tav tm="0">
                                          <p:val>
                                            <p:strVal val="0-#ppt_w/2"/>
                                          </p:val>
                                        </p:tav>
                                        <p:tav tm="100000">
                                          <p:val>
                                            <p:strVal val="#ppt_x"/>
                                          </p:val>
                                        </p:tav>
                                      </p:tavLst>
                                    </p:anim>
                                    <p:anim calcmode="lin" valueType="num">
                                      <p:cBhvr additive="base">
                                        <p:cTn id="26"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7F58A597-16DB-4A22-ABEA-B98E63C8A827}"/>
              </a:ext>
            </a:extLst>
          </p:cNvPr>
          <p:cNvSpPr>
            <a:spLocks noGrp="1" noChangeArrowheads="1"/>
          </p:cNvSpPr>
          <p:nvPr>
            <p:ph type="body" idx="1"/>
          </p:nvPr>
        </p:nvSpPr>
        <p:spPr>
          <a:xfrm>
            <a:off x="471488" y="1989138"/>
            <a:ext cx="8564562" cy="712787"/>
          </a:xfrm>
          <a:noFill/>
        </p:spPr>
        <p:txBody>
          <a:bodyPr/>
          <a:lstStyle/>
          <a:p>
            <a:pPr>
              <a:buFontTx/>
              <a:buNone/>
            </a:pPr>
            <a:r>
              <a:rPr lang="en-US" altLang="zh-CN" b="1" dirty="0">
                <a:solidFill>
                  <a:srgbClr val="C00000"/>
                </a:solidFill>
                <a:latin typeface="华文新魏" panose="02010800040101010101" pitchFamily="2" charset="-122"/>
                <a:ea typeface="华文新魏" panose="02010800040101010101" pitchFamily="2" charset="-122"/>
              </a:rPr>
              <a:t>S</a:t>
            </a:r>
            <a:r>
              <a:rPr lang="zh-CN" altLang="en-US" b="1" dirty="0">
                <a:solidFill>
                  <a:srgbClr val="C00000"/>
                </a:solidFill>
                <a:latin typeface="华文新魏" panose="02010800040101010101" pitchFamily="2" charset="-122"/>
                <a:ea typeface="华文新魏" panose="02010800040101010101" pitchFamily="2" charset="-122"/>
              </a:rPr>
              <a:t>属性定义</a:t>
            </a:r>
            <a:r>
              <a:rPr lang="zh-CN" altLang="en-US" b="1" dirty="0">
                <a:latin typeface="华文新魏" panose="02010800040101010101" pitchFamily="2" charset="-122"/>
                <a:ea typeface="华文新魏" panose="02010800040101010101" pitchFamily="2" charset="-122"/>
              </a:rPr>
              <a:t>：</a:t>
            </a:r>
            <a:r>
              <a:rPr lang="zh-CN" altLang="en-US" b="1" dirty="0">
                <a:solidFill>
                  <a:srgbClr val="0000FF"/>
                </a:solidFill>
                <a:latin typeface="华文新魏" panose="02010800040101010101" pitchFamily="2" charset="-122"/>
                <a:ea typeface="华文新魏" panose="02010800040101010101" pitchFamily="2" charset="-122"/>
              </a:rPr>
              <a:t>仅</a:t>
            </a:r>
            <a:r>
              <a:rPr lang="zh-CN" altLang="en-US" b="1" dirty="0">
                <a:latin typeface="华文新魏" panose="02010800040101010101" pitchFamily="2" charset="-122"/>
                <a:ea typeface="华文新魏" panose="02010800040101010101" pitchFamily="2" charset="-122"/>
              </a:rPr>
              <a:t>使用</a:t>
            </a:r>
            <a:r>
              <a:rPr lang="zh-CN" altLang="en-US" b="1" dirty="0">
                <a:solidFill>
                  <a:srgbClr val="0000FF"/>
                </a:solidFill>
                <a:latin typeface="华文新魏" panose="02010800040101010101" pitchFamily="2" charset="-122"/>
                <a:ea typeface="华文新魏" panose="02010800040101010101" pitchFamily="2" charset="-122"/>
              </a:rPr>
              <a:t>综合属性</a:t>
            </a:r>
            <a:r>
              <a:rPr lang="zh-CN" altLang="en-US" b="1" dirty="0">
                <a:latin typeface="华文新魏" panose="02010800040101010101" pitchFamily="2" charset="-122"/>
                <a:ea typeface="华文新魏" panose="02010800040101010101" pitchFamily="2" charset="-122"/>
              </a:rPr>
              <a:t>的语法制导定义</a:t>
            </a:r>
            <a:endParaRPr lang="zh-CN" altLang="en-US" sz="3600" b="1" dirty="0">
              <a:latin typeface="华文新魏" panose="02010800040101010101" pitchFamily="2" charset="-122"/>
              <a:ea typeface="华文新魏" panose="02010800040101010101" pitchFamily="2" charset="-122"/>
            </a:endParaRPr>
          </a:p>
          <a:p>
            <a:pPr>
              <a:lnSpc>
                <a:spcPct val="0"/>
              </a:lnSpc>
            </a:pPr>
            <a:endParaRPr lang="zh-CN" altLang="en-US" dirty="0"/>
          </a:p>
          <a:p>
            <a:pPr>
              <a:lnSpc>
                <a:spcPct val="0"/>
              </a:lnSpc>
            </a:pPr>
            <a:endParaRPr lang="zh-CN" altLang="en-US" sz="3600" b="1" dirty="0"/>
          </a:p>
          <a:p>
            <a:pPr>
              <a:lnSpc>
                <a:spcPct val="0"/>
              </a:lnSpc>
            </a:pPr>
            <a:endParaRPr lang="zh-CN" altLang="en-US" dirty="0"/>
          </a:p>
        </p:txBody>
      </p:sp>
      <p:graphicFrame>
        <p:nvGraphicFramePr>
          <p:cNvPr id="491524" name="Group 4">
            <a:extLst>
              <a:ext uri="{FF2B5EF4-FFF2-40B4-BE49-F238E27FC236}">
                <a16:creationId xmlns:a16="http://schemas.microsoft.com/office/drawing/2014/main" id="{8E7F973F-8F0A-4161-B0F1-4A39CBD477B1}"/>
              </a:ext>
            </a:extLst>
          </p:cNvPr>
          <p:cNvGraphicFramePr>
            <a:graphicFrameLocks noGrp="1"/>
          </p:cNvGraphicFramePr>
          <p:nvPr/>
        </p:nvGraphicFramePr>
        <p:xfrm>
          <a:off x="1295400" y="2701925"/>
          <a:ext cx="6858000" cy="4040185"/>
        </p:xfrm>
        <a:graphic>
          <a:graphicData uri="http://schemas.openxmlformats.org/drawingml/2006/table">
            <a:tbl>
              <a:tblPr/>
              <a:tblGrid>
                <a:gridCol w="29718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0798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产</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生</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式</a:t>
                      </a:r>
                      <a:r>
                        <a:rPr kumimoji="0" lang="zh-CN" altLang="en-US" sz="2800" b="0" i="0" u="none" strike="noStrike" cap="none" normalizeH="0" baseline="0">
                          <a:ln>
                            <a:noFill/>
                          </a:ln>
                          <a:solidFill>
                            <a:schemeClr val="tx1"/>
                          </a:solidFill>
                          <a:effectLst/>
                          <a:latin typeface="Times New Roman" pitchFamily="18" charset="0"/>
                          <a:ea typeface="宋体"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语</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义</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规</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则</a:t>
                      </a:r>
                      <a:r>
                        <a:rPr kumimoji="0" lang="zh-CN" altLang="en-US" sz="2800" b="0" i="0" u="none" strike="noStrike" cap="none" normalizeH="0" baseline="0">
                          <a:ln>
                            <a:noFill/>
                          </a:ln>
                          <a:solidFill>
                            <a:schemeClr val="tx1"/>
                          </a:solidFill>
                          <a:effectLst/>
                          <a:latin typeface="Times New Roman" pitchFamily="18" charset="0"/>
                          <a:ea typeface="宋体" charset="-122"/>
                        </a:rPr>
                        <a:t> </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31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L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n</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  print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30000">
                          <a:ln>
                            <a:noFill/>
                          </a:ln>
                          <a:solidFill>
                            <a:schemeClr val="tx1"/>
                          </a:solidFill>
                          <a:effectLst/>
                          <a:latin typeface="Times New Roman" pitchFamily="18" charset="0"/>
                          <a:ea typeface="宋体" charset="-122"/>
                        </a:rPr>
                        <a:t>1</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E.val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79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digit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err="1">
                          <a:ln>
                            <a:noFill/>
                          </a:ln>
                          <a:solidFill>
                            <a:schemeClr val="tx1"/>
                          </a:solidFill>
                          <a:effectLst/>
                          <a:latin typeface="Times New Roman" pitchFamily="18" charset="0"/>
                          <a:ea typeface="宋体" charset="-122"/>
                        </a:rPr>
                        <a:t>F.va</a:t>
                      </a:r>
                      <a:r>
                        <a:rPr kumimoji="0" lang="en-US" altLang="zh-CN" sz="2800" b="1" i="0" u="none" strike="noStrike" cap="none" normalizeH="0" baseline="0" dirty="0" err="1">
                          <a:ln>
                            <a:noFill/>
                          </a:ln>
                          <a:solidFill>
                            <a:schemeClr val="tx1"/>
                          </a:solidFill>
                          <a:effectLst/>
                          <a:latin typeface="Times New Roman" pitchFamily="18" charset="0"/>
                          <a:ea typeface="宋体" charset="-122"/>
                        </a:rPr>
                        <a:t>l</a:t>
                      </a:r>
                      <a:r>
                        <a:rPr kumimoji="0" lang="en-US" altLang="zh-CN" sz="2800" b="1" i="0" u="none" strike="noStrike" cap="none" normalizeH="0" baseline="0" dirty="0">
                          <a:ln>
                            <a:noFill/>
                          </a:ln>
                          <a:solidFill>
                            <a:schemeClr val="tx1"/>
                          </a:solidFill>
                          <a:effectLst/>
                          <a:latin typeface="Times New Roman" pitchFamily="18" charset="0"/>
                          <a:ea typeface="宋体" charset="-122"/>
                        </a:rPr>
                        <a:t> = </a:t>
                      </a:r>
                      <a:r>
                        <a:rPr kumimoji="0" lang="en-US" altLang="zh-CN" sz="2800" b="1" i="0" u="none" strike="noStrike" cap="none" normalizeH="0" baseline="0" dirty="0" err="1">
                          <a:ln>
                            <a:noFill/>
                          </a:ln>
                          <a:solidFill>
                            <a:schemeClr val="tx1"/>
                          </a:solidFill>
                          <a:effectLst/>
                          <a:latin typeface="Times New Roman" pitchFamily="18" charset="0"/>
                          <a:ea typeface="宋体" charset="-122"/>
                        </a:rPr>
                        <a:t>digit</a:t>
                      </a:r>
                      <a:r>
                        <a:rPr kumimoji="0" lang="en-US" altLang="zh-CN" sz="2800" b="1" i="1" u="none" strike="noStrike" cap="none" normalizeH="0" baseline="0" dirty="0" err="1">
                          <a:ln>
                            <a:noFill/>
                          </a:ln>
                          <a:solidFill>
                            <a:schemeClr val="tx1"/>
                          </a:solidFill>
                          <a:effectLst/>
                          <a:latin typeface="Times New Roman" pitchFamily="18" charset="0"/>
                          <a:ea typeface="宋体" charset="-122"/>
                        </a:rPr>
                        <a:t>.lexval</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Rectangle 2">
            <a:extLst>
              <a:ext uri="{FF2B5EF4-FFF2-40B4-BE49-F238E27FC236}">
                <a16:creationId xmlns:a16="http://schemas.microsoft.com/office/drawing/2014/main" id="{8ED3BE53-FE68-4C04-AB2D-DD9FA2DDC7E7}"/>
              </a:ext>
            </a:extLst>
          </p:cNvPr>
          <p:cNvSpPr txBox="1">
            <a:spLocks noChangeArrowheads="1"/>
          </p:cNvSpPr>
          <p:nvPr/>
        </p:nvSpPr>
        <p:spPr bwMode="auto">
          <a:xfrm>
            <a:off x="1258888" y="260350"/>
            <a:ext cx="7345362" cy="1368425"/>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综合属性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491524"/>
                                        </p:tgtEl>
                                        <p:attrNameLst>
                                          <p:attrName>style.visibility</p:attrName>
                                        </p:attrNameLst>
                                      </p:cBhvr>
                                      <p:to>
                                        <p:strVal val="visible"/>
                                      </p:to>
                                    </p:set>
                                    <p:animEffect transition="in" filter="barn(inVertical)">
                                      <p:cBhvr>
                                        <p:cTn id="13" dur="500"/>
                                        <p:tgtEl>
                                          <p:spTgt spid="49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D2E629F8-0790-4E38-B304-58487E082F97}"/>
              </a:ext>
            </a:extLst>
          </p:cNvPr>
          <p:cNvSpPr>
            <a:spLocks noGrp="1" noChangeArrowheads="1"/>
          </p:cNvSpPr>
          <p:nvPr>
            <p:ph type="body" idx="1"/>
          </p:nvPr>
        </p:nvSpPr>
        <p:spPr>
          <a:xfrm>
            <a:off x="260350" y="1916113"/>
            <a:ext cx="8748713" cy="614362"/>
          </a:xfrm>
          <a:noFill/>
        </p:spPr>
        <p:txBody>
          <a:bodyPr/>
          <a:lstStyle/>
          <a:p>
            <a:pPr>
              <a:buFont typeface="Wingdings" panose="05000000000000000000" pitchFamily="2" charset="2"/>
              <a:buNone/>
            </a:pPr>
            <a:r>
              <a:rPr lang="zh-CN" altLang="en-US" b="1" dirty="0">
                <a:solidFill>
                  <a:srgbClr val="C00000"/>
                </a:solidFill>
                <a:latin typeface="华文新魏" panose="02010800040101010101" pitchFamily="2" charset="-122"/>
                <a:ea typeface="华文新魏" panose="02010800040101010101" pitchFamily="2" charset="-122"/>
              </a:rPr>
              <a:t>注释分析树：</a:t>
            </a:r>
            <a:r>
              <a:rPr lang="zh-CN" altLang="en-US" b="1" dirty="0">
                <a:solidFill>
                  <a:srgbClr val="0000FF"/>
                </a:solidFill>
                <a:latin typeface="华文新魏" panose="02010800040101010101" pitchFamily="2" charset="-122"/>
                <a:ea typeface="华文新魏" panose="02010800040101010101" pitchFamily="2" charset="-122"/>
              </a:rPr>
              <a:t>结点的属性值都标注出来的分析树</a:t>
            </a:r>
          </a:p>
        </p:txBody>
      </p:sp>
      <p:grpSp>
        <p:nvGrpSpPr>
          <p:cNvPr id="6148" name="Group 66">
            <a:extLst>
              <a:ext uri="{FF2B5EF4-FFF2-40B4-BE49-F238E27FC236}">
                <a16:creationId xmlns:a16="http://schemas.microsoft.com/office/drawing/2014/main" id="{F9489F20-B5AA-4865-A9CE-812C1923D0A8}"/>
              </a:ext>
            </a:extLst>
          </p:cNvPr>
          <p:cNvGrpSpPr>
            <a:grpSpLocks/>
          </p:cNvGrpSpPr>
          <p:nvPr/>
        </p:nvGrpSpPr>
        <p:grpSpPr bwMode="auto">
          <a:xfrm>
            <a:off x="287338" y="2503488"/>
            <a:ext cx="8610600" cy="3878262"/>
            <a:chOff x="192" y="1440"/>
            <a:chExt cx="5424" cy="2443"/>
          </a:xfrm>
        </p:grpSpPr>
        <p:sp>
          <p:nvSpPr>
            <p:cNvPr id="26630" name="Rectangle 60">
              <a:extLst>
                <a:ext uri="{FF2B5EF4-FFF2-40B4-BE49-F238E27FC236}">
                  <a16:creationId xmlns:a16="http://schemas.microsoft.com/office/drawing/2014/main" id="{7B70C5C5-D44F-4443-A336-83B7B12FA708}"/>
                </a:ext>
              </a:extLst>
            </p:cNvPr>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a:latin typeface="Times New Roman" panose="02020603050405020304" pitchFamily="18" charset="0"/>
                </a:rPr>
                <a:t>digit.</a:t>
              </a:r>
              <a:r>
                <a:rPr lang="en-US" altLang="zh-CN" sz="2800" b="1" i="1">
                  <a:latin typeface="Times New Roman" panose="02020603050405020304" pitchFamily="18" charset="0"/>
                </a:rPr>
                <a:t>lexval </a:t>
              </a:r>
              <a:r>
                <a:rPr lang="en-US" altLang="zh-CN" sz="2800" b="1">
                  <a:latin typeface="Times New Roman" panose="02020603050405020304" pitchFamily="18" charset="0"/>
                </a:rPr>
                <a:t>= 2</a:t>
              </a:r>
            </a:p>
          </p:txBody>
        </p:sp>
        <p:sp>
          <p:nvSpPr>
            <p:cNvPr id="26631" name="Rectangle 34">
              <a:extLst>
                <a:ext uri="{FF2B5EF4-FFF2-40B4-BE49-F238E27FC236}">
                  <a16:creationId xmlns:a16="http://schemas.microsoft.com/office/drawing/2014/main" id="{6D44A755-44E4-4CE4-82B0-51A3688E6196}"/>
                </a:ext>
              </a:extLst>
            </p:cNvPr>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i="1">
                  <a:latin typeface="Times New Roman" panose="02020603050405020304" pitchFamily="18" charset="0"/>
                </a:rPr>
                <a:t>L</a:t>
              </a:r>
            </a:p>
          </p:txBody>
        </p:sp>
        <p:sp>
          <p:nvSpPr>
            <p:cNvPr id="26632" name="Rectangle 35">
              <a:extLst>
                <a:ext uri="{FF2B5EF4-FFF2-40B4-BE49-F238E27FC236}">
                  <a16:creationId xmlns:a16="http://schemas.microsoft.com/office/drawing/2014/main" id="{9CDFCF6B-6E73-4A20-A6EF-5A2B4D306823}"/>
                </a:ext>
              </a:extLst>
            </p:cNvPr>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i="1">
                  <a:latin typeface="Times New Roman" panose="02020603050405020304" pitchFamily="18" charset="0"/>
                </a:rPr>
                <a:t>E</a:t>
              </a:r>
              <a:r>
                <a:rPr lang="en-US" altLang="zh-CN" sz="2800" b="1">
                  <a:latin typeface="Times New Roman" panose="02020603050405020304" pitchFamily="18" charset="0"/>
                </a:rPr>
                <a:t>.</a:t>
              </a:r>
              <a:r>
                <a:rPr lang="en-US" altLang="zh-CN" sz="2800" b="1" i="1">
                  <a:latin typeface="Times New Roman" panose="02020603050405020304" pitchFamily="18" charset="0"/>
                </a:rPr>
                <a:t>val </a:t>
              </a:r>
              <a:r>
                <a:rPr lang="en-US" altLang="zh-CN" sz="2800" b="1">
                  <a:latin typeface="Times New Roman" panose="02020603050405020304" pitchFamily="18" charset="0"/>
                </a:rPr>
                <a:t>= 18</a:t>
              </a:r>
            </a:p>
          </p:txBody>
        </p:sp>
        <p:sp>
          <p:nvSpPr>
            <p:cNvPr id="26633" name="Rectangle 36">
              <a:extLst>
                <a:ext uri="{FF2B5EF4-FFF2-40B4-BE49-F238E27FC236}">
                  <a16:creationId xmlns:a16="http://schemas.microsoft.com/office/drawing/2014/main" id="{6650BBF8-A506-4D2B-BB6A-39CC63A02F2E}"/>
                </a:ext>
              </a:extLst>
            </p:cNvPr>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i="1">
                  <a:latin typeface="Times New Roman" panose="02020603050405020304" pitchFamily="18" charset="0"/>
                </a:rPr>
                <a:t>n</a:t>
              </a:r>
            </a:p>
          </p:txBody>
        </p:sp>
        <p:sp>
          <p:nvSpPr>
            <p:cNvPr id="26634" name="Rectangle 37">
              <a:extLst>
                <a:ext uri="{FF2B5EF4-FFF2-40B4-BE49-F238E27FC236}">
                  <a16:creationId xmlns:a16="http://schemas.microsoft.com/office/drawing/2014/main" id="{D707B625-91CA-44C4-8338-6B2CACE25E18}"/>
                </a:ext>
              </a:extLst>
            </p:cNvPr>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i="1">
                  <a:latin typeface="Times New Roman" panose="02020603050405020304" pitchFamily="18" charset="0"/>
                </a:rPr>
                <a:t>T</a:t>
              </a:r>
              <a:r>
                <a:rPr lang="en-US" altLang="zh-CN" sz="2800" b="1">
                  <a:latin typeface="Times New Roman" panose="02020603050405020304" pitchFamily="18" charset="0"/>
                </a:rPr>
                <a:t>.</a:t>
              </a:r>
              <a:r>
                <a:rPr lang="en-US" altLang="zh-CN" sz="2800" b="1" i="1">
                  <a:latin typeface="Times New Roman" panose="02020603050405020304" pitchFamily="18" charset="0"/>
                </a:rPr>
                <a:t>val </a:t>
              </a:r>
              <a:r>
                <a:rPr lang="en-US" altLang="zh-CN" sz="2800" b="1">
                  <a:latin typeface="Times New Roman" panose="02020603050405020304" pitchFamily="18" charset="0"/>
                </a:rPr>
                <a:t>= 10</a:t>
              </a:r>
            </a:p>
          </p:txBody>
        </p:sp>
        <p:sp>
          <p:nvSpPr>
            <p:cNvPr id="26635" name="Rectangle 38">
              <a:extLst>
                <a:ext uri="{FF2B5EF4-FFF2-40B4-BE49-F238E27FC236}">
                  <a16:creationId xmlns:a16="http://schemas.microsoft.com/office/drawing/2014/main" id="{ABDECC5F-86B2-41E5-9AA9-757DD2D16FFD}"/>
                </a:ext>
              </a:extLst>
            </p:cNvPr>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i="1">
                  <a:latin typeface="Times New Roman" panose="02020603050405020304" pitchFamily="18" charset="0"/>
                </a:rPr>
                <a:t>E</a:t>
              </a:r>
              <a:r>
                <a:rPr lang="en-US" altLang="zh-CN" sz="2800" b="1">
                  <a:latin typeface="Times New Roman" panose="02020603050405020304" pitchFamily="18" charset="0"/>
                </a:rPr>
                <a:t>.</a:t>
              </a:r>
              <a:r>
                <a:rPr lang="en-US" altLang="zh-CN" sz="2800" b="1" i="1">
                  <a:latin typeface="Times New Roman" panose="02020603050405020304" pitchFamily="18" charset="0"/>
                </a:rPr>
                <a:t>val </a:t>
              </a:r>
              <a:r>
                <a:rPr lang="en-US" altLang="zh-CN" sz="2800" b="1">
                  <a:latin typeface="Times New Roman" panose="02020603050405020304" pitchFamily="18" charset="0"/>
                </a:rPr>
                <a:t>= 8</a:t>
              </a:r>
            </a:p>
          </p:txBody>
        </p:sp>
        <p:sp>
          <p:nvSpPr>
            <p:cNvPr id="26636" name="Rectangle 39">
              <a:extLst>
                <a:ext uri="{FF2B5EF4-FFF2-40B4-BE49-F238E27FC236}">
                  <a16:creationId xmlns:a16="http://schemas.microsoft.com/office/drawing/2014/main" id="{5AA62860-5266-42F6-A049-1024C45E52B6}"/>
                </a:ext>
              </a:extLst>
            </p:cNvPr>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i="1">
                  <a:latin typeface="Times New Roman" panose="02020603050405020304" pitchFamily="18" charset="0"/>
                </a:rPr>
                <a:t>T</a:t>
              </a:r>
              <a:r>
                <a:rPr lang="en-US" altLang="zh-CN" sz="2800" b="1">
                  <a:latin typeface="Times New Roman" panose="02020603050405020304" pitchFamily="18" charset="0"/>
                </a:rPr>
                <a:t>.</a:t>
              </a:r>
              <a:r>
                <a:rPr lang="en-US" altLang="zh-CN" sz="2800" b="1" i="1">
                  <a:latin typeface="Times New Roman" panose="02020603050405020304" pitchFamily="18" charset="0"/>
                </a:rPr>
                <a:t>val </a:t>
              </a:r>
              <a:r>
                <a:rPr lang="en-US" altLang="zh-CN" sz="2800" b="1">
                  <a:latin typeface="Times New Roman" panose="02020603050405020304" pitchFamily="18" charset="0"/>
                </a:rPr>
                <a:t>= 8</a:t>
              </a:r>
            </a:p>
          </p:txBody>
        </p:sp>
        <p:sp>
          <p:nvSpPr>
            <p:cNvPr id="26637" name="Rectangle 40">
              <a:extLst>
                <a:ext uri="{FF2B5EF4-FFF2-40B4-BE49-F238E27FC236}">
                  <a16:creationId xmlns:a16="http://schemas.microsoft.com/office/drawing/2014/main" id="{F1250C92-C3D5-4560-ABEF-4D212047F825}"/>
                </a:ext>
              </a:extLst>
            </p:cNvPr>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val </a:t>
              </a:r>
              <a:r>
                <a:rPr lang="en-US" altLang="zh-CN" sz="2800" b="1">
                  <a:latin typeface="Times New Roman" panose="02020603050405020304" pitchFamily="18" charset="0"/>
                </a:rPr>
                <a:t>= 8</a:t>
              </a:r>
            </a:p>
          </p:txBody>
        </p:sp>
        <p:sp>
          <p:nvSpPr>
            <p:cNvPr id="26638" name="Rectangle 41">
              <a:extLst>
                <a:ext uri="{FF2B5EF4-FFF2-40B4-BE49-F238E27FC236}">
                  <a16:creationId xmlns:a16="http://schemas.microsoft.com/office/drawing/2014/main" id="{51E25414-2343-4A41-9F6D-93B42BAFCEAE}"/>
                </a:ext>
              </a:extLst>
            </p:cNvPr>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a:latin typeface="Times New Roman" panose="02020603050405020304" pitchFamily="18" charset="0"/>
                </a:rPr>
                <a:t>digit.</a:t>
              </a:r>
              <a:r>
                <a:rPr lang="en-US" altLang="zh-CN" sz="2800" b="1" i="1">
                  <a:latin typeface="Times New Roman" panose="02020603050405020304" pitchFamily="18" charset="0"/>
                </a:rPr>
                <a:t>lexval </a:t>
              </a:r>
              <a:r>
                <a:rPr lang="en-US" altLang="zh-CN" sz="2800" b="1">
                  <a:latin typeface="Times New Roman" panose="02020603050405020304" pitchFamily="18" charset="0"/>
                </a:rPr>
                <a:t>= 8</a:t>
              </a:r>
            </a:p>
          </p:txBody>
        </p:sp>
        <p:sp>
          <p:nvSpPr>
            <p:cNvPr id="26639" name="Line 42">
              <a:extLst>
                <a:ext uri="{FF2B5EF4-FFF2-40B4-BE49-F238E27FC236}">
                  <a16:creationId xmlns:a16="http://schemas.microsoft.com/office/drawing/2014/main" id="{C40CC83A-189F-4498-8716-1E1610C6F71D}"/>
                </a:ext>
              </a:extLst>
            </p:cNvPr>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0" name="Line 43">
              <a:extLst>
                <a:ext uri="{FF2B5EF4-FFF2-40B4-BE49-F238E27FC236}">
                  <a16:creationId xmlns:a16="http://schemas.microsoft.com/office/drawing/2014/main" id="{50BA277F-BA96-4DD0-82B8-25635DCE06E6}"/>
                </a:ext>
              </a:extLst>
            </p:cNvPr>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44">
              <a:extLst>
                <a:ext uri="{FF2B5EF4-FFF2-40B4-BE49-F238E27FC236}">
                  <a16:creationId xmlns:a16="http://schemas.microsoft.com/office/drawing/2014/main" id="{A06F4220-1C60-45E4-83D9-E7EF42B59D51}"/>
                </a:ext>
              </a:extLst>
            </p:cNvPr>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45">
              <a:extLst>
                <a:ext uri="{FF2B5EF4-FFF2-40B4-BE49-F238E27FC236}">
                  <a16:creationId xmlns:a16="http://schemas.microsoft.com/office/drawing/2014/main" id="{347134FA-927E-4F1B-A3E7-B9B0969C6F1D}"/>
                </a:ext>
              </a:extLst>
            </p:cNvPr>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Rectangle 46">
              <a:extLst>
                <a:ext uri="{FF2B5EF4-FFF2-40B4-BE49-F238E27FC236}">
                  <a16:creationId xmlns:a16="http://schemas.microsoft.com/office/drawing/2014/main" id="{C3E47666-11BF-4ECC-8C78-1CBFD5F82B98}"/>
                </a:ext>
              </a:extLst>
            </p:cNvPr>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i="1">
                  <a:latin typeface="Times New Roman" panose="02020603050405020304" pitchFamily="18" charset="0"/>
                </a:rPr>
                <a:t>T</a:t>
              </a:r>
              <a:r>
                <a:rPr lang="en-US" altLang="zh-CN" sz="2800" b="1">
                  <a:latin typeface="Times New Roman" panose="02020603050405020304" pitchFamily="18" charset="0"/>
                </a:rPr>
                <a:t>.</a:t>
              </a:r>
              <a:r>
                <a:rPr lang="en-US" altLang="zh-CN" sz="2800" b="1" i="1">
                  <a:latin typeface="Times New Roman" panose="02020603050405020304" pitchFamily="18" charset="0"/>
                </a:rPr>
                <a:t>val </a:t>
              </a:r>
              <a:r>
                <a:rPr lang="en-US" altLang="zh-CN" sz="2800" b="1">
                  <a:latin typeface="Times New Roman" panose="02020603050405020304" pitchFamily="18" charset="0"/>
                </a:rPr>
                <a:t>= 5</a:t>
              </a:r>
            </a:p>
          </p:txBody>
        </p:sp>
        <p:sp>
          <p:nvSpPr>
            <p:cNvPr id="26644" name="Line 47">
              <a:extLst>
                <a:ext uri="{FF2B5EF4-FFF2-40B4-BE49-F238E27FC236}">
                  <a16:creationId xmlns:a16="http://schemas.microsoft.com/office/drawing/2014/main" id="{B8FBE4D3-D14F-452A-A27D-A9984FBD5860}"/>
                </a:ext>
              </a:extLst>
            </p:cNvPr>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Rectangle 48">
              <a:extLst>
                <a:ext uri="{FF2B5EF4-FFF2-40B4-BE49-F238E27FC236}">
                  <a16:creationId xmlns:a16="http://schemas.microsoft.com/office/drawing/2014/main" id="{7DBEC772-5C20-4F1B-8F9A-7EA0AF081FBD}"/>
                </a:ext>
              </a:extLst>
            </p:cNvPr>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800" b="1">
                  <a:latin typeface="Times New Roman" panose="02020603050405020304" pitchFamily="18" charset="0"/>
                </a:rPr>
                <a:t>+</a:t>
              </a:r>
            </a:p>
          </p:txBody>
        </p:sp>
        <p:sp>
          <p:nvSpPr>
            <p:cNvPr id="26646" name="Rectangle 49">
              <a:extLst>
                <a:ext uri="{FF2B5EF4-FFF2-40B4-BE49-F238E27FC236}">
                  <a16:creationId xmlns:a16="http://schemas.microsoft.com/office/drawing/2014/main" id="{101265D2-F4DF-4F01-9A5B-128D3616A5B1}"/>
                </a:ext>
              </a:extLst>
            </p:cNvPr>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a:latin typeface="Times New Roman" panose="02020603050405020304" pitchFamily="18" charset="0"/>
                  <a:sym typeface="Symbol" panose="05050102010706020507" pitchFamily="18" charset="2"/>
                </a:rPr>
                <a:t></a:t>
              </a:r>
              <a:endParaRPr lang="zh-CN" altLang="en-US" sz="2800" b="1">
                <a:latin typeface="Times New Roman" panose="02020603050405020304" pitchFamily="18" charset="0"/>
                <a:sym typeface="Symbol" panose="05050102010706020507" pitchFamily="18" charset="2"/>
              </a:endParaRPr>
            </a:p>
          </p:txBody>
        </p:sp>
        <p:sp>
          <p:nvSpPr>
            <p:cNvPr id="26647" name="Line 50">
              <a:extLst>
                <a:ext uri="{FF2B5EF4-FFF2-40B4-BE49-F238E27FC236}">
                  <a16:creationId xmlns:a16="http://schemas.microsoft.com/office/drawing/2014/main" id="{2971664E-8F47-403D-ADD3-F2F9C7F9EDD6}"/>
                </a:ext>
              </a:extLst>
            </p:cNvPr>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51">
              <a:extLst>
                <a:ext uri="{FF2B5EF4-FFF2-40B4-BE49-F238E27FC236}">
                  <a16:creationId xmlns:a16="http://schemas.microsoft.com/office/drawing/2014/main" id="{5832A630-F861-4916-8095-A0B4FCDFB109}"/>
                </a:ext>
              </a:extLst>
            </p:cNvPr>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52">
              <a:extLst>
                <a:ext uri="{FF2B5EF4-FFF2-40B4-BE49-F238E27FC236}">
                  <a16:creationId xmlns:a16="http://schemas.microsoft.com/office/drawing/2014/main" id="{53C2655E-5204-4CAF-981B-288EC4CD0113}"/>
                </a:ext>
              </a:extLst>
            </p:cNvPr>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53">
              <a:extLst>
                <a:ext uri="{FF2B5EF4-FFF2-40B4-BE49-F238E27FC236}">
                  <a16:creationId xmlns:a16="http://schemas.microsoft.com/office/drawing/2014/main" id="{4ACAE5AA-8FB9-47C4-8F68-7DEFB00200D3}"/>
                </a:ext>
              </a:extLst>
            </p:cNvPr>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54">
              <a:extLst>
                <a:ext uri="{FF2B5EF4-FFF2-40B4-BE49-F238E27FC236}">
                  <a16:creationId xmlns:a16="http://schemas.microsoft.com/office/drawing/2014/main" id="{459DEC69-6CAC-43CE-9B7C-C9ACB63D3A7A}"/>
                </a:ext>
              </a:extLst>
            </p:cNvPr>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Line 55">
              <a:extLst>
                <a:ext uri="{FF2B5EF4-FFF2-40B4-BE49-F238E27FC236}">
                  <a16:creationId xmlns:a16="http://schemas.microsoft.com/office/drawing/2014/main" id="{88E3771E-BBEA-4867-BF60-5B17374CA330}"/>
                </a:ext>
              </a:extLst>
            </p:cNvPr>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Line 56">
              <a:extLst>
                <a:ext uri="{FF2B5EF4-FFF2-40B4-BE49-F238E27FC236}">
                  <a16:creationId xmlns:a16="http://schemas.microsoft.com/office/drawing/2014/main" id="{F5694CC7-4E14-4357-8640-3CB697645717}"/>
                </a:ext>
              </a:extLst>
            </p:cNvPr>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4" name="Line 57">
              <a:extLst>
                <a:ext uri="{FF2B5EF4-FFF2-40B4-BE49-F238E27FC236}">
                  <a16:creationId xmlns:a16="http://schemas.microsoft.com/office/drawing/2014/main" id="{791B069A-7A08-4385-A45A-518BCAD80BBB}"/>
                </a:ext>
              </a:extLst>
            </p:cNvPr>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Rectangle 58">
              <a:extLst>
                <a:ext uri="{FF2B5EF4-FFF2-40B4-BE49-F238E27FC236}">
                  <a16:creationId xmlns:a16="http://schemas.microsoft.com/office/drawing/2014/main" id="{7331C0B7-DAC4-4A82-95BE-39318537563B}"/>
                </a:ext>
              </a:extLst>
            </p:cNvPr>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val </a:t>
              </a:r>
              <a:r>
                <a:rPr lang="en-US" altLang="zh-CN" sz="2800" b="1">
                  <a:latin typeface="Times New Roman" panose="02020603050405020304" pitchFamily="18" charset="0"/>
                </a:rPr>
                <a:t>= 5</a:t>
              </a:r>
            </a:p>
          </p:txBody>
        </p:sp>
        <p:sp>
          <p:nvSpPr>
            <p:cNvPr id="26656" name="Rectangle 59">
              <a:extLst>
                <a:ext uri="{FF2B5EF4-FFF2-40B4-BE49-F238E27FC236}">
                  <a16:creationId xmlns:a16="http://schemas.microsoft.com/office/drawing/2014/main" id="{46129FBC-A067-4102-88D7-2560F5938EDD}"/>
                </a:ext>
              </a:extLst>
            </p:cNvPr>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val </a:t>
              </a:r>
              <a:r>
                <a:rPr lang="en-US" altLang="zh-CN" sz="2800" b="1">
                  <a:latin typeface="Times New Roman" panose="02020603050405020304" pitchFamily="18" charset="0"/>
                </a:rPr>
                <a:t>= 2</a:t>
              </a:r>
            </a:p>
          </p:txBody>
        </p:sp>
        <p:sp>
          <p:nvSpPr>
            <p:cNvPr id="26657" name="Rectangle 61">
              <a:extLst>
                <a:ext uri="{FF2B5EF4-FFF2-40B4-BE49-F238E27FC236}">
                  <a16:creationId xmlns:a16="http://schemas.microsoft.com/office/drawing/2014/main" id="{1B4573A1-5DCA-442B-837F-ADF8038CF821}"/>
                </a:ext>
              </a:extLst>
            </p:cNvPr>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800" b="1">
                  <a:latin typeface="Times New Roman" panose="02020603050405020304" pitchFamily="18" charset="0"/>
                </a:rPr>
                <a:t>digit.</a:t>
              </a:r>
              <a:r>
                <a:rPr lang="en-US" altLang="zh-CN" sz="2800" b="1" i="1">
                  <a:latin typeface="Times New Roman" panose="02020603050405020304" pitchFamily="18" charset="0"/>
                </a:rPr>
                <a:t>lexval </a:t>
              </a:r>
              <a:r>
                <a:rPr lang="en-US" altLang="zh-CN" sz="2800" b="1">
                  <a:latin typeface="Times New Roman" panose="02020603050405020304" pitchFamily="18" charset="0"/>
                </a:rPr>
                <a:t>= 5</a:t>
              </a:r>
            </a:p>
          </p:txBody>
        </p:sp>
        <p:sp>
          <p:nvSpPr>
            <p:cNvPr id="26658" name="Line 62">
              <a:extLst>
                <a:ext uri="{FF2B5EF4-FFF2-40B4-BE49-F238E27FC236}">
                  <a16:creationId xmlns:a16="http://schemas.microsoft.com/office/drawing/2014/main" id="{98CBEC86-AE23-4608-B051-E31A0E9D8183}"/>
                </a:ext>
              </a:extLst>
            </p:cNvPr>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 name="Rectangle 2">
            <a:extLst>
              <a:ext uri="{FF2B5EF4-FFF2-40B4-BE49-F238E27FC236}">
                <a16:creationId xmlns:a16="http://schemas.microsoft.com/office/drawing/2014/main" id="{3A4F9752-EBF6-4A21-A57F-170B0011A28B}"/>
              </a:ext>
            </a:extLst>
          </p:cNvPr>
          <p:cNvSpPr txBox="1">
            <a:spLocks noChangeArrowheads="1"/>
          </p:cNvSpPr>
          <p:nvPr/>
        </p:nvSpPr>
        <p:spPr bwMode="auto">
          <a:xfrm>
            <a:off x="962025" y="292100"/>
            <a:ext cx="7345363" cy="1368425"/>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综合属性</a:t>
            </a:r>
          </a:p>
        </p:txBody>
      </p:sp>
      <p:sp>
        <p:nvSpPr>
          <p:cNvPr id="36" name="Rectangle 3">
            <a:extLst>
              <a:ext uri="{FF2B5EF4-FFF2-40B4-BE49-F238E27FC236}">
                <a16:creationId xmlns:a16="http://schemas.microsoft.com/office/drawing/2014/main" id="{5CE06C3D-DF84-467C-B52F-2CEAD68E2134}"/>
              </a:ext>
            </a:extLst>
          </p:cNvPr>
          <p:cNvSpPr txBox="1">
            <a:spLocks noChangeArrowheads="1"/>
          </p:cNvSpPr>
          <p:nvPr/>
        </p:nvSpPr>
        <p:spPr bwMode="auto">
          <a:xfrm>
            <a:off x="5435600" y="6299200"/>
            <a:ext cx="3686175" cy="514350"/>
          </a:xfrm>
          <a:prstGeom prst="rect">
            <a:avLst/>
          </a:prstGeom>
          <a:noFill/>
          <a:ln w="2857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342900" indent="-3429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lgn="ctr">
              <a:buClr>
                <a:schemeClr val="folHlink"/>
              </a:buClr>
              <a:buSzPct val="60000"/>
              <a:buFont typeface="Wingdings" panose="05000000000000000000" pitchFamily="2" charset="2"/>
              <a:buNone/>
            </a:pPr>
            <a:r>
              <a:rPr lang="en-US" altLang="zh-CN" b="1">
                <a:solidFill>
                  <a:srgbClr val="0000FF"/>
                </a:solidFill>
                <a:latin typeface="华文新魏" panose="02010800040101010101" pitchFamily="2" charset="-122"/>
                <a:ea typeface="华文新魏" panose="02010800040101010101" pitchFamily="2" charset="-122"/>
              </a:rPr>
              <a:t>8+5*2 </a:t>
            </a:r>
            <a:r>
              <a:rPr lang="en-US" altLang="zh-CN" b="1">
                <a:latin typeface="华文新魏" panose="02010800040101010101" pitchFamily="2" charset="-122"/>
                <a:ea typeface="华文新魏" panose="02010800040101010101" pitchFamily="2" charset="-122"/>
              </a:rPr>
              <a:t>n</a:t>
            </a:r>
            <a:r>
              <a:rPr lang="zh-CN" altLang="en-US" b="1">
                <a:solidFill>
                  <a:srgbClr val="0000FF"/>
                </a:solidFill>
                <a:latin typeface="华文新魏" panose="02010800040101010101" pitchFamily="2" charset="-122"/>
                <a:ea typeface="华文新魏" panose="02010800040101010101" pitchFamily="2" charset="-122"/>
              </a:rPr>
              <a:t>的注释分析树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
                                            <p:txEl>
                                              <p:pRg st="0" end="0"/>
                                            </p:txEl>
                                          </p:spTgt>
                                        </p:tgtEl>
                                        <p:attrNameLst>
                                          <p:attrName>style.visibility</p:attrName>
                                        </p:attrNameLst>
                                      </p:cBhvr>
                                      <p:to>
                                        <p:strVal val="visible"/>
                                      </p:to>
                                    </p:set>
                                    <p:animEffect transition="in" filter="box(in)">
                                      <p:cBhvr>
                                        <p:cTn id="12"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F16A3DCD-C6BF-4291-BDDE-D2318EF0151A}"/>
              </a:ext>
            </a:extLst>
          </p:cNvPr>
          <p:cNvSpPr>
            <a:spLocks noGrp="1" noChangeArrowheads="1"/>
          </p:cNvSpPr>
          <p:nvPr>
            <p:ph type="body" idx="1"/>
          </p:nvPr>
        </p:nvSpPr>
        <p:spPr>
          <a:xfrm>
            <a:off x="260350" y="1916113"/>
            <a:ext cx="8748713" cy="614362"/>
          </a:xfrm>
          <a:noFill/>
        </p:spPr>
        <p:txBody>
          <a:bodyPr/>
          <a:lstStyle/>
          <a:p>
            <a:pPr>
              <a:buFont typeface="Wingdings" panose="05000000000000000000" pitchFamily="2" charset="2"/>
              <a:buNone/>
            </a:pPr>
            <a:r>
              <a:rPr lang="zh-CN" altLang="en-US" b="1">
                <a:solidFill>
                  <a:srgbClr val="0000FF"/>
                </a:solidFill>
                <a:latin typeface="华文新魏" panose="02010800040101010101" pitchFamily="2" charset="-122"/>
                <a:ea typeface="华文新魏" panose="02010800040101010101" pitchFamily="2" charset="-122"/>
              </a:rPr>
              <a:t>分析树各结点属性的计算可以</a:t>
            </a:r>
            <a:r>
              <a:rPr lang="zh-CN" altLang="en-US" b="1">
                <a:solidFill>
                  <a:srgbClr val="C00000"/>
                </a:solidFill>
                <a:latin typeface="华文新魏" panose="02010800040101010101" pitchFamily="2" charset="-122"/>
                <a:ea typeface="华文新魏" panose="02010800040101010101" pitchFamily="2" charset="-122"/>
              </a:rPr>
              <a:t>自下而上</a:t>
            </a:r>
            <a:r>
              <a:rPr lang="zh-CN" altLang="en-US" b="1">
                <a:solidFill>
                  <a:srgbClr val="0000FF"/>
                </a:solidFill>
                <a:latin typeface="华文新魏" panose="02010800040101010101" pitchFamily="2" charset="-122"/>
                <a:ea typeface="华文新魏" panose="02010800040101010101" pitchFamily="2" charset="-122"/>
              </a:rPr>
              <a:t>地完成</a:t>
            </a:r>
          </a:p>
        </p:txBody>
      </p:sp>
      <p:grpSp>
        <p:nvGrpSpPr>
          <p:cNvPr id="6148" name="Group 66">
            <a:extLst>
              <a:ext uri="{FF2B5EF4-FFF2-40B4-BE49-F238E27FC236}">
                <a16:creationId xmlns:a16="http://schemas.microsoft.com/office/drawing/2014/main" id="{AD825F62-73F5-4D08-8A1E-94861E77B5E7}"/>
              </a:ext>
            </a:extLst>
          </p:cNvPr>
          <p:cNvGrpSpPr>
            <a:grpSpLocks/>
          </p:cNvGrpSpPr>
          <p:nvPr/>
        </p:nvGrpSpPr>
        <p:grpSpPr bwMode="auto">
          <a:xfrm>
            <a:off x="287338" y="2503065"/>
            <a:ext cx="8610600" cy="3878263"/>
            <a:chOff x="192" y="1440"/>
            <a:chExt cx="5424" cy="2443"/>
          </a:xfrm>
          <a:solidFill>
            <a:schemeClr val="bg1"/>
          </a:solidFill>
        </p:grpSpPr>
        <p:sp>
          <p:nvSpPr>
            <p:cNvPr id="6149" name="Rectangle 60">
              <a:extLst>
                <a:ext uri="{FF2B5EF4-FFF2-40B4-BE49-F238E27FC236}">
                  <a16:creationId xmlns:a16="http://schemas.microsoft.com/office/drawing/2014/main" id="{A7E20FDF-00DD-4126-B548-1956D4CAA9F1}"/>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2</a:t>
              </a:r>
            </a:p>
          </p:txBody>
        </p:sp>
        <p:sp>
          <p:nvSpPr>
            <p:cNvPr id="6150" name="Rectangle 34">
              <a:extLst>
                <a:ext uri="{FF2B5EF4-FFF2-40B4-BE49-F238E27FC236}">
                  <a16:creationId xmlns:a16="http://schemas.microsoft.com/office/drawing/2014/main" id="{1CA0518B-FA13-4B72-8506-8CF3A8D2D453}"/>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6151" name="Rectangle 35">
              <a:extLst>
                <a:ext uri="{FF2B5EF4-FFF2-40B4-BE49-F238E27FC236}">
                  <a16:creationId xmlns:a16="http://schemas.microsoft.com/office/drawing/2014/main" id="{9FF70E7E-18F3-4D3D-A7FF-D6B2215465DE}"/>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E</a:t>
              </a:r>
              <a:r>
                <a:rPr lang="en-US" altLang="zh-CN" sz="2800">
                  <a:solidFill>
                    <a:srgbClr val="000000"/>
                  </a:solidFill>
                </a:rPr>
                <a:t>.</a:t>
              </a:r>
              <a:r>
                <a:rPr lang="en-US" altLang="zh-CN" sz="2800" i="1">
                  <a:solidFill>
                    <a:srgbClr val="000000"/>
                  </a:solidFill>
                </a:rPr>
                <a:t>val </a:t>
              </a:r>
              <a:r>
                <a:rPr lang="en-US" altLang="zh-CN" sz="2800">
                  <a:solidFill>
                    <a:srgbClr val="000000"/>
                  </a:solidFill>
                </a:rPr>
                <a:t>= 18</a:t>
              </a:r>
            </a:p>
          </p:txBody>
        </p:sp>
        <p:sp>
          <p:nvSpPr>
            <p:cNvPr id="6152" name="Rectangle 36">
              <a:extLst>
                <a:ext uri="{FF2B5EF4-FFF2-40B4-BE49-F238E27FC236}">
                  <a16:creationId xmlns:a16="http://schemas.microsoft.com/office/drawing/2014/main" id="{2CBBD6F6-0102-4B07-8DF8-8E2144A143F3}"/>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6153" name="Rectangle 37">
              <a:extLst>
                <a:ext uri="{FF2B5EF4-FFF2-40B4-BE49-F238E27FC236}">
                  <a16:creationId xmlns:a16="http://schemas.microsoft.com/office/drawing/2014/main" id="{AA60FDFA-8923-4D34-B480-214878517D70}"/>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10</a:t>
              </a:r>
            </a:p>
          </p:txBody>
        </p:sp>
        <p:sp>
          <p:nvSpPr>
            <p:cNvPr id="6154" name="Rectangle 38">
              <a:extLst>
                <a:ext uri="{FF2B5EF4-FFF2-40B4-BE49-F238E27FC236}">
                  <a16:creationId xmlns:a16="http://schemas.microsoft.com/office/drawing/2014/main" id="{288BE042-1C6E-44D4-ABCF-97E72F3EA8D2}"/>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E</a:t>
              </a:r>
              <a:r>
                <a:rPr lang="en-US" altLang="zh-CN" sz="2800">
                  <a:solidFill>
                    <a:srgbClr val="000000"/>
                  </a:solidFill>
                </a:rPr>
                <a:t>.</a:t>
              </a:r>
              <a:r>
                <a:rPr lang="en-US" altLang="zh-CN" sz="2800" i="1">
                  <a:solidFill>
                    <a:srgbClr val="000000"/>
                  </a:solidFill>
                </a:rPr>
                <a:t>val </a:t>
              </a:r>
              <a:r>
                <a:rPr lang="en-US" altLang="zh-CN" sz="2800">
                  <a:solidFill>
                    <a:srgbClr val="000000"/>
                  </a:solidFill>
                </a:rPr>
                <a:t>= 8</a:t>
              </a:r>
            </a:p>
          </p:txBody>
        </p:sp>
        <p:sp>
          <p:nvSpPr>
            <p:cNvPr id="6155" name="Rectangle 39">
              <a:extLst>
                <a:ext uri="{FF2B5EF4-FFF2-40B4-BE49-F238E27FC236}">
                  <a16:creationId xmlns:a16="http://schemas.microsoft.com/office/drawing/2014/main" id="{A77933D7-5E2A-4388-95A1-086C818E6479}"/>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T</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8</a:t>
              </a:r>
            </a:p>
          </p:txBody>
        </p:sp>
        <p:sp>
          <p:nvSpPr>
            <p:cNvPr id="6156" name="Rectangle 40">
              <a:extLst>
                <a:ext uri="{FF2B5EF4-FFF2-40B4-BE49-F238E27FC236}">
                  <a16:creationId xmlns:a16="http://schemas.microsoft.com/office/drawing/2014/main" id="{D03F272F-B6EA-4029-865D-8A6D3AECB40E}"/>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8</a:t>
              </a:r>
            </a:p>
          </p:txBody>
        </p:sp>
        <p:sp>
          <p:nvSpPr>
            <p:cNvPr id="6157" name="Rectangle 41">
              <a:extLst>
                <a:ext uri="{FF2B5EF4-FFF2-40B4-BE49-F238E27FC236}">
                  <a16:creationId xmlns:a16="http://schemas.microsoft.com/office/drawing/2014/main" id="{FAD25B4B-2B20-4221-80A6-A4F7AA903CA2}"/>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000000"/>
                  </a:solidFill>
                </a:rPr>
                <a:t>digit.</a:t>
              </a:r>
              <a:r>
                <a:rPr lang="en-US" altLang="zh-CN" sz="2800" i="1" dirty="0" err="1">
                  <a:solidFill>
                    <a:srgbClr val="000000"/>
                  </a:solidFill>
                </a:rPr>
                <a:t>lexval</a:t>
              </a:r>
              <a:r>
                <a:rPr lang="en-US" altLang="zh-CN" sz="2800" i="1" dirty="0">
                  <a:solidFill>
                    <a:srgbClr val="000000"/>
                  </a:solidFill>
                </a:rPr>
                <a:t> </a:t>
              </a:r>
              <a:r>
                <a:rPr lang="en-US" altLang="zh-CN" sz="2800" dirty="0">
                  <a:solidFill>
                    <a:srgbClr val="000000"/>
                  </a:solidFill>
                </a:rPr>
                <a:t>= 8</a:t>
              </a:r>
            </a:p>
          </p:txBody>
        </p:sp>
        <p:sp>
          <p:nvSpPr>
            <p:cNvPr id="6158" name="Line 42">
              <a:extLst>
                <a:ext uri="{FF2B5EF4-FFF2-40B4-BE49-F238E27FC236}">
                  <a16:creationId xmlns:a16="http://schemas.microsoft.com/office/drawing/2014/main" id="{B32EA3F6-0296-4918-ADC4-4AA22B8A1ADF}"/>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59" name="Line 43">
              <a:extLst>
                <a:ext uri="{FF2B5EF4-FFF2-40B4-BE49-F238E27FC236}">
                  <a16:creationId xmlns:a16="http://schemas.microsoft.com/office/drawing/2014/main" id="{7A3742F4-2471-4E6B-906B-E94528EA81F0}"/>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60" name="Line 44">
              <a:extLst>
                <a:ext uri="{FF2B5EF4-FFF2-40B4-BE49-F238E27FC236}">
                  <a16:creationId xmlns:a16="http://schemas.microsoft.com/office/drawing/2014/main" id="{2C968E29-B46D-4E35-8797-41C01F5A3AF7}"/>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61" name="Line 45">
              <a:extLst>
                <a:ext uri="{FF2B5EF4-FFF2-40B4-BE49-F238E27FC236}">
                  <a16:creationId xmlns:a16="http://schemas.microsoft.com/office/drawing/2014/main" id="{78F480B9-3F76-40FE-83ED-055FF4E4FFC8}"/>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62" name="Rectangle 46">
              <a:extLst>
                <a:ext uri="{FF2B5EF4-FFF2-40B4-BE49-F238E27FC236}">
                  <a16:creationId xmlns:a16="http://schemas.microsoft.com/office/drawing/2014/main" id="{F65124E4-F488-46B8-9C1B-AA0D40253292}"/>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6163" name="Line 47">
              <a:extLst>
                <a:ext uri="{FF2B5EF4-FFF2-40B4-BE49-F238E27FC236}">
                  <a16:creationId xmlns:a16="http://schemas.microsoft.com/office/drawing/2014/main" id="{47881381-C5B8-457A-ABCE-AEB173B90D5B}"/>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64" name="Rectangle 48">
              <a:extLst>
                <a:ext uri="{FF2B5EF4-FFF2-40B4-BE49-F238E27FC236}">
                  <a16:creationId xmlns:a16="http://schemas.microsoft.com/office/drawing/2014/main" id="{DE900A66-B330-4722-877A-4C64EE36FF4F}"/>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6165" name="Rectangle 49">
              <a:extLst>
                <a:ext uri="{FF2B5EF4-FFF2-40B4-BE49-F238E27FC236}">
                  <a16:creationId xmlns:a16="http://schemas.microsoft.com/office/drawing/2014/main" id="{2AF5627F-993C-40A7-A948-FA375B038866}"/>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6166" name="Line 50">
              <a:extLst>
                <a:ext uri="{FF2B5EF4-FFF2-40B4-BE49-F238E27FC236}">
                  <a16:creationId xmlns:a16="http://schemas.microsoft.com/office/drawing/2014/main" id="{DD9783A4-655A-4923-99EE-4486FBF9D0F8}"/>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67" name="Line 51">
              <a:extLst>
                <a:ext uri="{FF2B5EF4-FFF2-40B4-BE49-F238E27FC236}">
                  <a16:creationId xmlns:a16="http://schemas.microsoft.com/office/drawing/2014/main" id="{61F0A38D-6C27-40FA-9EC4-A9782E4DBB4F}"/>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68" name="Line 52">
              <a:extLst>
                <a:ext uri="{FF2B5EF4-FFF2-40B4-BE49-F238E27FC236}">
                  <a16:creationId xmlns:a16="http://schemas.microsoft.com/office/drawing/2014/main" id="{45951876-5E01-43B0-BA14-33A30D03549E}"/>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69" name="Line 53">
              <a:extLst>
                <a:ext uri="{FF2B5EF4-FFF2-40B4-BE49-F238E27FC236}">
                  <a16:creationId xmlns:a16="http://schemas.microsoft.com/office/drawing/2014/main" id="{FB4F0F5F-653C-4B72-930B-E5C629BFD6C9}"/>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70" name="Line 54">
              <a:extLst>
                <a:ext uri="{FF2B5EF4-FFF2-40B4-BE49-F238E27FC236}">
                  <a16:creationId xmlns:a16="http://schemas.microsoft.com/office/drawing/2014/main" id="{04E553A7-BF3E-4086-87EE-D418115E7F9A}"/>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71" name="Line 55">
              <a:extLst>
                <a:ext uri="{FF2B5EF4-FFF2-40B4-BE49-F238E27FC236}">
                  <a16:creationId xmlns:a16="http://schemas.microsoft.com/office/drawing/2014/main" id="{7E8EC12B-585E-4B55-B4C8-1823698978BA}"/>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72" name="Line 56">
              <a:extLst>
                <a:ext uri="{FF2B5EF4-FFF2-40B4-BE49-F238E27FC236}">
                  <a16:creationId xmlns:a16="http://schemas.microsoft.com/office/drawing/2014/main" id="{87ADCE70-FC10-44D8-B709-8B96D3788B16}"/>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73" name="Line 57">
              <a:extLst>
                <a:ext uri="{FF2B5EF4-FFF2-40B4-BE49-F238E27FC236}">
                  <a16:creationId xmlns:a16="http://schemas.microsoft.com/office/drawing/2014/main" id="{DB8445D6-2883-45D6-8301-463945D0D22B}"/>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74" name="Rectangle 58">
              <a:extLst>
                <a:ext uri="{FF2B5EF4-FFF2-40B4-BE49-F238E27FC236}">
                  <a16:creationId xmlns:a16="http://schemas.microsoft.com/office/drawing/2014/main" id="{013F9663-BC95-4A40-A2D7-9D0C89F673A6}"/>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6175" name="Rectangle 59">
              <a:extLst>
                <a:ext uri="{FF2B5EF4-FFF2-40B4-BE49-F238E27FC236}">
                  <a16:creationId xmlns:a16="http://schemas.microsoft.com/office/drawing/2014/main" id="{C54785AD-0CFE-4A5E-B5B6-B352953EED44}"/>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2</a:t>
              </a:r>
            </a:p>
          </p:txBody>
        </p:sp>
        <p:sp>
          <p:nvSpPr>
            <p:cNvPr id="6176" name="Rectangle 61">
              <a:extLst>
                <a:ext uri="{FF2B5EF4-FFF2-40B4-BE49-F238E27FC236}">
                  <a16:creationId xmlns:a16="http://schemas.microsoft.com/office/drawing/2014/main" id="{CD9E8B4D-6C44-4E71-9A6A-687D1409AE7D}"/>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5</a:t>
              </a:r>
            </a:p>
          </p:txBody>
        </p:sp>
        <p:sp>
          <p:nvSpPr>
            <p:cNvPr id="6177" name="Line 62">
              <a:extLst>
                <a:ext uri="{FF2B5EF4-FFF2-40B4-BE49-F238E27FC236}">
                  <a16:creationId xmlns:a16="http://schemas.microsoft.com/office/drawing/2014/main" id="{B57F61E0-C27D-4DC2-90D6-2FB077E06670}"/>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sp>
        <p:nvSpPr>
          <p:cNvPr id="35" name="Rectangle 2">
            <a:extLst>
              <a:ext uri="{FF2B5EF4-FFF2-40B4-BE49-F238E27FC236}">
                <a16:creationId xmlns:a16="http://schemas.microsoft.com/office/drawing/2014/main" id="{C3855E7D-B533-4A24-A7FC-3ADD7C2BABF4}"/>
              </a:ext>
            </a:extLst>
          </p:cNvPr>
          <p:cNvSpPr txBox="1">
            <a:spLocks noChangeArrowheads="1"/>
          </p:cNvSpPr>
          <p:nvPr/>
        </p:nvSpPr>
        <p:spPr bwMode="auto">
          <a:xfrm>
            <a:off x="962025" y="292100"/>
            <a:ext cx="7345363" cy="1368425"/>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b="1" dirty="0">
                <a:solidFill>
                  <a:srgbClr val="0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综合属性</a:t>
            </a:r>
          </a:p>
        </p:txBody>
      </p:sp>
      <p:sp>
        <p:nvSpPr>
          <p:cNvPr id="28677" name="Rectangle 3">
            <a:extLst>
              <a:ext uri="{FF2B5EF4-FFF2-40B4-BE49-F238E27FC236}">
                <a16:creationId xmlns:a16="http://schemas.microsoft.com/office/drawing/2014/main" id="{A086542E-A54D-4DF3-94FA-BDDDE39D4965}"/>
              </a:ext>
            </a:extLst>
          </p:cNvPr>
          <p:cNvSpPr txBox="1">
            <a:spLocks noChangeArrowheads="1"/>
          </p:cNvSpPr>
          <p:nvPr/>
        </p:nvSpPr>
        <p:spPr bwMode="auto">
          <a:xfrm>
            <a:off x="5435600" y="6299200"/>
            <a:ext cx="3686175" cy="514350"/>
          </a:xfrm>
          <a:prstGeom prst="rect">
            <a:avLst/>
          </a:prstGeom>
          <a:noFill/>
          <a:ln w="2857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342900" indent="-3429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lgn="ctr">
              <a:buClr>
                <a:srgbClr val="3333CC"/>
              </a:buClr>
              <a:buSzPct val="60000"/>
              <a:buFont typeface="Wingdings" panose="05000000000000000000" pitchFamily="2" charset="2"/>
              <a:buNone/>
            </a:pPr>
            <a:r>
              <a:rPr lang="en-US" altLang="zh-CN" b="1">
                <a:solidFill>
                  <a:srgbClr val="0000FF"/>
                </a:solidFill>
                <a:latin typeface="华文新魏" panose="02010800040101010101" pitchFamily="2" charset="-122"/>
                <a:ea typeface="华文新魏" panose="02010800040101010101" pitchFamily="2" charset="-122"/>
              </a:rPr>
              <a:t>8+5*2 </a:t>
            </a:r>
            <a:r>
              <a:rPr lang="en-US" altLang="zh-CN" b="1">
                <a:solidFill>
                  <a:srgbClr val="000000"/>
                </a:solidFill>
                <a:latin typeface="华文新魏" panose="02010800040101010101" pitchFamily="2" charset="-122"/>
                <a:ea typeface="华文新魏" panose="02010800040101010101" pitchFamily="2" charset="-122"/>
              </a:rPr>
              <a:t>n</a:t>
            </a:r>
            <a:r>
              <a:rPr lang="zh-CN" altLang="en-US" b="1">
                <a:solidFill>
                  <a:srgbClr val="0000FF"/>
                </a:solidFill>
                <a:latin typeface="华文新魏" panose="02010800040101010101" pitchFamily="2" charset="-122"/>
                <a:ea typeface="华文新魏" panose="02010800040101010101" pitchFamily="2" charset="-122"/>
              </a:rPr>
              <a:t>的注释分析树</a:t>
            </a:r>
          </a:p>
        </p:txBody>
      </p:sp>
      <p:grpSp>
        <p:nvGrpSpPr>
          <p:cNvPr id="37" name="Group 66">
            <a:extLst>
              <a:ext uri="{FF2B5EF4-FFF2-40B4-BE49-F238E27FC236}">
                <a16:creationId xmlns:a16="http://schemas.microsoft.com/office/drawing/2014/main" id="{23B5AC5E-456D-442F-9DE8-328D9715277B}"/>
              </a:ext>
            </a:extLst>
          </p:cNvPr>
          <p:cNvGrpSpPr>
            <a:grpSpLocks/>
          </p:cNvGrpSpPr>
          <p:nvPr/>
        </p:nvGrpSpPr>
        <p:grpSpPr bwMode="auto">
          <a:xfrm>
            <a:off x="292513" y="2503065"/>
            <a:ext cx="8610600" cy="3878263"/>
            <a:chOff x="192" y="1440"/>
            <a:chExt cx="5424" cy="2443"/>
          </a:xfrm>
          <a:solidFill>
            <a:schemeClr val="bg1"/>
          </a:solidFill>
        </p:grpSpPr>
        <p:sp>
          <p:nvSpPr>
            <p:cNvPr id="38" name="Rectangle 60">
              <a:extLst>
                <a:ext uri="{FF2B5EF4-FFF2-40B4-BE49-F238E27FC236}">
                  <a16:creationId xmlns:a16="http://schemas.microsoft.com/office/drawing/2014/main" id="{01E278D1-47E0-449F-8206-AE19AC0A4C4C}"/>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2</a:t>
              </a:r>
            </a:p>
          </p:txBody>
        </p:sp>
        <p:sp>
          <p:nvSpPr>
            <p:cNvPr id="39" name="Rectangle 34">
              <a:extLst>
                <a:ext uri="{FF2B5EF4-FFF2-40B4-BE49-F238E27FC236}">
                  <a16:creationId xmlns:a16="http://schemas.microsoft.com/office/drawing/2014/main" id="{3E5402C6-CB8C-4F91-9381-57E60258ED19}"/>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40" name="Rectangle 35">
              <a:extLst>
                <a:ext uri="{FF2B5EF4-FFF2-40B4-BE49-F238E27FC236}">
                  <a16:creationId xmlns:a16="http://schemas.microsoft.com/office/drawing/2014/main" id="{A56D3817-939B-4A34-93ED-5A2ABDE7FEAA}"/>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E</a:t>
              </a:r>
              <a:r>
                <a:rPr lang="en-US" altLang="zh-CN" sz="2800">
                  <a:solidFill>
                    <a:srgbClr val="000000"/>
                  </a:solidFill>
                </a:rPr>
                <a:t>.</a:t>
              </a:r>
              <a:r>
                <a:rPr lang="en-US" altLang="zh-CN" sz="2800" i="1">
                  <a:solidFill>
                    <a:srgbClr val="000000"/>
                  </a:solidFill>
                </a:rPr>
                <a:t>val </a:t>
              </a:r>
              <a:r>
                <a:rPr lang="en-US" altLang="zh-CN" sz="2800">
                  <a:solidFill>
                    <a:srgbClr val="000000"/>
                  </a:solidFill>
                </a:rPr>
                <a:t>= 18</a:t>
              </a:r>
            </a:p>
          </p:txBody>
        </p:sp>
        <p:sp>
          <p:nvSpPr>
            <p:cNvPr id="41" name="Rectangle 36">
              <a:extLst>
                <a:ext uri="{FF2B5EF4-FFF2-40B4-BE49-F238E27FC236}">
                  <a16:creationId xmlns:a16="http://schemas.microsoft.com/office/drawing/2014/main" id="{50F724BB-6A27-4C92-A507-F1E117468214}"/>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42" name="Rectangle 37">
              <a:extLst>
                <a:ext uri="{FF2B5EF4-FFF2-40B4-BE49-F238E27FC236}">
                  <a16:creationId xmlns:a16="http://schemas.microsoft.com/office/drawing/2014/main" id="{4F43F4D6-AC7C-42D6-86ED-85F12C8FF5ED}"/>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10</a:t>
              </a:r>
            </a:p>
          </p:txBody>
        </p:sp>
        <p:sp>
          <p:nvSpPr>
            <p:cNvPr id="43" name="Rectangle 38">
              <a:extLst>
                <a:ext uri="{FF2B5EF4-FFF2-40B4-BE49-F238E27FC236}">
                  <a16:creationId xmlns:a16="http://schemas.microsoft.com/office/drawing/2014/main" id="{B6429026-4A07-491F-B284-08C6C1DBDC58}"/>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E</a:t>
              </a:r>
              <a:r>
                <a:rPr lang="en-US" altLang="zh-CN" sz="2800">
                  <a:solidFill>
                    <a:srgbClr val="000000"/>
                  </a:solidFill>
                </a:rPr>
                <a:t>.</a:t>
              </a:r>
              <a:r>
                <a:rPr lang="en-US" altLang="zh-CN" sz="2800" i="1">
                  <a:solidFill>
                    <a:srgbClr val="000000"/>
                  </a:solidFill>
                </a:rPr>
                <a:t>val </a:t>
              </a:r>
              <a:r>
                <a:rPr lang="en-US" altLang="zh-CN" sz="2800">
                  <a:solidFill>
                    <a:srgbClr val="000000"/>
                  </a:solidFill>
                </a:rPr>
                <a:t>= 8</a:t>
              </a:r>
            </a:p>
          </p:txBody>
        </p:sp>
        <p:sp>
          <p:nvSpPr>
            <p:cNvPr id="44" name="Rectangle 39">
              <a:extLst>
                <a:ext uri="{FF2B5EF4-FFF2-40B4-BE49-F238E27FC236}">
                  <a16:creationId xmlns:a16="http://schemas.microsoft.com/office/drawing/2014/main" id="{6FBE22A0-32AD-4648-B4A8-661AD731CE9F}"/>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T</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8</a:t>
              </a:r>
            </a:p>
          </p:txBody>
        </p:sp>
        <p:sp>
          <p:nvSpPr>
            <p:cNvPr id="45" name="Rectangle 40">
              <a:extLst>
                <a:ext uri="{FF2B5EF4-FFF2-40B4-BE49-F238E27FC236}">
                  <a16:creationId xmlns:a16="http://schemas.microsoft.com/office/drawing/2014/main" id="{9B10B706-3C88-4181-83AB-B7CDA26F571A}"/>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8</a:t>
              </a:r>
            </a:p>
          </p:txBody>
        </p:sp>
        <p:sp>
          <p:nvSpPr>
            <p:cNvPr id="46" name="Rectangle 41">
              <a:extLst>
                <a:ext uri="{FF2B5EF4-FFF2-40B4-BE49-F238E27FC236}">
                  <a16:creationId xmlns:a16="http://schemas.microsoft.com/office/drawing/2014/main" id="{D6E0AF1B-FA9E-48B2-BEF8-6513BFC8BD14}"/>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47" name="Line 42">
              <a:extLst>
                <a:ext uri="{FF2B5EF4-FFF2-40B4-BE49-F238E27FC236}">
                  <a16:creationId xmlns:a16="http://schemas.microsoft.com/office/drawing/2014/main" id="{07CD49DA-7F4A-4ED3-8BC2-2352BF6DAF62}"/>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48" name="Line 43">
              <a:extLst>
                <a:ext uri="{FF2B5EF4-FFF2-40B4-BE49-F238E27FC236}">
                  <a16:creationId xmlns:a16="http://schemas.microsoft.com/office/drawing/2014/main" id="{1C0AC6D9-BE10-47E0-8F9B-E350827A3024}"/>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49" name="Line 44">
              <a:extLst>
                <a:ext uri="{FF2B5EF4-FFF2-40B4-BE49-F238E27FC236}">
                  <a16:creationId xmlns:a16="http://schemas.microsoft.com/office/drawing/2014/main" id="{5B134753-1031-4608-AA83-300D4F4FF50F}"/>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50" name="Line 45">
              <a:extLst>
                <a:ext uri="{FF2B5EF4-FFF2-40B4-BE49-F238E27FC236}">
                  <a16:creationId xmlns:a16="http://schemas.microsoft.com/office/drawing/2014/main" id="{CB3463EF-953F-4A38-99CA-DC07C01A168B}"/>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51" name="Rectangle 46">
              <a:extLst>
                <a:ext uri="{FF2B5EF4-FFF2-40B4-BE49-F238E27FC236}">
                  <a16:creationId xmlns:a16="http://schemas.microsoft.com/office/drawing/2014/main" id="{65088756-0BEC-413D-8172-9DD95F044D6E}"/>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52" name="Line 47">
              <a:extLst>
                <a:ext uri="{FF2B5EF4-FFF2-40B4-BE49-F238E27FC236}">
                  <a16:creationId xmlns:a16="http://schemas.microsoft.com/office/drawing/2014/main" id="{09958D17-0F1A-4CB9-89C0-69B46854CC43}"/>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53" name="Rectangle 48">
              <a:extLst>
                <a:ext uri="{FF2B5EF4-FFF2-40B4-BE49-F238E27FC236}">
                  <a16:creationId xmlns:a16="http://schemas.microsoft.com/office/drawing/2014/main" id="{9F6582DC-7B9B-4EFA-8E7F-1B932AD25208}"/>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54" name="Rectangle 49">
              <a:extLst>
                <a:ext uri="{FF2B5EF4-FFF2-40B4-BE49-F238E27FC236}">
                  <a16:creationId xmlns:a16="http://schemas.microsoft.com/office/drawing/2014/main" id="{14415F5B-0974-4EBC-AE3D-7850A1AD601F}"/>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55" name="Line 50">
              <a:extLst>
                <a:ext uri="{FF2B5EF4-FFF2-40B4-BE49-F238E27FC236}">
                  <a16:creationId xmlns:a16="http://schemas.microsoft.com/office/drawing/2014/main" id="{CCA8AC5F-254B-4543-9CFF-A669E3190842}"/>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56" name="Line 51">
              <a:extLst>
                <a:ext uri="{FF2B5EF4-FFF2-40B4-BE49-F238E27FC236}">
                  <a16:creationId xmlns:a16="http://schemas.microsoft.com/office/drawing/2014/main" id="{4A4220D6-1FAC-4147-8F56-CC341BF32578}"/>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57" name="Line 52">
              <a:extLst>
                <a:ext uri="{FF2B5EF4-FFF2-40B4-BE49-F238E27FC236}">
                  <a16:creationId xmlns:a16="http://schemas.microsoft.com/office/drawing/2014/main" id="{8F69C54A-FEEF-406A-9339-410D4E2FE644}"/>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58" name="Line 53">
              <a:extLst>
                <a:ext uri="{FF2B5EF4-FFF2-40B4-BE49-F238E27FC236}">
                  <a16:creationId xmlns:a16="http://schemas.microsoft.com/office/drawing/2014/main" id="{DC9D58F6-63E0-42B2-9B98-ACD18039E2F9}"/>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59" name="Line 54">
              <a:extLst>
                <a:ext uri="{FF2B5EF4-FFF2-40B4-BE49-F238E27FC236}">
                  <a16:creationId xmlns:a16="http://schemas.microsoft.com/office/drawing/2014/main" id="{2D0CC642-1DB2-4286-8425-F1E2E0E197F4}"/>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0" name="Line 55">
              <a:extLst>
                <a:ext uri="{FF2B5EF4-FFF2-40B4-BE49-F238E27FC236}">
                  <a16:creationId xmlns:a16="http://schemas.microsoft.com/office/drawing/2014/main" id="{32B250C7-9F6D-4407-A698-68387120A82D}"/>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1" name="Line 56">
              <a:extLst>
                <a:ext uri="{FF2B5EF4-FFF2-40B4-BE49-F238E27FC236}">
                  <a16:creationId xmlns:a16="http://schemas.microsoft.com/office/drawing/2014/main" id="{96A6C96A-FC50-4663-B22D-2C7010E7CE32}"/>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2" name="Line 57">
              <a:extLst>
                <a:ext uri="{FF2B5EF4-FFF2-40B4-BE49-F238E27FC236}">
                  <a16:creationId xmlns:a16="http://schemas.microsoft.com/office/drawing/2014/main" id="{9DE948C6-1303-42A1-91A2-EFF604391950}"/>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63" name="Rectangle 58">
              <a:extLst>
                <a:ext uri="{FF2B5EF4-FFF2-40B4-BE49-F238E27FC236}">
                  <a16:creationId xmlns:a16="http://schemas.microsoft.com/office/drawing/2014/main" id="{54A649FE-C176-4B52-B54C-B2125DB9C01B}"/>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64" name="Rectangle 59">
              <a:extLst>
                <a:ext uri="{FF2B5EF4-FFF2-40B4-BE49-F238E27FC236}">
                  <a16:creationId xmlns:a16="http://schemas.microsoft.com/office/drawing/2014/main" id="{084C58C1-1EDB-4A28-B24C-0634C7B68E59}"/>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2</a:t>
              </a:r>
            </a:p>
          </p:txBody>
        </p:sp>
        <p:sp>
          <p:nvSpPr>
            <p:cNvPr id="65" name="Rectangle 61">
              <a:extLst>
                <a:ext uri="{FF2B5EF4-FFF2-40B4-BE49-F238E27FC236}">
                  <a16:creationId xmlns:a16="http://schemas.microsoft.com/office/drawing/2014/main" id="{15B442CB-5EB3-4C2C-A66F-FA878ED661D9}"/>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5</a:t>
              </a:r>
            </a:p>
          </p:txBody>
        </p:sp>
        <p:sp>
          <p:nvSpPr>
            <p:cNvPr id="66" name="Line 62">
              <a:extLst>
                <a:ext uri="{FF2B5EF4-FFF2-40B4-BE49-F238E27FC236}">
                  <a16:creationId xmlns:a16="http://schemas.microsoft.com/office/drawing/2014/main" id="{557EEA5D-F030-4DC7-B001-621A3C9121A7}"/>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grpSp>
        <p:nvGrpSpPr>
          <p:cNvPr id="67" name="Group 66">
            <a:extLst>
              <a:ext uri="{FF2B5EF4-FFF2-40B4-BE49-F238E27FC236}">
                <a16:creationId xmlns:a16="http://schemas.microsoft.com/office/drawing/2014/main" id="{38F949A6-41D9-4842-9F85-045BB7A934D5}"/>
              </a:ext>
            </a:extLst>
          </p:cNvPr>
          <p:cNvGrpSpPr>
            <a:grpSpLocks/>
          </p:cNvGrpSpPr>
          <p:nvPr/>
        </p:nvGrpSpPr>
        <p:grpSpPr bwMode="auto">
          <a:xfrm>
            <a:off x="294052" y="2503065"/>
            <a:ext cx="8610600" cy="3878263"/>
            <a:chOff x="192" y="1440"/>
            <a:chExt cx="5424" cy="2443"/>
          </a:xfrm>
          <a:solidFill>
            <a:schemeClr val="bg1"/>
          </a:solidFill>
        </p:grpSpPr>
        <p:sp>
          <p:nvSpPr>
            <p:cNvPr id="68" name="Rectangle 60">
              <a:extLst>
                <a:ext uri="{FF2B5EF4-FFF2-40B4-BE49-F238E27FC236}">
                  <a16:creationId xmlns:a16="http://schemas.microsoft.com/office/drawing/2014/main" id="{00DB5AEF-15C8-46F3-90A7-398D8EC928BA}"/>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2</a:t>
              </a:r>
            </a:p>
          </p:txBody>
        </p:sp>
        <p:sp>
          <p:nvSpPr>
            <p:cNvPr id="69" name="Rectangle 34">
              <a:extLst>
                <a:ext uri="{FF2B5EF4-FFF2-40B4-BE49-F238E27FC236}">
                  <a16:creationId xmlns:a16="http://schemas.microsoft.com/office/drawing/2014/main" id="{277D8BD9-F519-42A5-81AF-24126C1D84C3}"/>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70" name="Rectangle 35">
              <a:extLst>
                <a:ext uri="{FF2B5EF4-FFF2-40B4-BE49-F238E27FC236}">
                  <a16:creationId xmlns:a16="http://schemas.microsoft.com/office/drawing/2014/main" id="{35AAD08B-3E84-4C32-91F6-366BE33F70DF}"/>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E</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18</a:t>
              </a:r>
            </a:p>
          </p:txBody>
        </p:sp>
        <p:sp>
          <p:nvSpPr>
            <p:cNvPr id="71" name="Rectangle 36">
              <a:extLst>
                <a:ext uri="{FF2B5EF4-FFF2-40B4-BE49-F238E27FC236}">
                  <a16:creationId xmlns:a16="http://schemas.microsoft.com/office/drawing/2014/main" id="{C429914A-775D-4434-8024-05F9BDB395A9}"/>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72" name="Rectangle 37">
              <a:extLst>
                <a:ext uri="{FF2B5EF4-FFF2-40B4-BE49-F238E27FC236}">
                  <a16:creationId xmlns:a16="http://schemas.microsoft.com/office/drawing/2014/main" id="{04A0630E-EF95-4482-8026-EC1236FADA62}"/>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10</a:t>
              </a:r>
            </a:p>
          </p:txBody>
        </p:sp>
        <p:sp>
          <p:nvSpPr>
            <p:cNvPr id="73" name="Rectangle 38">
              <a:extLst>
                <a:ext uri="{FF2B5EF4-FFF2-40B4-BE49-F238E27FC236}">
                  <a16:creationId xmlns:a16="http://schemas.microsoft.com/office/drawing/2014/main" id="{60E90DFD-D92B-4E62-99BB-671668A57EDF}"/>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E</a:t>
              </a:r>
              <a:r>
                <a:rPr lang="en-US" altLang="zh-CN" sz="2800">
                  <a:solidFill>
                    <a:srgbClr val="000000"/>
                  </a:solidFill>
                </a:rPr>
                <a:t>.</a:t>
              </a:r>
              <a:r>
                <a:rPr lang="en-US" altLang="zh-CN" sz="2800" i="1">
                  <a:solidFill>
                    <a:srgbClr val="000000"/>
                  </a:solidFill>
                </a:rPr>
                <a:t>val </a:t>
              </a:r>
              <a:r>
                <a:rPr lang="en-US" altLang="zh-CN" sz="2800">
                  <a:solidFill>
                    <a:srgbClr val="000000"/>
                  </a:solidFill>
                </a:rPr>
                <a:t>= 8</a:t>
              </a:r>
            </a:p>
          </p:txBody>
        </p:sp>
        <p:sp>
          <p:nvSpPr>
            <p:cNvPr id="74" name="Rectangle 39">
              <a:extLst>
                <a:ext uri="{FF2B5EF4-FFF2-40B4-BE49-F238E27FC236}">
                  <a16:creationId xmlns:a16="http://schemas.microsoft.com/office/drawing/2014/main" id="{B6C0AA47-58A0-4205-B057-C7F8C18EDEC4}"/>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T</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8</a:t>
              </a:r>
            </a:p>
          </p:txBody>
        </p:sp>
        <p:sp>
          <p:nvSpPr>
            <p:cNvPr id="75" name="Rectangle 40">
              <a:extLst>
                <a:ext uri="{FF2B5EF4-FFF2-40B4-BE49-F238E27FC236}">
                  <a16:creationId xmlns:a16="http://schemas.microsoft.com/office/drawing/2014/main" id="{6C777C05-6AFE-4F0E-BEE4-088B38B4EC8F}"/>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76" name="Rectangle 41">
              <a:extLst>
                <a:ext uri="{FF2B5EF4-FFF2-40B4-BE49-F238E27FC236}">
                  <a16:creationId xmlns:a16="http://schemas.microsoft.com/office/drawing/2014/main" id="{F3A20407-27BD-42B4-BF2F-F3121BBE8A9E}"/>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77" name="Line 42">
              <a:extLst>
                <a:ext uri="{FF2B5EF4-FFF2-40B4-BE49-F238E27FC236}">
                  <a16:creationId xmlns:a16="http://schemas.microsoft.com/office/drawing/2014/main" id="{22F83AAD-161C-4E69-A272-6BF63A597844}"/>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78" name="Line 43">
              <a:extLst>
                <a:ext uri="{FF2B5EF4-FFF2-40B4-BE49-F238E27FC236}">
                  <a16:creationId xmlns:a16="http://schemas.microsoft.com/office/drawing/2014/main" id="{B7C6FBD4-525C-44CF-AAC9-722B5B7BCE35}"/>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79" name="Line 44">
              <a:extLst>
                <a:ext uri="{FF2B5EF4-FFF2-40B4-BE49-F238E27FC236}">
                  <a16:creationId xmlns:a16="http://schemas.microsoft.com/office/drawing/2014/main" id="{E4B504D8-7B14-4646-A71B-B2B7DBA74745}"/>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80" name="Line 45">
              <a:extLst>
                <a:ext uri="{FF2B5EF4-FFF2-40B4-BE49-F238E27FC236}">
                  <a16:creationId xmlns:a16="http://schemas.microsoft.com/office/drawing/2014/main" id="{2267026C-D7B5-4298-B608-5939BA9F0765}"/>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81" name="Rectangle 46">
              <a:extLst>
                <a:ext uri="{FF2B5EF4-FFF2-40B4-BE49-F238E27FC236}">
                  <a16:creationId xmlns:a16="http://schemas.microsoft.com/office/drawing/2014/main" id="{BCFAE0C9-E207-4BAA-B60A-0AE8870EAF13}"/>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82" name="Line 47">
              <a:extLst>
                <a:ext uri="{FF2B5EF4-FFF2-40B4-BE49-F238E27FC236}">
                  <a16:creationId xmlns:a16="http://schemas.microsoft.com/office/drawing/2014/main" id="{830E3214-87AF-4D03-ACB6-9693261B49C1}"/>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83" name="Rectangle 48">
              <a:extLst>
                <a:ext uri="{FF2B5EF4-FFF2-40B4-BE49-F238E27FC236}">
                  <a16:creationId xmlns:a16="http://schemas.microsoft.com/office/drawing/2014/main" id="{35A4D1C3-8420-49DF-84EE-0DFB3815BBF2}"/>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84" name="Rectangle 49">
              <a:extLst>
                <a:ext uri="{FF2B5EF4-FFF2-40B4-BE49-F238E27FC236}">
                  <a16:creationId xmlns:a16="http://schemas.microsoft.com/office/drawing/2014/main" id="{DB8F6E28-7ED6-4A95-8C2F-125EFE66910D}"/>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85" name="Line 50">
              <a:extLst>
                <a:ext uri="{FF2B5EF4-FFF2-40B4-BE49-F238E27FC236}">
                  <a16:creationId xmlns:a16="http://schemas.microsoft.com/office/drawing/2014/main" id="{3740D8E7-C83E-4279-8006-DA345E81B10A}"/>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86" name="Line 51">
              <a:extLst>
                <a:ext uri="{FF2B5EF4-FFF2-40B4-BE49-F238E27FC236}">
                  <a16:creationId xmlns:a16="http://schemas.microsoft.com/office/drawing/2014/main" id="{99212E8A-552C-4E35-8A9E-54D62230D0D3}"/>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87" name="Line 52">
              <a:extLst>
                <a:ext uri="{FF2B5EF4-FFF2-40B4-BE49-F238E27FC236}">
                  <a16:creationId xmlns:a16="http://schemas.microsoft.com/office/drawing/2014/main" id="{3BD0FE39-E8A4-432B-A6A9-D1AA524B1779}"/>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88" name="Line 53">
              <a:extLst>
                <a:ext uri="{FF2B5EF4-FFF2-40B4-BE49-F238E27FC236}">
                  <a16:creationId xmlns:a16="http://schemas.microsoft.com/office/drawing/2014/main" id="{1AF888B6-2208-4705-813A-EFF18F3E2B93}"/>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89" name="Line 54">
              <a:extLst>
                <a:ext uri="{FF2B5EF4-FFF2-40B4-BE49-F238E27FC236}">
                  <a16:creationId xmlns:a16="http://schemas.microsoft.com/office/drawing/2014/main" id="{0A6E1C64-734A-4A49-8528-813A5738E3A3}"/>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90" name="Line 55">
              <a:extLst>
                <a:ext uri="{FF2B5EF4-FFF2-40B4-BE49-F238E27FC236}">
                  <a16:creationId xmlns:a16="http://schemas.microsoft.com/office/drawing/2014/main" id="{7487D8A2-3DD9-494A-952F-9AB31B192828}"/>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91" name="Line 56">
              <a:extLst>
                <a:ext uri="{FF2B5EF4-FFF2-40B4-BE49-F238E27FC236}">
                  <a16:creationId xmlns:a16="http://schemas.microsoft.com/office/drawing/2014/main" id="{3AFFC770-791C-4841-9046-CEB09B43D203}"/>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92" name="Line 57">
              <a:extLst>
                <a:ext uri="{FF2B5EF4-FFF2-40B4-BE49-F238E27FC236}">
                  <a16:creationId xmlns:a16="http://schemas.microsoft.com/office/drawing/2014/main" id="{BF20CCDB-E801-4CFD-AB1D-70E9C1998A7B}"/>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93" name="Rectangle 58">
              <a:extLst>
                <a:ext uri="{FF2B5EF4-FFF2-40B4-BE49-F238E27FC236}">
                  <a16:creationId xmlns:a16="http://schemas.microsoft.com/office/drawing/2014/main" id="{6C653275-A7D4-4ABF-958D-3F6BBC04A9BB}"/>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94" name="Rectangle 59">
              <a:extLst>
                <a:ext uri="{FF2B5EF4-FFF2-40B4-BE49-F238E27FC236}">
                  <a16:creationId xmlns:a16="http://schemas.microsoft.com/office/drawing/2014/main" id="{27F76ACE-A0DD-4050-B7BB-F1EF829DA511}"/>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2</a:t>
              </a:r>
            </a:p>
          </p:txBody>
        </p:sp>
        <p:sp>
          <p:nvSpPr>
            <p:cNvPr id="95" name="Rectangle 61">
              <a:extLst>
                <a:ext uri="{FF2B5EF4-FFF2-40B4-BE49-F238E27FC236}">
                  <a16:creationId xmlns:a16="http://schemas.microsoft.com/office/drawing/2014/main" id="{8FF0BC55-3BC1-4040-9566-098448B0F90B}"/>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5</a:t>
              </a:r>
            </a:p>
          </p:txBody>
        </p:sp>
        <p:sp>
          <p:nvSpPr>
            <p:cNvPr id="96" name="Line 62">
              <a:extLst>
                <a:ext uri="{FF2B5EF4-FFF2-40B4-BE49-F238E27FC236}">
                  <a16:creationId xmlns:a16="http://schemas.microsoft.com/office/drawing/2014/main" id="{B10C067F-7C90-4E79-847B-A69DE28DC1AB}"/>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grpSp>
        <p:nvGrpSpPr>
          <p:cNvPr id="127" name="Group 66">
            <a:extLst>
              <a:ext uri="{FF2B5EF4-FFF2-40B4-BE49-F238E27FC236}">
                <a16:creationId xmlns:a16="http://schemas.microsoft.com/office/drawing/2014/main" id="{A6B4BE36-26A2-462D-9579-84C81A565D9B}"/>
              </a:ext>
            </a:extLst>
          </p:cNvPr>
          <p:cNvGrpSpPr>
            <a:grpSpLocks/>
          </p:cNvGrpSpPr>
          <p:nvPr/>
        </p:nvGrpSpPr>
        <p:grpSpPr bwMode="auto">
          <a:xfrm>
            <a:off x="291629" y="2503529"/>
            <a:ext cx="8610600" cy="3878263"/>
            <a:chOff x="192" y="1440"/>
            <a:chExt cx="5424" cy="2443"/>
          </a:xfrm>
          <a:solidFill>
            <a:schemeClr val="bg1"/>
          </a:solidFill>
        </p:grpSpPr>
        <p:sp>
          <p:nvSpPr>
            <p:cNvPr id="128" name="Rectangle 60">
              <a:extLst>
                <a:ext uri="{FF2B5EF4-FFF2-40B4-BE49-F238E27FC236}">
                  <a16:creationId xmlns:a16="http://schemas.microsoft.com/office/drawing/2014/main" id="{D1D91388-6A16-4FF0-9AD8-EA2563F3EB5C}"/>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2</a:t>
              </a:r>
            </a:p>
          </p:txBody>
        </p:sp>
        <p:sp>
          <p:nvSpPr>
            <p:cNvPr id="129" name="Rectangle 34">
              <a:extLst>
                <a:ext uri="{FF2B5EF4-FFF2-40B4-BE49-F238E27FC236}">
                  <a16:creationId xmlns:a16="http://schemas.microsoft.com/office/drawing/2014/main" id="{31307C38-EB4D-4FA2-8611-F1FAD4015F7F}"/>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130" name="Rectangle 35">
              <a:extLst>
                <a:ext uri="{FF2B5EF4-FFF2-40B4-BE49-F238E27FC236}">
                  <a16:creationId xmlns:a16="http://schemas.microsoft.com/office/drawing/2014/main" id="{424F36BB-8E79-46EE-9B01-05B4B84FC600}"/>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E</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18</a:t>
              </a:r>
            </a:p>
          </p:txBody>
        </p:sp>
        <p:sp>
          <p:nvSpPr>
            <p:cNvPr id="131" name="Rectangle 36">
              <a:extLst>
                <a:ext uri="{FF2B5EF4-FFF2-40B4-BE49-F238E27FC236}">
                  <a16:creationId xmlns:a16="http://schemas.microsoft.com/office/drawing/2014/main" id="{E5973449-45F8-4C35-8CA3-E9A3B2EF81EA}"/>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132" name="Rectangle 37">
              <a:extLst>
                <a:ext uri="{FF2B5EF4-FFF2-40B4-BE49-F238E27FC236}">
                  <a16:creationId xmlns:a16="http://schemas.microsoft.com/office/drawing/2014/main" id="{F910DA0D-7BD0-4F9C-989C-BF401B042F0E}"/>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10</a:t>
              </a:r>
            </a:p>
          </p:txBody>
        </p:sp>
        <p:sp>
          <p:nvSpPr>
            <p:cNvPr id="133" name="Rectangle 38">
              <a:extLst>
                <a:ext uri="{FF2B5EF4-FFF2-40B4-BE49-F238E27FC236}">
                  <a16:creationId xmlns:a16="http://schemas.microsoft.com/office/drawing/2014/main" id="{DDEBBEE5-1CF6-4A66-8FD1-740702DC79F8}"/>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E</a:t>
              </a:r>
              <a:r>
                <a:rPr lang="en-US" altLang="zh-CN" sz="2800">
                  <a:solidFill>
                    <a:srgbClr val="000000"/>
                  </a:solidFill>
                </a:rPr>
                <a:t>.</a:t>
              </a:r>
              <a:r>
                <a:rPr lang="en-US" altLang="zh-CN" sz="2800" i="1">
                  <a:solidFill>
                    <a:srgbClr val="000000"/>
                  </a:solidFill>
                </a:rPr>
                <a:t>val </a:t>
              </a:r>
              <a:r>
                <a:rPr lang="en-US" altLang="zh-CN" sz="2800">
                  <a:solidFill>
                    <a:srgbClr val="000000"/>
                  </a:solidFill>
                </a:rPr>
                <a:t>= 8</a:t>
              </a:r>
            </a:p>
          </p:txBody>
        </p:sp>
        <p:sp>
          <p:nvSpPr>
            <p:cNvPr id="134" name="Rectangle 39">
              <a:extLst>
                <a:ext uri="{FF2B5EF4-FFF2-40B4-BE49-F238E27FC236}">
                  <a16:creationId xmlns:a16="http://schemas.microsoft.com/office/drawing/2014/main" id="{3E693B44-D6C5-46CC-9C3C-1F9293935276}"/>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135" name="Rectangle 40">
              <a:extLst>
                <a:ext uri="{FF2B5EF4-FFF2-40B4-BE49-F238E27FC236}">
                  <a16:creationId xmlns:a16="http://schemas.microsoft.com/office/drawing/2014/main" id="{6A8C1D19-8209-413D-B7BF-01CE4F471987}"/>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136" name="Rectangle 41">
              <a:extLst>
                <a:ext uri="{FF2B5EF4-FFF2-40B4-BE49-F238E27FC236}">
                  <a16:creationId xmlns:a16="http://schemas.microsoft.com/office/drawing/2014/main" id="{09B8295B-A382-41CF-9849-A6AD220065C2}"/>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137" name="Line 42">
              <a:extLst>
                <a:ext uri="{FF2B5EF4-FFF2-40B4-BE49-F238E27FC236}">
                  <a16:creationId xmlns:a16="http://schemas.microsoft.com/office/drawing/2014/main" id="{CB86ACA5-804F-4824-B772-33969E83BA7F}"/>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38" name="Line 43">
              <a:extLst>
                <a:ext uri="{FF2B5EF4-FFF2-40B4-BE49-F238E27FC236}">
                  <a16:creationId xmlns:a16="http://schemas.microsoft.com/office/drawing/2014/main" id="{123A95D8-D25D-4FDC-849E-204C692EB8BD}"/>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39" name="Line 44">
              <a:extLst>
                <a:ext uri="{FF2B5EF4-FFF2-40B4-BE49-F238E27FC236}">
                  <a16:creationId xmlns:a16="http://schemas.microsoft.com/office/drawing/2014/main" id="{3530A2D5-660D-4419-A1A6-A10A3DEB8516}"/>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40" name="Line 45">
              <a:extLst>
                <a:ext uri="{FF2B5EF4-FFF2-40B4-BE49-F238E27FC236}">
                  <a16:creationId xmlns:a16="http://schemas.microsoft.com/office/drawing/2014/main" id="{D109FEC5-B181-4571-AB12-BCD523328841}"/>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41" name="Rectangle 46">
              <a:extLst>
                <a:ext uri="{FF2B5EF4-FFF2-40B4-BE49-F238E27FC236}">
                  <a16:creationId xmlns:a16="http://schemas.microsoft.com/office/drawing/2014/main" id="{EF99E402-8D46-478C-BFD7-0FE4ECC3A9A0}"/>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142" name="Line 47">
              <a:extLst>
                <a:ext uri="{FF2B5EF4-FFF2-40B4-BE49-F238E27FC236}">
                  <a16:creationId xmlns:a16="http://schemas.microsoft.com/office/drawing/2014/main" id="{E8FDA088-772A-4725-8D54-B0113CB31FD8}"/>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43" name="Rectangle 48">
              <a:extLst>
                <a:ext uri="{FF2B5EF4-FFF2-40B4-BE49-F238E27FC236}">
                  <a16:creationId xmlns:a16="http://schemas.microsoft.com/office/drawing/2014/main" id="{D84AFF11-938E-4425-8E61-86EB40B7574B}"/>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144" name="Rectangle 49">
              <a:extLst>
                <a:ext uri="{FF2B5EF4-FFF2-40B4-BE49-F238E27FC236}">
                  <a16:creationId xmlns:a16="http://schemas.microsoft.com/office/drawing/2014/main" id="{0ED29CA6-7B93-4FDE-A422-995159E3495D}"/>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145" name="Line 50">
              <a:extLst>
                <a:ext uri="{FF2B5EF4-FFF2-40B4-BE49-F238E27FC236}">
                  <a16:creationId xmlns:a16="http://schemas.microsoft.com/office/drawing/2014/main" id="{01218151-F7CD-487B-921E-446EE636E6D3}"/>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46" name="Line 51">
              <a:extLst>
                <a:ext uri="{FF2B5EF4-FFF2-40B4-BE49-F238E27FC236}">
                  <a16:creationId xmlns:a16="http://schemas.microsoft.com/office/drawing/2014/main" id="{AC28E525-F5C2-4E25-9772-6DB371638068}"/>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47" name="Line 52">
              <a:extLst>
                <a:ext uri="{FF2B5EF4-FFF2-40B4-BE49-F238E27FC236}">
                  <a16:creationId xmlns:a16="http://schemas.microsoft.com/office/drawing/2014/main" id="{24A075D1-C1FC-416B-AFDB-4C3A508754E6}"/>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48" name="Line 53">
              <a:extLst>
                <a:ext uri="{FF2B5EF4-FFF2-40B4-BE49-F238E27FC236}">
                  <a16:creationId xmlns:a16="http://schemas.microsoft.com/office/drawing/2014/main" id="{06B0EFED-1C04-47CB-8577-EBA202C81633}"/>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49" name="Line 54">
              <a:extLst>
                <a:ext uri="{FF2B5EF4-FFF2-40B4-BE49-F238E27FC236}">
                  <a16:creationId xmlns:a16="http://schemas.microsoft.com/office/drawing/2014/main" id="{C47C91DB-54C4-42D1-8F46-A371BE54BD7C}"/>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50" name="Line 55">
              <a:extLst>
                <a:ext uri="{FF2B5EF4-FFF2-40B4-BE49-F238E27FC236}">
                  <a16:creationId xmlns:a16="http://schemas.microsoft.com/office/drawing/2014/main" id="{92630AD4-067C-4BD3-974E-50618C074E23}"/>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51" name="Line 56">
              <a:extLst>
                <a:ext uri="{FF2B5EF4-FFF2-40B4-BE49-F238E27FC236}">
                  <a16:creationId xmlns:a16="http://schemas.microsoft.com/office/drawing/2014/main" id="{63F6DC2E-F31F-4CC1-894A-6705DF20B5D4}"/>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52" name="Line 57">
              <a:extLst>
                <a:ext uri="{FF2B5EF4-FFF2-40B4-BE49-F238E27FC236}">
                  <a16:creationId xmlns:a16="http://schemas.microsoft.com/office/drawing/2014/main" id="{329AD5EB-E15B-408C-B89E-84B8E5AFB89F}"/>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53" name="Rectangle 58">
              <a:extLst>
                <a:ext uri="{FF2B5EF4-FFF2-40B4-BE49-F238E27FC236}">
                  <a16:creationId xmlns:a16="http://schemas.microsoft.com/office/drawing/2014/main" id="{E73E8524-3F8E-4A63-AAB9-55121B51BBEE}"/>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154" name="Rectangle 59">
              <a:extLst>
                <a:ext uri="{FF2B5EF4-FFF2-40B4-BE49-F238E27FC236}">
                  <a16:creationId xmlns:a16="http://schemas.microsoft.com/office/drawing/2014/main" id="{67C99374-DCC8-4F0D-8BD7-6506B707D5AB}"/>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2</a:t>
              </a:r>
            </a:p>
          </p:txBody>
        </p:sp>
        <p:sp>
          <p:nvSpPr>
            <p:cNvPr id="155" name="Rectangle 61">
              <a:extLst>
                <a:ext uri="{FF2B5EF4-FFF2-40B4-BE49-F238E27FC236}">
                  <a16:creationId xmlns:a16="http://schemas.microsoft.com/office/drawing/2014/main" id="{34CEA02E-59AF-48F0-9526-3FE465328C92}"/>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5</a:t>
              </a:r>
            </a:p>
          </p:txBody>
        </p:sp>
        <p:sp>
          <p:nvSpPr>
            <p:cNvPr id="156" name="Line 62">
              <a:extLst>
                <a:ext uri="{FF2B5EF4-FFF2-40B4-BE49-F238E27FC236}">
                  <a16:creationId xmlns:a16="http://schemas.microsoft.com/office/drawing/2014/main" id="{5DB59A9B-12AC-458F-AB8B-3F6088D1963E}"/>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grpSp>
        <p:nvGrpSpPr>
          <p:cNvPr id="157" name="Group 66">
            <a:extLst>
              <a:ext uri="{FF2B5EF4-FFF2-40B4-BE49-F238E27FC236}">
                <a16:creationId xmlns:a16="http://schemas.microsoft.com/office/drawing/2014/main" id="{2C015180-1A86-4DC1-9891-B2F9BBF038DC}"/>
              </a:ext>
            </a:extLst>
          </p:cNvPr>
          <p:cNvGrpSpPr>
            <a:grpSpLocks/>
          </p:cNvGrpSpPr>
          <p:nvPr/>
        </p:nvGrpSpPr>
        <p:grpSpPr bwMode="auto">
          <a:xfrm>
            <a:off x="294052" y="2503529"/>
            <a:ext cx="8610600" cy="3878263"/>
            <a:chOff x="192" y="1440"/>
            <a:chExt cx="5424" cy="2443"/>
          </a:xfrm>
          <a:solidFill>
            <a:schemeClr val="bg1"/>
          </a:solidFill>
        </p:grpSpPr>
        <p:sp>
          <p:nvSpPr>
            <p:cNvPr id="158" name="Rectangle 60">
              <a:extLst>
                <a:ext uri="{FF2B5EF4-FFF2-40B4-BE49-F238E27FC236}">
                  <a16:creationId xmlns:a16="http://schemas.microsoft.com/office/drawing/2014/main" id="{8AE59F77-07AA-4B77-9560-C7A4F8060BDB}"/>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2</a:t>
              </a:r>
            </a:p>
          </p:txBody>
        </p:sp>
        <p:sp>
          <p:nvSpPr>
            <p:cNvPr id="159" name="Rectangle 34">
              <a:extLst>
                <a:ext uri="{FF2B5EF4-FFF2-40B4-BE49-F238E27FC236}">
                  <a16:creationId xmlns:a16="http://schemas.microsoft.com/office/drawing/2014/main" id="{3F8E8916-7C8B-46F6-A9A5-D92C656EDA2D}"/>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160" name="Rectangle 35">
              <a:extLst>
                <a:ext uri="{FF2B5EF4-FFF2-40B4-BE49-F238E27FC236}">
                  <a16:creationId xmlns:a16="http://schemas.microsoft.com/office/drawing/2014/main" id="{263B1E30-137C-48E7-9EF9-E81BFF673CF1}"/>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E</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18</a:t>
              </a:r>
            </a:p>
          </p:txBody>
        </p:sp>
        <p:sp>
          <p:nvSpPr>
            <p:cNvPr id="161" name="Rectangle 36">
              <a:extLst>
                <a:ext uri="{FF2B5EF4-FFF2-40B4-BE49-F238E27FC236}">
                  <a16:creationId xmlns:a16="http://schemas.microsoft.com/office/drawing/2014/main" id="{B8456648-E978-4D4F-A437-12C5AA15170C}"/>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162" name="Rectangle 37">
              <a:extLst>
                <a:ext uri="{FF2B5EF4-FFF2-40B4-BE49-F238E27FC236}">
                  <a16:creationId xmlns:a16="http://schemas.microsoft.com/office/drawing/2014/main" id="{A782677F-2016-424B-9BAE-D12D4F10CC80}"/>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10</a:t>
              </a:r>
            </a:p>
          </p:txBody>
        </p:sp>
        <p:sp>
          <p:nvSpPr>
            <p:cNvPr id="163" name="Rectangle 38">
              <a:extLst>
                <a:ext uri="{FF2B5EF4-FFF2-40B4-BE49-F238E27FC236}">
                  <a16:creationId xmlns:a16="http://schemas.microsoft.com/office/drawing/2014/main" id="{35126BC5-0250-4765-A37B-8B499074641E}"/>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E</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164" name="Rectangle 39">
              <a:extLst>
                <a:ext uri="{FF2B5EF4-FFF2-40B4-BE49-F238E27FC236}">
                  <a16:creationId xmlns:a16="http://schemas.microsoft.com/office/drawing/2014/main" id="{CAEA5D96-D577-4A5B-9BDD-A25555345D81}"/>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165" name="Rectangle 40">
              <a:extLst>
                <a:ext uri="{FF2B5EF4-FFF2-40B4-BE49-F238E27FC236}">
                  <a16:creationId xmlns:a16="http://schemas.microsoft.com/office/drawing/2014/main" id="{84E4776F-68A9-4D51-9E64-C0C29C52E494}"/>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166" name="Rectangle 41">
              <a:extLst>
                <a:ext uri="{FF2B5EF4-FFF2-40B4-BE49-F238E27FC236}">
                  <a16:creationId xmlns:a16="http://schemas.microsoft.com/office/drawing/2014/main" id="{ADC7D789-B57F-47A3-8C8F-FFB3949E0BFE}"/>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167" name="Line 42">
              <a:extLst>
                <a:ext uri="{FF2B5EF4-FFF2-40B4-BE49-F238E27FC236}">
                  <a16:creationId xmlns:a16="http://schemas.microsoft.com/office/drawing/2014/main" id="{EE0E977B-87D1-4EC2-AB2B-54074F09F7F4}"/>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68" name="Line 43">
              <a:extLst>
                <a:ext uri="{FF2B5EF4-FFF2-40B4-BE49-F238E27FC236}">
                  <a16:creationId xmlns:a16="http://schemas.microsoft.com/office/drawing/2014/main" id="{695D1585-E43A-4B19-91D9-6C87FE472F39}"/>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69" name="Line 44">
              <a:extLst>
                <a:ext uri="{FF2B5EF4-FFF2-40B4-BE49-F238E27FC236}">
                  <a16:creationId xmlns:a16="http://schemas.microsoft.com/office/drawing/2014/main" id="{38EA1F20-B6F5-4BEC-B6DD-CD4C016835EE}"/>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70" name="Line 45">
              <a:extLst>
                <a:ext uri="{FF2B5EF4-FFF2-40B4-BE49-F238E27FC236}">
                  <a16:creationId xmlns:a16="http://schemas.microsoft.com/office/drawing/2014/main" id="{E244F672-2A62-49E5-B14F-8220A37F6959}"/>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71" name="Rectangle 46">
              <a:extLst>
                <a:ext uri="{FF2B5EF4-FFF2-40B4-BE49-F238E27FC236}">
                  <a16:creationId xmlns:a16="http://schemas.microsoft.com/office/drawing/2014/main" id="{13F7F132-8061-48D1-B821-8B1DB94B577C}"/>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172" name="Line 47">
              <a:extLst>
                <a:ext uri="{FF2B5EF4-FFF2-40B4-BE49-F238E27FC236}">
                  <a16:creationId xmlns:a16="http://schemas.microsoft.com/office/drawing/2014/main" id="{4D0FC235-B8B2-4015-B630-D0BDB9A6B7E7}"/>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73" name="Rectangle 48">
              <a:extLst>
                <a:ext uri="{FF2B5EF4-FFF2-40B4-BE49-F238E27FC236}">
                  <a16:creationId xmlns:a16="http://schemas.microsoft.com/office/drawing/2014/main" id="{663F91A7-F86F-411E-899E-87DE21186F0A}"/>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174" name="Rectangle 49">
              <a:extLst>
                <a:ext uri="{FF2B5EF4-FFF2-40B4-BE49-F238E27FC236}">
                  <a16:creationId xmlns:a16="http://schemas.microsoft.com/office/drawing/2014/main" id="{CD445EC4-4793-490F-A257-6738928EDC8B}"/>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175" name="Line 50">
              <a:extLst>
                <a:ext uri="{FF2B5EF4-FFF2-40B4-BE49-F238E27FC236}">
                  <a16:creationId xmlns:a16="http://schemas.microsoft.com/office/drawing/2014/main" id="{27D2C877-01BA-45DD-89D5-F497E451218A}"/>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76" name="Line 51">
              <a:extLst>
                <a:ext uri="{FF2B5EF4-FFF2-40B4-BE49-F238E27FC236}">
                  <a16:creationId xmlns:a16="http://schemas.microsoft.com/office/drawing/2014/main" id="{D06AE9AC-FBAF-499F-93FC-D0850A6979BA}"/>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77" name="Line 52">
              <a:extLst>
                <a:ext uri="{FF2B5EF4-FFF2-40B4-BE49-F238E27FC236}">
                  <a16:creationId xmlns:a16="http://schemas.microsoft.com/office/drawing/2014/main" id="{51EFF940-510F-4383-86B7-EE54B72D7FE6}"/>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78" name="Line 53">
              <a:extLst>
                <a:ext uri="{FF2B5EF4-FFF2-40B4-BE49-F238E27FC236}">
                  <a16:creationId xmlns:a16="http://schemas.microsoft.com/office/drawing/2014/main" id="{19F5515E-CA2A-4D83-9AA9-2CE31D812C8B}"/>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79" name="Line 54">
              <a:extLst>
                <a:ext uri="{FF2B5EF4-FFF2-40B4-BE49-F238E27FC236}">
                  <a16:creationId xmlns:a16="http://schemas.microsoft.com/office/drawing/2014/main" id="{AF5B0513-C71B-4514-BA5E-56C4EA1DDD5D}"/>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80" name="Line 55">
              <a:extLst>
                <a:ext uri="{FF2B5EF4-FFF2-40B4-BE49-F238E27FC236}">
                  <a16:creationId xmlns:a16="http://schemas.microsoft.com/office/drawing/2014/main" id="{F99E89A6-6831-4318-9602-3A143D3D5132}"/>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81" name="Line 56">
              <a:extLst>
                <a:ext uri="{FF2B5EF4-FFF2-40B4-BE49-F238E27FC236}">
                  <a16:creationId xmlns:a16="http://schemas.microsoft.com/office/drawing/2014/main" id="{E4A52352-0CFF-40A8-86D3-3A123036185A}"/>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82" name="Line 57">
              <a:extLst>
                <a:ext uri="{FF2B5EF4-FFF2-40B4-BE49-F238E27FC236}">
                  <a16:creationId xmlns:a16="http://schemas.microsoft.com/office/drawing/2014/main" id="{E4FFE33B-F590-4FDA-B396-A1833DA8EFCC}"/>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83" name="Rectangle 58">
              <a:extLst>
                <a:ext uri="{FF2B5EF4-FFF2-40B4-BE49-F238E27FC236}">
                  <a16:creationId xmlns:a16="http://schemas.microsoft.com/office/drawing/2014/main" id="{A51E1834-E5EC-4B01-AFE0-8735D476C19D}"/>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184" name="Rectangle 59">
              <a:extLst>
                <a:ext uri="{FF2B5EF4-FFF2-40B4-BE49-F238E27FC236}">
                  <a16:creationId xmlns:a16="http://schemas.microsoft.com/office/drawing/2014/main" id="{9018A411-038C-463D-A88A-A33D2716825A}"/>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2</a:t>
              </a:r>
            </a:p>
          </p:txBody>
        </p:sp>
        <p:sp>
          <p:nvSpPr>
            <p:cNvPr id="185" name="Rectangle 61">
              <a:extLst>
                <a:ext uri="{FF2B5EF4-FFF2-40B4-BE49-F238E27FC236}">
                  <a16:creationId xmlns:a16="http://schemas.microsoft.com/office/drawing/2014/main" id="{0C13DA4D-EFE0-49DE-93D5-C99602A6D4FA}"/>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5</a:t>
              </a:r>
            </a:p>
          </p:txBody>
        </p:sp>
        <p:sp>
          <p:nvSpPr>
            <p:cNvPr id="186" name="Line 62">
              <a:extLst>
                <a:ext uri="{FF2B5EF4-FFF2-40B4-BE49-F238E27FC236}">
                  <a16:creationId xmlns:a16="http://schemas.microsoft.com/office/drawing/2014/main" id="{71457352-66C5-45FB-A4F4-A2C2328FBD3F}"/>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grpSp>
        <p:nvGrpSpPr>
          <p:cNvPr id="187" name="Group 66">
            <a:extLst>
              <a:ext uri="{FF2B5EF4-FFF2-40B4-BE49-F238E27FC236}">
                <a16:creationId xmlns:a16="http://schemas.microsoft.com/office/drawing/2014/main" id="{E052795F-4309-45E8-ACC2-AC6FCECDC0AE}"/>
              </a:ext>
            </a:extLst>
          </p:cNvPr>
          <p:cNvGrpSpPr>
            <a:grpSpLocks/>
          </p:cNvGrpSpPr>
          <p:nvPr/>
        </p:nvGrpSpPr>
        <p:grpSpPr bwMode="auto">
          <a:xfrm>
            <a:off x="294052" y="2503529"/>
            <a:ext cx="8610600" cy="3878263"/>
            <a:chOff x="192" y="1440"/>
            <a:chExt cx="5424" cy="2443"/>
          </a:xfrm>
          <a:solidFill>
            <a:schemeClr val="bg1"/>
          </a:solidFill>
        </p:grpSpPr>
        <p:sp>
          <p:nvSpPr>
            <p:cNvPr id="188" name="Rectangle 60">
              <a:extLst>
                <a:ext uri="{FF2B5EF4-FFF2-40B4-BE49-F238E27FC236}">
                  <a16:creationId xmlns:a16="http://schemas.microsoft.com/office/drawing/2014/main" id="{7C51FA49-1587-49FF-9306-90DDF0A34F24}"/>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2</a:t>
              </a:r>
            </a:p>
          </p:txBody>
        </p:sp>
        <p:sp>
          <p:nvSpPr>
            <p:cNvPr id="189" name="Rectangle 34">
              <a:extLst>
                <a:ext uri="{FF2B5EF4-FFF2-40B4-BE49-F238E27FC236}">
                  <a16:creationId xmlns:a16="http://schemas.microsoft.com/office/drawing/2014/main" id="{13A3A078-0AD3-4E58-99B3-CD3ACB72A3E1}"/>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190" name="Rectangle 35">
              <a:extLst>
                <a:ext uri="{FF2B5EF4-FFF2-40B4-BE49-F238E27FC236}">
                  <a16:creationId xmlns:a16="http://schemas.microsoft.com/office/drawing/2014/main" id="{D285AA7E-18BB-43D1-9D1F-77E2C1962744}"/>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E</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18</a:t>
              </a:r>
            </a:p>
          </p:txBody>
        </p:sp>
        <p:sp>
          <p:nvSpPr>
            <p:cNvPr id="191" name="Rectangle 36">
              <a:extLst>
                <a:ext uri="{FF2B5EF4-FFF2-40B4-BE49-F238E27FC236}">
                  <a16:creationId xmlns:a16="http://schemas.microsoft.com/office/drawing/2014/main" id="{DBE39CC3-28B8-4DE2-AB1A-EBB4DAF93F3A}"/>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192" name="Rectangle 37">
              <a:extLst>
                <a:ext uri="{FF2B5EF4-FFF2-40B4-BE49-F238E27FC236}">
                  <a16:creationId xmlns:a16="http://schemas.microsoft.com/office/drawing/2014/main" id="{D879A871-80D1-49D7-A9C9-B7E366B2BC89}"/>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10</a:t>
              </a:r>
            </a:p>
          </p:txBody>
        </p:sp>
        <p:sp>
          <p:nvSpPr>
            <p:cNvPr id="193" name="Rectangle 38">
              <a:extLst>
                <a:ext uri="{FF2B5EF4-FFF2-40B4-BE49-F238E27FC236}">
                  <a16:creationId xmlns:a16="http://schemas.microsoft.com/office/drawing/2014/main" id="{5D408C7B-353C-46BD-BDD8-B29C5AC52F9F}"/>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E</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194" name="Rectangle 39">
              <a:extLst>
                <a:ext uri="{FF2B5EF4-FFF2-40B4-BE49-F238E27FC236}">
                  <a16:creationId xmlns:a16="http://schemas.microsoft.com/office/drawing/2014/main" id="{3DEF6ADF-CEDB-440F-B861-3972DE33DD60}"/>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195" name="Rectangle 40">
              <a:extLst>
                <a:ext uri="{FF2B5EF4-FFF2-40B4-BE49-F238E27FC236}">
                  <a16:creationId xmlns:a16="http://schemas.microsoft.com/office/drawing/2014/main" id="{121E5EE9-FCA6-4371-879C-B0F1CD18CD9E}"/>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196" name="Rectangle 41">
              <a:extLst>
                <a:ext uri="{FF2B5EF4-FFF2-40B4-BE49-F238E27FC236}">
                  <a16:creationId xmlns:a16="http://schemas.microsoft.com/office/drawing/2014/main" id="{135B1494-37A5-4A8E-8A1E-DD8C60261658}"/>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197" name="Line 42">
              <a:extLst>
                <a:ext uri="{FF2B5EF4-FFF2-40B4-BE49-F238E27FC236}">
                  <a16:creationId xmlns:a16="http://schemas.microsoft.com/office/drawing/2014/main" id="{C3689815-E691-4DA5-99E7-4D083957404E}"/>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98" name="Line 43">
              <a:extLst>
                <a:ext uri="{FF2B5EF4-FFF2-40B4-BE49-F238E27FC236}">
                  <a16:creationId xmlns:a16="http://schemas.microsoft.com/office/drawing/2014/main" id="{E362BD78-994F-47AB-98D9-01E357A204D3}"/>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199" name="Line 44">
              <a:extLst>
                <a:ext uri="{FF2B5EF4-FFF2-40B4-BE49-F238E27FC236}">
                  <a16:creationId xmlns:a16="http://schemas.microsoft.com/office/drawing/2014/main" id="{5FEC0EC7-0FAC-4027-AD1D-3B1C20F19289}"/>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00" name="Line 45">
              <a:extLst>
                <a:ext uri="{FF2B5EF4-FFF2-40B4-BE49-F238E27FC236}">
                  <a16:creationId xmlns:a16="http://schemas.microsoft.com/office/drawing/2014/main" id="{99220DEB-B248-4BFB-9880-9ED91243E45F}"/>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01" name="Rectangle 46">
              <a:extLst>
                <a:ext uri="{FF2B5EF4-FFF2-40B4-BE49-F238E27FC236}">
                  <a16:creationId xmlns:a16="http://schemas.microsoft.com/office/drawing/2014/main" id="{D7F7562B-9946-47BC-A3DE-F8CDE5BB10DF}"/>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202" name="Line 47">
              <a:extLst>
                <a:ext uri="{FF2B5EF4-FFF2-40B4-BE49-F238E27FC236}">
                  <a16:creationId xmlns:a16="http://schemas.microsoft.com/office/drawing/2014/main" id="{68EAC281-A334-4933-846B-8B9EF045E485}"/>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03" name="Rectangle 48">
              <a:extLst>
                <a:ext uri="{FF2B5EF4-FFF2-40B4-BE49-F238E27FC236}">
                  <a16:creationId xmlns:a16="http://schemas.microsoft.com/office/drawing/2014/main" id="{FAC9CC92-AE0B-408C-8E4D-9E624B908795}"/>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204" name="Rectangle 49">
              <a:extLst>
                <a:ext uri="{FF2B5EF4-FFF2-40B4-BE49-F238E27FC236}">
                  <a16:creationId xmlns:a16="http://schemas.microsoft.com/office/drawing/2014/main" id="{75D5142B-3525-4263-B316-F130DEE06B33}"/>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205" name="Line 50">
              <a:extLst>
                <a:ext uri="{FF2B5EF4-FFF2-40B4-BE49-F238E27FC236}">
                  <a16:creationId xmlns:a16="http://schemas.microsoft.com/office/drawing/2014/main" id="{4F2B3B76-7349-4D61-AF5A-AC1EB4B82DB4}"/>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06" name="Line 51">
              <a:extLst>
                <a:ext uri="{FF2B5EF4-FFF2-40B4-BE49-F238E27FC236}">
                  <a16:creationId xmlns:a16="http://schemas.microsoft.com/office/drawing/2014/main" id="{467D5417-A6F6-487E-ACA1-98BAD136E8CC}"/>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07" name="Line 52">
              <a:extLst>
                <a:ext uri="{FF2B5EF4-FFF2-40B4-BE49-F238E27FC236}">
                  <a16:creationId xmlns:a16="http://schemas.microsoft.com/office/drawing/2014/main" id="{F4F50464-E870-4546-8903-78EC5FC35097}"/>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08" name="Line 53">
              <a:extLst>
                <a:ext uri="{FF2B5EF4-FFF2-40B4-BE49-F238E27FC236}">
                  <a16:creationId xmlns:a16="http://schemas.microsoft.com/office/drawing/2014/main" id="{FAFC328B-A86C-4550-8EFB-535BF8AF3D97}"/>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09" name="Line 54">
              <a:extLst>
                <a:ext uri="{FF2B5EF4-FFF2-40B4-BE49-F238E27FC236}">
                  <a16:creationId xmlns:a16="http://schemas.microsoft.com/office/drawing/2014/main" id="{D4F24134-1431-4840-BBD9-8AD12603D339}"/>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10" name="Line 55">
              <a:extLst>
                <a:ext uri="{FF2B5EF4-FFF2-40B4-BE49-F238E27FC236}">
                  <a16:creationId xmlns:a16="http://schemas.microsoft.com/office/drawing/2014/main" id="{91B12015-861F-4F93-93DA-ABDF7781BA3D}"/>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11" name="Line 56">
              <a:extLst>
                <a:ext uri="{FF2B5EF4-FFF2-40B4-BE49-F238E27FC236}">
                  <a16:creationId xmlns:a16="http://schemas.microsoft.com/office/drawing/2014/main" id="{CB7DF0F8-6282-49FB-8F74-8A9A7E099C21}"/>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12" name="Line 57">
              <a:extLst>
                <a:ext uri="{FF2B5EF4-FFF2-40B4-BE49-F238E27FC236}">
                  <a16:creationId xmlns:a16="http://schemas.microsoft.com/office/drawing/2014/main" id="{2351D0D7-5ACC-4E5C-9BBF-5C069CBD6F22}"/>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13" name="Rectangle 58">
              <a:extLst>
                <a:ext uri="{FF2B5EF4-FFF2-40B4-BE49-F238E27FC236}">
                  <a16:creationId xmlns:a16="http://schemas.microsoft.com/office/drawing/2014/main" id="{84A0FCA8-7888-43DF-ACA1-E4566E8DCEB6}"/>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5</a:t>
              </a:r>
            </a:p>
          </p:txBody>
        </p:sp>
        <p:sp>
          <p:nvSpPr>
            <p:cNvPr id="214" name="Rectangle 59">
              <a:extLst>
                <a:ext uri="{FF2B5EF4-FFF2-40B4-BE49-F238E27FC236}">
                  <a16:creationId xmlns:a16="http://schemas.microsoft.com/office/drawing/2014/main" id="{CFC07313-0CBE-4737-BFBB-86413A6C28A0}"/>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2</a:t>
              </a:r>
            </a:p>
          </p:txBody>
        </p:sp>
        <p:sp>
          <p:nvSpPr>
            <p:cNvPr id="215" name="Rectangle 61">
              <a:extLst>
                <a:ext uri="{FF2B5EF4-FFF2-40B4-BE49-F238E27FC236}">
                  <a16:creationId xmlns:a16="http://schemas.microsoft.com/office/drawing/2014/main" id="{6BFD2BD3-623A-401F-A212-352F0B515CCF}"/>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5</a:t>
              </a:r>
            </a:p>
          </p:txBody>
        </p:sp>
        <p:sp>
          <p:nvSpPr>
            <p:cNvPr id="216" name="Line 62">
              <a:extLst>
                <a:ext uri="{FF2B5EF4-FFF2-40B4-BE49-F238E27FC236}">
                  <a16:creationId xmlns:a16="http://schemas.microsoft.com/office/drawing/2014/main" id="{240A65C0-BE71-464E-ACEC-1642EA41A4B2}"/>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grpSp>
        <p:nvGrpSpPr>
          <p:cNvPr id="217" name="Group 66">
            <a:extLst>
              <a:ext uri="{FF2B5EF4-FFF2-40B4-BE49-F238E27FC236}">
                <a16:creationId xmlns:a16="http://schemas.microsoft.com/office/drawing/2014/main" id="{E01ABE2D-2452-4904-B462-F04707222D33}"/>
              </a:ext>
            </a:extLst>
          </p:cNvPr>
          <p:cNvGrpSpPr>
            <a:grpSpLocks/>
          </p:cNvGrpSpPr>
          <p:nvPr/>
        </p:nvGrpSpPr>
        <p:grpSpPr bwMode="auto">
          <a:xfrm>
            <a:off x="291629" y="2503529"/>
            <a:ext cx="8610600" cy="3878263"/>
            <a:chOff x="192" y="1440"/>
            <a:chExt cx="5424" cy="2443"/>
          </a:xfrm>
          <a:solidFill>
            <a:schemeClr val="bg1"/>
          </a:solidFill>
        </p:grpSpPr>
        <p:sp>
          <p:nvSpPr>
            <p:cNvPr id="218" name="Rectangle 60">
              <a:extLst>
                <a:ext uri="{FF2B5EF4-FFF2-40B4-BE49-F238E27FC236}">
                  <a16:creationId xmlns:a16="http://schemas.microsoft.com/office/drawing/2014/main" id="{9F91B60D-1D6D-4B66-A2FA-9AF26E78C409}"/>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2</a:t>
              </a:r>
            </a:p>
          </p:txBody>
        </p:sp>
        <p:sp>
          <p:nvSpPr>
            <p:cNvPr id="219" name="Rectangle 34">
              <a:extLst>
                <a:ext uri="{FF2B5EF4-FFF2-40B4-BE49-F238E27FC236}">
                  <a16:creationId xmlns:a16="http://schemas.microsoft.com/office/drawing/2014/main" id="{420067B2-A574-4A1D-9C94-1503DD7C1150}"/>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220" name="Rectangle 35">
              <a:extLst>
                <a:ext uri="{FF2B5EF4-FFF2-40B4-BE49-F238E27FC236}">
                  <a16:creationId xmlns:a16="http://schemas.microsoft.com/office/drawing/2014/main" id="{EF5F57BD-CDF3-4C48-9188-39D2A3FFD025}"/>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E</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18</a:t>
              </a:r>
            </a:p>
          </p:txBody>
        </p:sp>
        <p:sp>
          <p:nvSpPr>
            <p:cNvPr id="221" name="Rectangle 36">
              <a:extLst>
                <a:ext uri="{FF2B5EF4-FFF2-40B4-BE49-F238E27FC236}">
                  <a16:creationId xmlns:a16="http://schemas.microsoft.com/office/drawing/2014/main" id="{AD1F20C7-8521-4D56-B27A-AE8CC44CDBCD}"/>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222" name="Rectangle 37">
              <a:extLst>
                <a:ext uri="{FF2B5EF4-FFF2-40B4-BE49-F238E27FC236}">
                  <a16:creationId xmlns:a16="http://schemas.microsoft.com/office/drawing/2014/main" id="{CC9BE55E-CF5F-4DA2-A4B6-7A733031AB98}"/>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10</a:t>
              </a:r>
            </a:p>
          </p:txBody>
        </p:sp>
        <p:sp>
          <p:nvSpPr>
            <p:cNvPr id="223" name="Rectangle 38">
              <a:extLst>
                <a:ext uri="{FF2B5EF4-FFF2-40B4-BE49-F238E27FC236}">
                  <a16:creationId xmlns:a16="http://schemas.microsoft.com/office/drawing/2014/main" id="{B1A89278-7BDE-4EB6-AA1E-A7DC7148AC5D}"/>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E</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224" name="Rectangle 39">
              <a:extLst>
                <a:ext uri="{FF2B5EF4-FFF2-40B4-BE49-F238E27FC236}">
                  <a16:creationId xmlns:a16="http://schemas.microsoft.com/office/drawing/2014/main" id="{5BB10F4F-C2FB-49C0-B8E7-3F574AA14716}"/>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225" name="Rectangle 40">
              <a:extLst>
                <a:ext uri="{FF2B5EF4-FFF2-40B4-BE49-F238E27FC236}">
                  <a16:creationId xmlns:a16="http://schemas.microsoft.com/office/drawing/2014/main" id="{D0DBF055-B88A-4EF4-A573-16C4A203A176}"/>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226" name="Rectangle 41">
              <a:extLst>
                <a:ext uri="{FF2B5EF4-FFF2-40B4-BE49-F238E27FC236}">
                  <a16:creationId xmlns:a16="http://schemas.microsoft.com/office/drawing/2014/main" id="{A9C4BB2A-AFC0-4BDA-A2D4-F205E9D01555}"/>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227" name="Line 42">
              <a:extLst>
                <a:ext uri="{FF2B5EF4-FFF2-40B4-BE49-F238E27FC236}">
                  <a16:creationId xmlns:a16="http://schemas.microsoft.com/office/drawing/2014/main" id="{8026DDE3-E61A-4CAC-8FE9-83C66656CC48}"/>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28" name="Line 43">
              <a:extLst>
                <a:ext uri="{FF2B5EF4-FFF2-40B4-BE49-F238E27FC236}">
                  <a16:creationId xmlns:a16="http://schemas.microsoft.com/office/drawing/2014/main" id="{8C6FC0DD-95B9-4A30-BD10-49905BAED5FF}"/>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29" name="Line 44">
              <a:extLst>
                <a:ext uri="{FF2B5EF4-FFF2-40B4-BE49-F238E27FC236}">
                  <a16:creationId xmlns:a16="http://schemas.microsoft.com/office/drawing/2014/main" id="{7C6D526B-CDD4-404A-9938-106E9A69F154}"/>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30" name="Line 45">
              <a:extLst>
                <a:ext uri="{FF2B5EF4-FFF2-40B4-BE49-F238E27FC236}">
                  <a16:creationId xmlns:a16="http://schemas.microsoft.com/office/drawing/2014/main" id="{FDFAAA35-D110-4FE9-9C5A-8BA1D18AC80B}"/>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31" name="Rectangle 46">
              <a:extLst>
                <a:ext uri="{FF2B5EF4-FFF2-40B4-BE49-F238E27FC236}">
                  <a16:creationId xmlns:a16="http://schemas.microsoft.com/office/drawing/2014/main" id="{0AB76277-485F-47BA-B965-4F78C0E7FF97}"/>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T</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5</a:t>
              </a:r>
            </a:p>
          </p:txBody>
        </p:sp>
        <p:sp>
          <p:nvSpPr>
            <p:cNvPr id="232" name="Line 47">
              <a:extLst>
                <a:ext uri="{FF2B5EF4-FFF2-40B4-BE49-F238E27FC236}">
                  <a16:creationId xmlns:a16="http://schemas.microsoft.com/office/drawing/2014/main" id="{D3D91B0C-00DC-4E59-92AC-EBBD914219C5}"/>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33" name="Rectangle 48">
              <a:extLst>
                <a:ext uri="{FF2B5EF4-FFF2-40B4-BE49-F238E27FC236}">
                  <a16:creationId xmlns:a16="http://schemas.microsoft.com/office/drawing/2014/main" id="{A91BA72D-AA35-4A6F-9231-AD9ED2CE7349}"/>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234" name="Rectangle 49">
              <a:extLst>
                <a:ext uri="{FF2B5EF4-FFF2-40B4-BE49-F238E27FC236}">
                  <a16:creationId xmlns:a16="http://schemas.microsoft.com/office/drawing/2014/main" id="{EB5A3B8B-D3EC-434D-88BB-AB7DBFA9FD92}"/>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235" name="Line 50">
              <a:extLst>
                <a:ext uri="{FF2B5EF4-FFF2-40B4-BE49-F238E27FC236}">
                  <a16:creationId xmlns:a16="http://schemas.microsoft.com/office/drawing/2014/main" id="{6101EE1E-A1D9-4A17-B74D-A7B284E3A2D0}"/>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36" name="Line 51">
              <a:extLst>
                <a:ext uri="{FF2B5EF4-FFF2-40B4-BE49-F238E27FC236}">
                  <a16:creationId xmlns:a16="http://schemas.microsoft.com/office/drawing/2014/main" id="{57599213-5DE7-4D0B-ADCB-B5FE4B7FDC1B}"/>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37" name="Line 52">
              <a:extLst>
                <a:ext uri="{FF2B5EF4-FFF2-40B4-BE49-F238E27FC236}">
                  <a16:creationId xmlns:a16="http://schemas.microsoft.com/office/drawing/2014/main" id="{2D50195A-EA01-4243-B5E8-093567BF2C91}"/>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38" name="Line 53">
              <a:extLst>
                <a:ext uri="{FF2B5EF4-FFF2-40B4-BE49-F238E27FC236}">
                  <a16:creationId xmlns:a16="http://schemas.microsoft.com/office/drawing/2014/main" id="{5BDAF3A9-A06F-4B5B-89CC-9336C597A4D0}"/>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39" name="Line 54">
              <a:extLst>
                <a:ext uri="{FF2B5EF4-FFF2-40B4-BE49-F238E27FC236}">
                  <a16:creationId xmlns:a16="http://schemas.microsoft.com/office/drawing/2014/main" id="{BF2B5F67-0780-466A-A3B6-F8AAD13BCCAC}"/>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40" name="Line 55">
              <a:extLst>
                <a:ext uri="{FF2B5EF4-FFF2-40B4-BE49-F238E27FC236}">
                  <a16:creationId xmlns:a16="http://schemas.microsoft.com/office/drawing/2014/main" id="{83963BF2-3EE5-498A-AEA3-146BB7EC8A41}"/>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41" name="Line 56">
              <a:extLst>
                <a:ext uri="{FF2B5EF4-FFF2-40B4-BE49-F238E27FC236}">
                  <a16:creationId xmlns:a16="http://schemas.microsoft.com/office/drawing/2014/main" id="{C382761C-FC25-4BAE-A34F-69F8B5E5F5DB}"/>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42" name="Line 57">
              <a:extLst>
                <a:ext uri="{FF2B5EF4-FFF2-40B4-BE49-F238E27FC236}">
                  <a16:creationId xmlns:a16="http://schemas.microsoft.com/office/drawing/2014/main" id="{DFF20B49-7D72-4D80-8A2E-39E3502D724C}"/>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43" name="Rectangle 58">
              <a:extLst>
                <a:ext uri="{FF2B5EF4-FFF2-40B4-BE49-F238E27FC236}">
                  <a16:creationId xmlns:a16="http://schemas.microsoft.com/office/drawing/2014/main" id="{00F22847-1520-44F6-A6A6-1693FAE63D5D}"/>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244" name="Rectangle 59">
              <a:extLst>
                <a:ext uri="{FF2B5EF4-FFF2-40B4-BE49-F238E27FC236}">
                  <a16:creationId xmlns:a16="http://schemas.microsoft.com/office/drawing/2014/main" id="{2A9BB046-B1E8-4B75-8438-B152FE9507BB}"/>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2</a:t>
              </a:r>
            </a:p>
          </p:txBody>
        </p:sp>
        <p:sp>
          <p:nvSpPr>
            <p:cNvPr id="245" name="Rectangle 61">
              <a:extLst>
                <a:ext uri="{FF2B5EF4-FFF2-40B4-BE49-F238E27FC236}">
                  <a16:creationId xmlns:a16="http://schemas.microsoft.com/office/drawing/2014/main" id="{BF024DE2-C010-4805-9332-761D50AD9AA6}"/>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5</a:t>
              </a:r>
            </a:p>
          </p:txBody>
        </p:sp>
        <p:sp>
          <p:nvSpPr>
            <p:cNvPr id="246" name="Line 62">
              <a:extLst>
                <a:ext uri="{FF2B5EF4-FFF2-40B4-BE49-F238E27FC236}">
                  <a16:creationId xmlns:a16="http://schemas.microsoft.com/office/drawing/2014/main" id="{221ABC80-8246-4D6F-B460-C3E59398D1CC}"/>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grpSp>
        <p:nvGrpSpPr>
          <p:cNvPr id="247" name="Group 66">
            <a:extLst>
              <a:ext uri="{FF2B5EF4-FFF2-40B4-BE49-F238E27FC236}">
                <a16:creationId xmlns:a16="http://schemas.microsoft.com/office/drawing/2014/main" id="{B071190E-F370-4956-9665-64C87A0634E8}"/>
              </a:ext>
            </a:extLst>
          </p:cNvPr>
          <p:cNvGrpSpPr>
            <a:grpSpLocks/>
          </p:cNvGrpSpPr>
          <p:nvPr/>
        </p:nvGrpSpPr>
        <p:grpSpPr bwMode="auto">
          <a:xfrm>
            <a:off x="291629" y="2503529"/>
            <a:ext cx="8610600" cy="3878263"/>
            <a:chOff x="192" y="1440"/>
            <a:chExt cx="5424" cy="2443"/>
          </a:xfrm>
          <a:solidFill>
            <a:schemeClr val="bg1"/>
          </a:solidFill>
        </p:grpSpPr>
        <p:sp>
          <p:nvSpPr>
            <p:cNvPr id="248" name="Rectangle 60">
              <a:extLst>
                <a:ext uri="{FF2B5EF4-FFF2-40B4-BE49-F238E27FC236}">
                  <a16:creationId xmlns:a16="http://schemas.microsoft.com/office/drawing/2014/main" id="{4022DD33-4E31-49D3-9F06-4FBADE15092B}"/>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rPr>
                <a:t>digit.</a:t>
              </a:r>
              <a:r>
                <a:rPr lang="en-US" altLang="zh-CN" sz="2800" i="1">
                  <a:solidFill>
                    <a:srgbClr val="000000"/>
                  </a:solidFill>
                </a:rPr>
                <a:t>lexval </a:t>
              </a:r>
              <a:r>
                <a:rPr lang="en-US" altLang="zh-CN" sz="2800">
                  <a:solidFill>
                    <a:srgbClr val="000000"/>
                  </a:solidFill>
                </a:rPr>
                <a:t>= 2</a:t>
              </a:r>
            </a:p>
          </p:txBody>
        </p:sp>
        <p:sp>
          <p:nvSpPr>
            <p:cNvPr id="249" name="Rectangle 34">
              <a:extLst>
                <a:ext uri="{FF2B5EF4-FFF2-40B4-BE49-F238E27FC236}">
                  <a16:creationId xmlns:a16="http://schemas.microsoft.com/office/drawing/2014/main" id="{7E76C8A7-65F4-4167-8624-7604B0E9B4AF}"/>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250" name="Rectangle 35">
              <a:extLst>
                <a:ext uri="{FF2B5EF4-FFF2-40B4-BE49-F238E27FC236}">
                  <a16:creationId xmlns:a16="http://schemas.microsoft.com/office/drawing/2014/main" id="{F9050C61-0EBE-452F-A5B0-9F4AB3AF839F}"/>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E</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18</a:t>
              </a:r>
            </a:p>
          </p:txBody>
        </p:sp>
        <p:sp>
          <p:nvSpPr>
            <p:cNvPr id="251" name="Rectangle 36">
              <a:extLst>
                <a:ext uri="{FF2B5EF4-FFF2-40B4-BE49-F238E27FC236}">
                  <a16:creationId xmlns:a16="http://schemas.microsoft.com/office/drawing/2014/main" id="{318D32DD-9A80-44F4-AF1D-DCF59CE2D448}"/>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252" name="Rectangle 37">
              <a:extLst>
                <a:ext uri="{FF2B5EF4-FFF2-40B4-BE49-F238E27FC236}">
                  <a16:creationId xmlns:a16="http://schemas.microsoft.com/office/drawing/2014/main" id="{BD6BD012-D02B-434F-BDFE-16F37FA801DA}"/>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10</a:t>
              </a:r>
            </a:p>
          </p:txBody>
        </p:sp>
        <p:sp>
          <p:nvSpPr>
            <p:cNvPr id="253" name="Rectangle 38">
              <a:extLst>
                <a:ext uri="{FF2B5EF4-FFF2-40B4-BE49-F238E27FC236}">
                  <a16:creationId xmlns:a16="http://schemas.microsoft.com/office/drawing/2014/main" id="{B3D00E76-276B-459E-A700-F67FCC093B4D}"/>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E</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254" name="Rectangle 39">
              <a:extLst>
                <a:ext uri="{FF2B5EF4-FFF2-40B4-BE49-F238E27FC236}">
                  <a16:creationId xmlns:a16="http://schemas.microsoft.com/office/drawing/2014/main" id="{A033598E-64CA-4616-9AF3-0637B80134E4}"/>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255" name="Rectangle 40">
              <a:extLst>
                <a:ext uri="{FF2B5EF4-FFF2-40B4-BE49-F238E27FC236}">
                  <a16:creationId xmlns:a16="http://schemas.microsoft.com/office/drawing/2014/main" id="{6E88F41E-FDC4-405F-8E9A-D1A3AAECA464}"/>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256" name="Rectangle 41">
              <a:extLst>
                <a:ext uri="{FF2B5EF4-FFF2-40B4-BE49-F238E27FC236}">
                  <a16:creationId xmlns:a16="http://schemas.microsoft.com/office/drawing/2014/main" id="{FDD153A6-1ED6-4F7D-98DF-D24525A84A30}"/>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257" name="Line 42">
              <a:extLst>
                <a:ext uri="{FF2B5EF4-FFF2-40B4-BE49-F238E27FC236}">
                  <a16:creationId xmlns:a16="http://schemas.microsoft.com/office/drawing/2014/main" id="{F804CCF7-870A-4D17-8E1D-4FA2FA7EA8D0}"/>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58" name="Line 43">
              <a:extLst>
                <a:ext uri="{FF2B5EF4-FFF2-40B4-BE49-F238E27FC236}">
                  <a16:creationId xmlns:a16="http://schemas.microsoft.com/office/drawing/2014/main" id="{F7273675-1EB0-432E-BCE4-87755E2D7DB1}"/>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59" name="Line 44">
              <a:extLst>
                <a:ext uri="{FF2B5EF4-FFF2-40B4-BE49-F238E27FC236}">
                  <a16:creationId xmlns:a16="http://schemas.microsoft.com/office/drawing/2014/main" id="{074EBAC9-7EC3-49B2-B2B4-05C7588D9BC3}"/>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60" name="Line 45">
              <a:extLst>
                <a:ext uri="{FF2B5EF4-FFF2-40B4-BE49-F238E27FC236}">
                  <a16:creationId xmlns:a16="http://schemas.microsoft.com/office/drawing/2014/main" id="{8C8DBC64-51E4-4C00-95DA-921D6E1C7006}"/>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61" name="Rectangle 46">
              <a:extLst>
                <a:ext uri="{FF2B5EF4-FFF2-40B4-BE49-F238E27FC236}">
                  <a16:creationId xmlns:a16="http://schemas.microsoft.com/office/drawing/2014/main" id="{F867E5E6-5AE8-46A3-9183-E764953E583D}"/>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262" name="Line 47">
              <a:extLst>
                <a:ext uri="{FF2B5EF4-FFF2-40B4-BE49-F238E27FC236}">
                  <a16:creationId xmlns:a16="http://schemas.microsoft.com/office/drawing/2014/main" id="{453145E9-D929-4EC7-B2BD-62609AAE7D02}"/>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63" name="Rectangle 48">
              <a:extLst>
                <a:ext uri="{FF2B5EF4-FFF2-40B4-BE49-F238E27FC236}">
                  <a16:creationId xmlns:a16="http://schemas.microsoft.com/office/drawing/2014/main" id="{B3C8DD38-B0BE-438C-934A-D6451D277D79}"/>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264" name="Rectangle 49">
              <a:extLst>
                <a:ext uri="{FF2B5EF4-FFF2-40B4-BE49-F238E27FC236}">
                  <a16:creationId xmlns:a16="http://schemas.microsoft.com/office/drawing/2014/main" id="{DE9A495E-5C46-46C7-9DA8-6DD06C4069E9}"/>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265" name="Line 50">
              <a:extLst>
                <a:ext uri="{FF2B5EF4-FFF2-40B4-BE49-F238E27FC236}">
                  <a16:creationId xmlns:a16="http://schemas.microsoft.com/office/drawing/2014/main" id="{321ADC68-4697-4205-9D86-5CBD915075E6}"/>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66" name="Line 51">
              <a:extLst>
                <a:ext uri="{FF2B5EF4-FFF2-40B4-BE49-F238E27FC236}">
                  <a16:creationId xmlns:a16="http://schemas.microsoft.com/office/drawing/2014/main" id="{B9DAB2EB-1298-4AB5-8FD8-CD450B9AC9B7}"/>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67" name="Line 52">
              <a:extLst>
                <a:ext uri="{FF2B5EF4-FFF2-40B4-BE49-F238E27FC236}">
                  <a16:creationId xmlns:a16="http://schemas.microsoft.com/office/drawing/2014/main" id="{D18433AC-402E-4E79-968D-500A5C8C8E9B}"/>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68" name="Line 53">
              <a:extLst>
                <a:ext uri="{FF2B5EF4-FFF2-40B4-BE49-F238E27FC236}">
                  <a16:creationId xmlns:a16="http://schemas.microsoft.com/office/drawing/2014/main" id="{F4BE1922-4D66-4BB2-AB90-F19FB3CD4EBB}"/>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69" name="Line 54">
              <a:extLst>
                <a:ext uri="{FF2B5EF4-FFF2-40B4-BE49-F238E27FC236}">
                  <a16:creationId xmlns:a16="http://schemas.microsoft.com/office/drawing/2014/main" id="{7D19FDC2-1332-48AF-A1C1-2DBCC1045CF0}"/>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70" name="Line 55">
              <a:extLst>
                <a:ext uri="{FF2B5EF4-FFF2-40B4-BE49-F238E27FC236}">
                  <a16:creationId xmlns:a16="http://schemas.microsoft.com/office/drawing/2014/main" id="{41A9268F-EF88-4EDF-B58A-189468F69C90}"/>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71" name="Line 56">
              <a:extLst>
                <a:ext uri="{FF2B5EF4-FFF2-40B4-BE49-F238E27FC236}">
                  <a16:creationId xmlns:a16="http://schemas.microsoft.com/office/drawing/2014/main" id="{8E1130EB-1886-48D4-BB66-4EA147972DA4}"/>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72" name="Line 57">
              <a:extLst>
                <a:ext uri="{FF2B5EF4-FFF2-40B4-BE49-F238E27FC236}">
                  <a16:creationId xmlns:a16="http://schemas.microsoft.com/office/drawing/2014/main" id="{896D74A0-158A-4102-85AA-C9CCB3680A3E}"/>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73" name="Rectangle 58">
              <a:extLst>
                <a:ext uri="{FF2B5EF4-FFF2-40B4-BE49-F238E27FC236}">
                  <a16:creationId xmlns:a16="http://schemas.microsoft.com/office/drawing/2014/main" id="{A53CE1CF-E3E6-471F-8969-7CBE3C1E2415}"/>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274" name="Rectangle 59">
              <a:extLst>
                <a:ext uri="{FF2B5EF4-FFF2-40B4-BE49-F238E27FC236}">
                  <a16:creationId xmlns:a16="http://schemas.microsoft.com/office/drawing/2014/main" id="{0709D39C-EA3C-45E3-A037-B1F5DBAD3AC4}"/>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2</a:t>
              </a:r>
            </a:p>
          </p:txBody>
        </p:sp>
        <p:sp>
          <p:nvSpPr>
            <p:cNvPr id="275" name="Rectangle 61">
              <a:extLst>
                <a:ext uri="{FF2B5EF4-FFF2-40B4-BE49-F238E27FC236}">
                  <a16:creationId xmlns:a16="http://schemas.microsoft.com/office/drawing/2014/main" id="{6DFB0AA7-DF27-4AE8-B5AB-29C5528D2826}"/>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5</a:t>
              </a:r>
            </a:p>
          </p:txBody>
        </p:sp>
        <p:sp>
          <p:nvSpPr>
            <p:cNvPr id="276" name="Line 62">
              <a:extLst>
                <a:ext uri="{FF2B5EF4-FFF2-40B4-BE49-F238E27FC236}">
                  <a16:creationId xmlns:a16="http://schemas.microsoft.com/office/drawing/2014/main" id="{36314BB8-E0A1-4816-8FA7-DEF2C8FEA44E}"/>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grpSp>
        <p:nvGrpSpPr>
          <p:cNvPr id="277" name="Group 66">
            <a:extLst>
              <a:ext uri="{FF2B5EF4-FFF2-40B4-BE49-F238E27FC236}">
                <a16:creationId xmlns:a16="http://schemas.microsoft.com/office/drawing/2014/main" id="{897B442B-AE36-48BC-AAFC-38B64FE2E16A}"/>
              </a:ext>
            </a:extLst>
          </p:cNvPr>
          <p:cNvGrpSpPr>
            <a:grpSpLocks/>
          </p:cNvGrpSpPr>
          <p:nvPr/>
        </p:nvGrpSpPr>
        <p:grpSpPr bwMode="auto">
          <a:xfrm>
            <a:off x="291629" y="2503529"/>
            <a:ext cx="8610600" cy="3878263"/>
            <a:chOff x="192" y="1440"/>
            <a:chExt cx="5424" cy="2443"/>
          </a:xfrm>
          <a:solidFill>
            <a:schemeClr val="bg1"/>
          </a:solidFill>
        </p:grpSpPr>
        <p:sp>
          <p:nvSpPr>
            <p:cNvPr id="278" name="Rectangle 60">
              <a:extLst>
                <a:ext uri="{FF2B5EF4-FFF2-40B4-BE49-F238E27FC236}">
                  <a16:creationId xmlns:a16="http://schemas.microsoft.com/office/drawing/2014/main" id="{B024AEF0-902E-434B-8E35-A93639B9012B}"/>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2</a:t>
              </a:r>
            </a:p>
          </p:txBody>
        </p:sp>
        <p:sp>
          <p:nvSpPr>
            <p:cNvPr id="279" name="Rectangle 34">
              <a:extLst>
                <a:ext uri="{FF2B5EF4-FFF2-40B4-BE49-F238E27FC236}">
                  <a16:creationId xmlns:a16="http://schemas.microsoft.com/office/drawing/2014/main" id="{03A3A807-B9EE-48C4-AA17-6CAB279087DD}"/>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280" name="Rectangle 35">
              <a:extLst>
                <a:ext uri="{FF2B5EF4-FFF2-40B4-BE49-F238E27FC236}">
                  <a16:creationId xmlns:a16="http://schemas.microsoft.com/office/drawing/2014/main" id="{50055744-3BAF-4617-928C-FA527BA9890E}"/>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E</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18</a:t>
              </a:r>
            </a:p>
          </p:txBody>
        </p:sp>
        <p:sp>
          <p:nvSpPr>
            <p:cNvPr id="281" name="Rectangle 36">
              <a:extLst>
                <a:ext uri="{FF2B5EF4-FFF2-40B4-BE49-F238E27FC236}">
                  <a16:creationId xmlns:a16="http://schemas.microsoft.com/office/drawing/2014/main" id="{2BCAAA53-6AA2-4180-A9FF-74FEC0536AAA}"/>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282" name="Rectangle 37">
              <a:extLst>
                <a:ext uri="{FF2B5EF4-FFF2-40B4-BE49-F238E27FC236}">
                  <a16:creationId xmlns:a16="http://schemas.microsoft.com/office/drawing/2014/main" id="{11482E96-233C-4CB3-AA2B-C107EC3A1C5D}"/>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10</a:t>
              </a:r>
            </a:p>
          </p:txBody>
        </p:sp>
        <p:sp>
          <p:nvSpPr>
            <p:cNvPr id="283" name="Rectangle 38">
              <a:extLst>
                <a:ext uri="{FF2B5EF4-FFF2-40B4-BE49-F238E27FC236}">
                  <a16:creationId xmlns:a16="http://schemas.microsoft.com/office/drawing/2014/main" id="{B2801DD1-7720-4CB8-89DC-E531ADF795F6}"/>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E</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284" name="Rectangle 39">
              <a:extLst>
                <a:ext uri="{FF2B5EF4-FFF2-40B4-BE49-F238E27FC236}">
                  <a16:creationId xmlns:a16="http://schemas.microsoft.com/office/drawing/2014/main" id="{F1BACD55-47B1-4F30-8CA4-5CC57B69B0F1}"/>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285" name="Rectangle 40">
              <a:extLst>
                <a:ext uri="{FF2B5EF4-FFF2-40B4-BE49-F238E27FC236}">
                  <a16:creationId xmlns:a16="http://schemas.microsoft.com/office/drawing/2014/main" id="{0A7CC75B-4A6D-4379-83B6-8501FD5424F1}"/>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286" name="Rectangle 41">
              <a:extLst>
                <a:ext uri="{FF2B5EF4-FFF2-40B4-BE49-F238E27FC236}">
                  <a16:creationId xmlns:a16="http://schemas.microsoft.com/office/drawing/2014/main" id="{66254871-97E8-4A77-87FC-54401371F56C}"/>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287" name="Line 42">
              <a:extLst>
                <a:ext uri="{FF2B5EF4-FFF2-40B4-BE49-F238E27FC236}">
                  <a16:creationId xmlns:a16="http://schemas.microsoft.com/office/drawing/2014/main" id="{D2E6E015-FD43-490A-9CE0-A8791F88CFD7}"/>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88" name="Line 43">
              <a:extLst>
                <a:ext uri="{FF2B5EF4-FFF2-40B4-BE49-F238E27FC236}">
                  <a16:creationId xmlns:a16="http://schemas.microsoft.com/office/drawing/2014/main" id="{3CE91F37-70E1-4FEA-B9A0-38434FC67B99}"/>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89" name="Line 44">
              <a:extLst>
                <a:ext uri="{FF2B5EF4-FFF2-40B4-BE49-F238E27FC236}">
                  <a16:creationId xmlns:a16="http://schemas.microsoft.com/office/drawing/2014/main" id="{B1CC15E1-A239-4806-8E65-0837C2804C08}"/>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90" name="Line 45">
              <a:extLst>
                <a:ext uri="{FF2B5EF4-FFF2-40B4-BE49-F238E27FC236}">
                  <a16:creationId xmlns:a16="http://schemas.microsoft.com/office/drawing/2014/main" id="{E27091DA-8A4D-4988-969A-A8D96E2CAB5B}"/>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91" name="Rectangle 46">
              <a:extLst>
                <a:ext uri="{FF2B5EF4-FFF2-40B4-BE49-F238E27FC236}">
                  <a16:creationId xmlns:a16="http://schemas.microsoft.com/office/drawing/2014/main" id="{5BC13DA0-930A-489A-82A6-4862C7C9DEE0}"/>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292" name="Line 47">
              <a:extLst>
                <a:ext uri="{FF2B5EF4-FFF2-40B4-BE49-F238E27FC236}">
                  <a16:creationId xmlns:a16="http://schemas.microsoft.com/office/drawing/2014/main" id="{9F30BBCB-CC99-4592-B526-2F955732E95D}"/>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93" name="Rectangle 48">
              <a:extLst>
                <a:ext uri="{FF2B5EF4-FFF2-40B4-BE49-F238E27FC236}">
                  <a16:creationId xmlns:a16="http://schemas.microsoft.com/office/drawing/2014/main" id="{81E86CE7-77BA-4F14-89EF-F69A9A3267D0}"/>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294" name="Rectangle 49">
              <a:extLst>
                <a:ext uri="{FF2B5EF4-FFF2-40B4-BE49-F238E27FC236}">
                  <a16:creationId xmlns:a16="http://schemas.microsoft.com/office/drawing/2014/main" id="{0AE8CE0B-A158-41E4-BD76-1E0921CC65DC}"/>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295" name="Line 50">
              <a:extLst>
                <a:ext uri="{FF2B5EF4-FFF2-40B4-BE49-F238E27FC236}">
                  <a16:creationId xmlns:a16="http://schemas.microsoft.com/office/drawing/2014/main" id="{5FB84B70-E961-4977-AB2E-83A14C6945A9}"/>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96" name="Line 51">
              <a:extLst>
                <a:ext uri="{FF2B5EF4-FFF2-40B4-BE49-F238E27FC236}">
                  <a16:creationId xmlns:a16="http://schemas.microsoft.com/office/drawing/2014/main" id="{9014CB17-764D-442A-962E-89D5638C2686}"/>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97" name="Line 52">
              <a:extLst>
                <a:ext uri="{FF2B5EF4-FFF2-40B4-BE49-F238E27FC236}">
                  <a16:creationId xmlns:a16="http://schemas.microsoft.com/office/drawing/2014/main" id="{DDD899CE-935C-4702-A291-C8A21A95C17D}"/>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98" name="Line 53">
              <a:extLst>
                <a:ext uri="{FF2B5EF4-FFF2-40B4-BE49-F238E27FC236}">
                  <a16:creationId xmlns:a16="http://schemas.microsoft.com/office/drawing/2014/main" id="{513782F1-7FF2-4B58-ADB7-F5A729C9A4E5}"/>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299" name="Line 54">
              <a:extLst>
                <a:ext uri="{FF2B5EF4-FFF2-40B4-BE49-F238E27FC236}">
                  <a16:creationId xmlns:a16="http://schemas.microsoft.com/office/drawing/2014/main" id="{875E1B3E-E2A1-4B34-9379-6B6C09E809F0}"/>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00" name="Line 55">
              <a:extLst>
                <a:ext uri="{FF2B5EF4-FFF2-40B4-BE49-F238E27FC236}">
                  <a16:creationId xmlns:a16="http://schemas.microsoft.com/office/drawing/2014/main" id="{4EB48FD2-5276-4BC5-967A-2CFA539239AA}"/>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01" name="Line 56">
              <a:extLst>
                <a:ext uri="{FF2B5EF4-FFF2-40B4-BE49-F238E27FC236}">
                  <a16:creationId xmlns:a16="http://schemas.microsoft.com/office/drawing/2014/main" id="{70F9B050-1E0F-4D7F-989F-A05178EC9CB4}"/>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02" name="Line 57">
              <a:extLst>
                <a:ext uri="{FF2B5EF4-FFF2-40B4-BE49-F238E27FC236}">
                  <a16:creationId xmlns:a16="http://schemas.microsoft.com/office/drawing/2014/main" id="{F8CCBAC4-0E28-46CA-9465-018A1D59ACA1}"/>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03" name="Rectangle 58">
              <a:extLst>
                <a:ext uri="{FF2B5EF4-FFF2-40B4-BE49-F238E27FC236}">
                  <a16:creationId xmlns:a16="http://schemas.microsoft.com/office/drawing/2014/main" id="{C4AC7BD1-8B24-4719-95E3-3A35B5877260}"/>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304" name="Rectangle 59">
              <a:extLst>
                <a:ext uri="{FF2B5EF4-FFF2-40B4-BE49-F238E27FC236}">
                  <a16:creationId xmlns:a16="http://schemas.microsoft.com/office/drawing/2014/main" id="{C10F2F0F-9E13-42A0-8AC4-F0C3C7012663}"/>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F</a:t>
              </a:r>
              <a:r>
                <a:rPr lang="en-US" altLang="zh-CN" sz="2800">
                  <a:solidFill>
                    <a:srgbClr val="000000"/>
                  </a:solidFill>
                </a:rPr>
                <a:t>.</a:t>
              </a:r>
              <a:r>
                <a:rPr lang="en-US" altLang="zh-CN" sz="2800" i="1">
                  <a:solidFill>
                    <a:srgbClr val="000000"/>
                  </a:solidFill>
                </a:rPr>
                <a:t>val </a:t>
              </a:r>
              <a:r>
                <a:rPr lang="en-US" altLang="zh-CN" sz="2800">
                  <a:solidFill>
                    <a:srgbClr val="000000"/>
                  </a:solidFill>
                </a:rPr>
                <a:t>= 2</a:t>
              </a:r>
            </a:p>
          </p:txBody>
        </p:sp>
        <p:sp>
          <p:nvSpPr>
            <p:cNvPr id="305" name="Rectangle 61">
              <a:extLst>
                <a:ext uri="{FF2B5EF4-FFF2-40B4-BE49-F238E27FC236}">
                  <a16:creationId xmlns:a16="http://schemas.microsoft.com/office/drawing/2014/main" id="{0D2CA2E2-3CA3-4815-B13D-8CDA2D1F3F8B}"/>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5</a:t>
              </a:r>
            </a:p>
          </p:txBody>
        </p:sp>
        <p:sp>
          <p:nvSpPr>
            <p:cNvPr id="306" name="Line 62">
              <a:extLst>
                <a:ext uri="{FF2B5EF4-FFF2-40B4-BE49-F238E27FC236}">
                  <a16:creationId xmlns:a16="http://schemas.microsoft.com/office/drawing/2014/main" id="{FAD85B88-B253-4894-89D0-AD5B31A4CA9B}"/>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grpSp>
        <p:nvGrpSpPr>
          <p:cNvPr id="307" name="Group 66">
            <a:extLst>
              <a:ext uri="{FF2B5EF4-FFF2-40B4-BE49-F238E27FC236}">
                <a16:creationId xmlns:a16="http://schemas.microsoft.com/office/drawing/2014/main" id="{ACDDE781-1DF7-42C1-9F13-A5A6CC44599F}"/>
              </a:ext>
            </a:extLst>
          </p:cNvPr>
          <p:cNvGrpSpPr>
            <a:grpSpLocks/>
          </p:cNvGrpSpPr>
          <p:nvPr/>
        </p:nvGrpSpPr>
        <p:grpSpPr bwMode="auto">
          <a:xfrm>
            <a:off x="292513" y="2503529"/>
            <a:ext cx="8610600" cy="3878263"/>
            <a:chOff x="192" y="1440"/>
            <a:chExt cx="5424" cy="2443"/>
          </a:xfrm>
          <a:solidFill>
            <a:schemeClr val="bg1"/>
          </a:solidFill>
        </p:grpSpPr>
        <p:sp>
          <p:nvSpPr>
            <p:cNvPr id="308" name="Rectangle 60">
              <a:extLst>
                <a:ext uri="{FF2B5EF4-FFF2-40B4-BE49-F238E27FC236}">
                  <a16:creationId xmlns:a16="http://schemas.microsoft.com/office/drawing/2014/main" id="{FBA09F75-2EDD-4345-9A59-3B481C1AD956}"/>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2</a:t>
              </a:r>
            </a:p>
          </p:txBody>
        </p:sp>
        <p:sp>
          <p:nvSpPr>
            <p:cNvPr id="309" name="Rectangle 34">
              <a:extLst>
                <a:ext uri="{FF2B5EF4-FFF2-40B4-BE49-F238E27FC236}">
                  <a16:creationId xmlns:a16="http://schemas.microsoft.com/office/drawing/2014/main" id="{ECBD73FC-A241-44A4-BDA2-7204B778C1E8}"/>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310" name="Rectangle 35">
              <a:extLst>
                <a:ext uri="{FF2B5EF4-FFF2-40B4-BE49-F238E27FC236}">
                  <a16:creationId xmlns:a16="http://schemas.microsoft.com/office/drawing/2014/main" id="{8DD73726-E4F3-43A2-9431-F129D3CB0632}"/>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E</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18</a:t>
              </a:r>
            </a:p>
          </p:txBody>
        </p:sp>
        <p:sp>
          <p:nvSpPr>
            <p:cNvPr id="311" name="Rectangle 36">
              <a:extLst>
                <a:ext uri="{FF2B5EF4-FFF2-40B4-BE49-F238E27FC236}">
                  <a16:creationId xmlns:a16="http://schemas.microsoft.com/office/drawing/2014/main" id="{46FAE88E-7BE6-4618-B29B-A3AB024B9E9C}"/>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312" name="Rectangle 37">
              <a:extLst>
                <a:ext uri="{FF2B5EF4-FFF2-40B4-BE49-F238E27FC236}">
                  <a16:creationId xmlns:a16="http://schemas.microsoft.com/office/drawing/2014/main" id="{F53A9A32-83D3-4503-8A48-30D3575733F7}"/>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T</a:t>
              </a:r>
              <a:r>
                <a:rPr lang="en-US" altLang="zh-CN" sz="2800">
                  <a:solidFill>
                    <a:srgbClr val="000000"/>
                  </a:solidFill>
                </a:rPr>
                <a:t>.</a:t>
              </a:r>
              <a:r>
                <a:rPr lang="en-US" altLang="zh-CN" sz="2800" i="1">
                  <a:solidFill>
                    <a:srgbClr val="000000"/>
                  </a:solidFill>
                </a:rPr>
                <a:t>val </a:t>
              </a:r>
              <a:r>
                <a:rPr lang="en-US" altLang="zh-CN" sz="2800">
                  <a:solidFill>
                    <a:srgbClr val="000000"/>
                  </a:solidFill>
                </a:rPr>
                <a:t>= 10</a:t>
              </a:r>
            </a:p>
          </p:txBody>
        </p:sp>
        <p:sp>
          <p:nvSpPr>
            <p:cNvPr id="313" name="Rectangle 38">
              <a:extLst>
                <a:ext uri="{FF2B5EF4-FFF2-40B4-BE49-F238E27FC236}">
                  <a16:creationId xmlns:a16="http://schemas.microsoft.com/office/drawing/2014/main" id="{4D76C020-E18F-412A-8550-11CE1921B60E}"/>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E</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314" name="Rectangle 39">
              <a:extLst>
                <a:ext uri="{FF2B5EF4-FFF2-40B4-BE49-F238E27FC236}">
                  <a16:creationId xmlns:a16="http://schemas.microsoft.com/office/drawing/2014/main" id="{06FD8090-3518-418F-B5B7-2BAFB16B28E9}"/>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315" name="Rectangle 40">
              <a:extLst>
                <a:ext uri="{FF2B5EF4-FFF2-40B4-BE49-F238E27FC236}">
                  <a16:creationId xmlns:a16="http://schemas.microsoft.com/office/drawing/2014/main" id="{66624753-DC61-4577-97D0-A3D0D660FB89}"/>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316" name="Rectangle 41">
              <a:extLst>
                <a:ext uri="{FF2B5EF4-FFF2-40B4-BE49-F238E27FC236}">
                  <a16:creationId xmlns:a16="http://schemas.microsoft.com/office/drawing/2014/main" id="{D0613306-29BE-4E1B-BD57-321505967A3A}"/>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317" name="Line 42">
              <a:extLst>
                <a:ext uri="{FF2B5EF4-FFF2-40B4-BE49-F238E27FC236}">
                  <a16:creationId xmlns:a16="http://schemas.microsoft.com/office/drawing/2014/main" id="{77A315F5-C890-4D2C-B066-7A13447637F1}"/>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18" name="Line 43">
              <a:extLst>
                <a:ext uri="{FF2B5EF4-FFF2-40B4-BE49-F238E27FC236}">
                  <a16:creationId xmlns:a16="http://schemas.microsoft.com/office/drawing/2014/main" id="{E49E2638-4E11-44B1-A3EF-82A71DED18F1}"/>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19" name="Line 44">
              <a:extLst>
                <a:ext uri="{FF2B5EF4-FFF2-40B4-BE49-F238E27FC236}">
                  <a16:creationId xmlns:a16="http://schemas.microsoft.com/office/drawing/2014/main" id="{449C2D7C-7F40-498C-9C82-8B1F0D25C2EB}"/>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20" name="Line 45">
              <a:extLst>
                <a:ext uri="{FF2B5EF4-FFF2-40B4-BE49-F238E27FC236}">
                  <a16:creationId xmlns:a16="http://schemas.microsoft.com/office/drawing/2014/main" id="{2F224E5D-6392-49D1-9169-29BCE7C7CD17}"/>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21" name="Rectangle 46">
              <a:extLst>
                <a:ext uri="{FF2B5EF4-FFF2-40B4-BE49-F238E27FC236}">
                  <a16:creationId xmlns:a16="http://schemas.microsoft.com/office/drawing/2014/main" id="{F96D1992-1F2F-47F1-918A-3FEE26BC3A28}"/>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322" name="Line 47">
              <a:extLst>
                <a:ext uri="{FF2B5EF4-FFF2-40B4-BE49-F238E27FC236}">
                  <a16:creationId xmlns:a16="http://schemas.microsoft.com/office/drawing/2014/main" id="{7609F40C-BBB8-46F8-8560-7A5494E0BA6F}"/>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23" name="Rectangle 48">
              <a:extLst>
                <a:ext uri="{FF2B5EF4-FFF2-40B4-BE49-F238E27FC236}">
                  <a16:creationId xmlns:a16="http://schemas.microsoft.com/office/drawing/2014/main" id="{5A6C6FCB-59B5-4B35-903E-929A34AD5776}"/>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324" name="Rectangle 49">
              <a:extLst>
                <a:ext uri="{FF2B5EF4-FFF2-40B4-BE49-F238E27FC236}">
                  <a16:creationId xmlns:a16="http://schemas.microsoft.com/office/drawing/2014/main" id="{3146778A-C358-4F3D-A471-0B8DD056CD5E}"/>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325" name="Line 50">
              <a:extLst>
                <a:ext uri="{FF2B5EF4-FFF2-40B4-BE49-F238E27FC236}">
                  <a16:creationId xmlns:a16="http://schemas.microsoft.com/office/drawing/2014/main" id="{DCA94A42-6A0D-4876-B8E0-341C542B08D0}"/>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26" name="Line 51">
              <a:extLst>
                <a:ext uri="{FF2B5EF4-FFF2-40B4-BE49-F238E27FC236}">
                  <a16:creationId xmlns:a16="http://schemas.microsoft.com/office/drawing/2014/main" id="{37B291A9-065A-4D96-85DD-12A572325A5F}"/>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27" name="Line 52">
              <a:extLst>
                <a:ext uri="{FF2B5EF4-FFF2-40B4-BE49-F238E27FC236}">
                  <a16:creationId xmlns:a16="http://schemas.microsoft.com/office/drawing/2014/main" id="{9440DF57-4B41-4758-B815-E7DDD14FCBB2}"/>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28" name="Line 53">
              <a:extLst>
                <a:ext uri="{FF2B5EF4-FFF2-40B4-BE49-F238E27FC236}">
                  <a16:creationId xmlns:a16="http://schemas.microsoft.com/office/drawing/2014/main" id="{C86281E0-BA8E-4126-A737-B1A3826775AA}"/>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29" name="Line 54">
              <a:extLst>
                <a:ext uri="{FF2B5EF4-FFF2-40B4-BE49-F238E27FC236}">
                  <a16:creationId xmlns:a16="http://schemas.microsoft.com/office/drawing/2014/main" id="{38D82000-E245-487E-9A26-6B4170BB9529}"/>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30" name="Line 55">
              <a:extLst>
                <a:ext uri="{FF2B5EF4-FFF2-40B4-BE49-F238E27FC236}">
                  <a16:creationId xmlns:a16="http://schemas.microsoft.com/office/drawing/2014/main" id="{B917B4A6-74F8-40A4-B221-80BC90218FB4}"/>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31" name="Line 56">
              <a:extLst>
                <a:ext uri="{FF2B5EF4-FFF2-40B4-BE49-F238E27FC236}">
                  <a16:creationId xmlns:a16="http://schemas.microsoft.com/office/drawing/2014/main" id="{DB9D14EF-E1EE-4CFE-8073-5613B32553FF}"/>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32" name="Line 57">
              <a:extLst>
                <a:ext uri="{FF2B5EF4-FFF2-40B4-BE49-F238E27FC236}">
                  <a16:creationId xmlns:a16="http://schemas.microsoft.com/office/drawing/2014/main" id="{9A6A10E9-E9D2-49D2-937C-E19471A12FEF}"/>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33" name="Rectangle 58">
              <a:extLst>
                <a:ext uri="{FF2B5EF4-FFF2-40B4-BE49-F238E27FC236}">
                  <a16:creationId xmlns:a16="http://schemas.microsoft.com/office/drawing/2014/main" id="{4E57CD5C-7587-4A94-9888-B5C7F4FC3870}"/>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334" name="Rectangle 59">
              <a:extLst>
                <a:ext uri="{FF2B5EF4-FFF2-40B4-BE49-F238E27FC236}">
                  <a16:creationId xmlns:a16="http://schemas.microsoft.com/office/drawing/2014/main" id="{7AEE3729-70E9-4622-9690-ADC2C771DC92}"/>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2</a:t>
              </a:r>
            </a:p>
          </p:txBody>
        </p:sp>
        <p:sp>
          <p:nvSpPr>
            <p:cNvPr id="335" name="Rectangle 61">
              <a:extLst>
                <a:ext uri="{FF2B5EF4-FFF2-40B4-BE49-F238E27FC236}">
                  <a16:creationId xmlns:a16="http://schemas.microsoft.com/office/drawing/2014/main" id="{4B8232DC-9733-4C67-8AB5-C0AA66909A52}"/>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5</a:t>
              </a:r>
            </a:p>
          </p:txBody>
        </p:sp>
        <p:sp>
          <p:nvSpPr>
            <p:cNvPr id="336" name="Line 62">
              <a:extLst>
                <a:ext uri="{FF2B5EF4-FFF2-40B4-BE49-F238E27FC236}">
                  <a16:creationId xmlns:a16="http://schemas.microsoft.com/office/drawing/2014/main" id="{E883B5C8-A809-4D53-8B11-B71A42815E55}"/>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grpSp>
        <p:nvGrpSpPr>
          <p:cNvPr id="337" name="Group 66">
            <a:extLst>
              <a:ext uri="{FF2B5EF4-FFF2-40B4-BE49-F238E27FC236}">
                <a16:creationId xmlns:a16="http://schemas.microsoft.com/office/drawing/2014/main" id="{ABBD5D12-7AE3-4E2D-8928-1AE158C51083}"/>
              </a:ext>
            </a:extLst>
          </p:cNvPr>
          <p:cNvGrpSpPr>
            <a:grpSpLocks/>
          </p:cNvGrpSpPr>
          <p:nvPr/>
        </p:nvGrpSpPr>
        <p:grpSpPr bwMode="auto">
          <a:xfrm>
            <a:off x="292513" y="2503529"/>
            <a:ext cx="8610600" cy="3878263"/>
            <a:chOff x="192" y="1440"/>
            <a:chExt cx="5424" cy="2443"/>
          </a:xfrm>
          <a:solidFill>
            <a:schemeClr val="bg1"/>
          </a:solidFill>
        </p:grpSpPr>
        <p:sp>
          <p:nvSpPr>
            <p:cNvPr id="338" name="Rectangle 60">
              <a:extLst>
                <a:ext uri="{FF2B5EF4-FFF2-40B4-BE49-F238E27FC236}">
                  <a16:creationId xmlns:a16="http://schemas.microsoft.com/office/drawing/2014/main" id="{253357F1-D2CE-46ED-91E4-A5C1C6D43637}"/>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2</a:t>
              </a:r>
            </a:p>
          </p:txBody>
        </p:sp>
        <p:sp>
          <p:nvSpPr>
            <p:cNvPr id="339" name="Rectangle 34">
              <a:extLst>
                <a:ext uri="{FF2B5EF4-FFF2-40B4-BE49-F238E27FC236}">
                  <a16:creationId xmlns:a16="http://schemas.microsoft.com/office/drawing/2014/main" id="{3D5B45EC-A1C1-420F-B421-BD0920EFB593}"/>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340" name="Rectangle 35">
              <a:extLst>
                <a:ext uri="{FF2B5EF4-FFF2-40B4-BE49-F238E27FC236}">
                  <a16:creationId xmlns:a16="http://schemas.microsoft.com/office/drawing/2014/main" id="{E6C0E110-0655-4EC5-B4D4-FB269B1E1DB3}"/>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000000"/>
                  </a:solidFill>
                </a:rPr>
                <a:t>E</a:t>
              </a:r>
              <a:r>
                <a:rPr lang="en-US" altLang="zh-CN" sz="2800" dirty="0" err="1">
                  <a:solidFill>
                    <a:srgbClr val="000000"/>
                  </a:solidFill>
                </a:rPr>
                <a:t>.</a:t>
              </a:r>
              <a:r>
                <a:rPr lang="en-US" altLang="zh-CN" sz="2800" i="1" dirty="0" err="1">
                  <a:solidFill>
                    <a:srgbClr val="000000"/>
                  </a:solidFill>
                </a:rPr>
                <a:t>val</a:t>
              </a:r>
              <a:r>
                <a:rPr lang="en-US" altLang="zh-CN" sz="2800" i="1" dirty="0">
                  <a:solidFill>
                    <a:srgbClr val="000000"/>
                  </a:solidFill>
                </a:rPr>
                <a:t> </a:t>
              </a:r>
              <a:r>
                <a:rPr lang="en-US" altLang="zh-CN" sz="2800" dirty="0">
                  <a:solidFill>
                    <a:srgbClr val="000000"/>
                  </a:solidFill>
                </a:rPr>
                <a:t>= 18</a:t>
              </a:r>
            </a:p>
          </p:txBody>
        </p:sp>
        <p:sp>
          <p:nvSpPr>
            <p:cNvPr id="341" name="Rectangle 36">
              <a:extLst>
                <a:ext uri="{FF2B5EF4-FFF2-40B4-BE49-F238E27FC236}">
                  <a16:creationId xmlns:a16="http://schemas.microsoft.com/office/drawing/2014/main" id="{0D3A58F5-C3B2-42C7-8328-B7861BEA2463}"/>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342" name="Rectangle 37">
              <a:extLst>
                <a:ext uri="{FF2B5EF4-FFF2-40B4-BE49-F238E27FC236}">
                  <a16:creationId xmlns:a16="http://schemas.microsoft.com/office/drawing/2014/main" id="{90264281-3488-48CF-A83F-E965BE1A94EC}"/>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10</a:t>
              </a:r>
            </a:p>
          </p:txBody>
        </p:sp>
        <p:sp>
          <p:nvSpPr>
            <p:cNvPr id="343" name="Rectangle 38">
              <a:extLst>
                <a:ext uri="{FF2B5EF4-FFF2-40B4-BE49-F238E27FC236}">
                  <a16:creationId xmlns:a16="http://schemas.microsoft.com/office/drawing/2014/main" id="{644204F3-AAAE-4419-82FE-762CE284998D}"/>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E</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344" name="Rectangle 39">
              <a:extLst>
                <a:ext uri="{FF2B5EF4-FFF2-40B4-BE49-F238E27FC236}">
                  <a16:creationId xmlns:a16="http://schemas.microsoft.com/office/drawing/2014/main" id="{677AB05F-99CB-4073-8049-B511DEC1E200}"/>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345" name="Rectangle 40">
              <a:extLst>
                <a:ext uri="{FF2B5EF4-FFF2-40B4-BE49-F238E27FC236}">
                  <a16:creationId xmlns:a16="http://schemas.microsoft.com/office/drawing/2014/main" id="{3A96EF88-45AE-46D4-9622-E96B6EE44D08}"/>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346" name="Rectangle 41">
              <a:extLst>
                <a:ext uri="{FF2B5EF4-FFF2-40B4-BE49-F238E27FC236}">
                  <a16:creationId xmlns:a16="http://schemas.microsoft.com/office/drawing/2014/main" id="{2EDFA744-07E2-401B-86B0-9038F997AD7A}"/>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347" name="Line 42">
              <a:extLst>
                <a:ext uri="{FF2B5EF4-FFF2-40B4-BE49-F238E27FC236}">
                  <a16:creationId xmlns:a16="http://schemas.microsoft.com/office/drawing/2014/main" id="{990D3188-28E9-401E-BB29-72A4F46A0792}"/>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48" name="Line 43">
              <a:extLst>
                <a:ext uri="{FF2B5EF4-FFF2-40B4-BE49-F238E27FC236}">
                  <a16:creationId xmlns:a16="http://schemas.microsoft.com/office/drawing/2014/main" id="{EA4D09B4-C4FB-4D3B-987C-A7B714F49617}"/>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49" name="Line 44">
              <a:extLst>
                <a:ext uri="{FF2B5EF4-FFF2-40B4-BE49-F238E27FC236}">
                  <a16:creationId xmlns:a16="http://schemas.microsoft.com/office/drawing/2014/main" id="{38CC6F48-D14C-484C-97FC-C5D3A8D934D2}"/>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50" name="Line 45">
              <a:extLst>
                <a:ext uri="{FF2B5EF4-FFF2-40B4-BE49-F238E27FC236}">
                  <a16:creationId xmlns:a16="http://schemas.microsoft.com/office/drawing/2014/main" id="{7E640C7F-606E-42EB-BBF7-4B5A6D9EBE88}"/>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51" name="Rectangle 46">
              <a:extLst>
                <a:ext uri="{FF2B5EF4-FFF2-40B4-BE49-F238E27FC236}">
                  <a16:creationId xmlns:a16="http://schemas.microsoft.com/office/drawing/2014/main" id="{759E20A7-40D4-4878-827A-D22E5D9F538D}"/>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352" name="Line 47">
              <a:extLst>
                <a:ext uri="{FF2B5EF4-FFF2-40B4-BE49-F238E27FC236}">
                  <a16:creationId xmlns:a16="http://schemas.microsoft.com/office/drawing/2014/main" id="{41F6815E-90B3-450B-9D11-5193399CFE90}"/>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53" name="Rectangle 48">
              <a:extLst>
                <a:ext uri="{FF2B5EF4-FFF2-40B4-BE49-F238E27FC236}">
                  <a16:creationId xmlns:a16="http://schemas.microsoft.com/office/drawing/2014/main" id="{6DE64910-32E2-40A1-8775-762CCF9B38C9}"/>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354" name="Rectangle 49">
              <a:extLst>
                <a:ext uri="{FF2B5EF4-FFF2-40B4-BE49-F238E27FC236}">
                  <a16:creationId xmlns:a16="http://schemas.microsoft.com/office/drawing/2014/main" id="{E2F0BAB3-AD94-4C0E-A20B-9E9FF2BC0DDD}"/>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355" name="Line 50">
              <a:extLst>
                <a:ext uri="{FF2B5EF4-FFF2-40B4-BE49-F238E27FC236}">
                  <a16:creationId xmlns:a16="http://schemas.microsoft.com/office/drawing/2014/main" id="{E9276FE2-507C-406A-AD94-8480F0698850}"/>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56" name="Line 51">
              <a:extLst>
                <a:ext uri="{FF2B5EF4-FFF2-40B4-BE49-F238E27FC236}">
                  <a16:creationId xmlns:a16="http://schemas.microsoft.com/office/drawing/2014/main" id="{2631385F-C36F-4C4D-B014-08FFCB81C844}"/>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57" name="Line 52">
              <a:extLst>
                <a:ext uri="{FF2B5EF4-FFF2-40B4-BE49-F238E27FC236}">
                  <a16:creationId xmlns:a16="http://schemas.microsoft.com/office/drawing/2014/main" id="{7A7BE0DF-DA01-4D2F-9F0D-6F7F04ED434A}"/>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58" name="Line 53">
              <a:extLst>
                <a:ext uri="{FF2B5EF4-FFF2-40B4-BE49-F238E27FC236}">
                  <a16:creationId xmlns:a16="http://schemas.microsoft.com/office/drawing/2014/main" id="{812B40DF-D910-49AC-9CDC-111417EA929B}"/>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59" name="Line 54">
              <a:extLst>
                <a:ext uri="{FF2B5EF4-FFF2-40B4-BE49-F238E27FC236}">
                  <a16:creationId xmlns:a16="http://schemas.microsoft.com/office/drawing/2014/main" id="{CF9D0296-BDD8-41A0-A189-CB9477058320}"/>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60" name="Line 55">
              <a:extLst>
                <a:ext uri="{FF2B5EF4-FFF2-40B4-BE49-F238E27FC236}">
                  <a16:creationId xmlns:a16="http://schemas.microsoft.com/office/drawing/2014/main" id="{E84D9CEC-D125-44EA-952F-79816E315E5F}"/>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61" name="Line 56">
              <a:extLst>
                <a:ext uri="{FF2B5EF4-FFF2-40B4-BE49-F238E27FC236}">
                  <a16:creationId xmlns:a16="http://schemas.microsoft.com/office/drawing/2014/main" id="{DBD55935-E367-4238-95C9-08209465ECC6}"/>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62" name="Line 57">
              <a:extLst>
                <a:ext uri="{FF2B5EF4-FFF2-40B4-BE49-F238E27FC236}">
                  <a16:creationId xmlns:a16="http://schemas.microsoft.com/office/drawing/2014/main" id="{BCACAC15-FB43-4DAB-9F38-01F0A57A3CCE}"/>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63" name="Rectangle 58">
              <a:extLst>
                <a:ext uri="{FF2B5EF4-FFF2-40B4-BE49-F238E27FC236}">
                  <a16:creationId xmlns:a16="http://schemas.microsoft.com/office/drawing/2014/main" id="{5B2B7408-2FA7-4E60-84FC-19D8F1E9DB9F}"/>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364" name="Rectangle 59">
              <a:extLst>
                <a:ext uri="{FF2B5EF4-FFF2-40B4-BE49-F238E27FC236}">
                  <a16:creationId xmlns:a16="http://schemas.microsoft.com/office/drawing/2014/main" id="{5C1824C7-578B-43BF-9B97-25A881A438F9}"/>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2</a:t>
              </a:r>
            </a:p>
          </p:txBody>
        </p:sp>
        <p:sp>
          <p:nvSpPr>
            <p:cNvPr id="365" name="Rectangle 61">
              <a:extLst>
                <a:ext uri="{FF2B5EF4-FFF2-40B4-BE49-F238E27FC236}">
                  <a16:creationId xmlns:a16="http://schemas.microsoft.com/office/drawing/2014/main" id="{EBB4F7B7-2305-4B35-875B-E545DDBCD4B0}"/>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5</a:t>
              </a:r>
            </a:p>
          </p:txBody>
        </p:sp>
        <p:sp>
          <p:nvSpPr>
            <p:cNvPr id="366" name="Line 62">
              <a:extLst>
                <a:ext uri="{FF2B5EF4-FFF2-40B4-BE49-F238E27FC236}">
                  <a16:creationId xmlns:a16="http://schemas.microsoft.com/office/drawing/2014/main" id="{52E701F0-E1C7-453F-A30C-FDAAD7ED52DC}"/>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grpSp>
        <p:nvGrpSpPr>
          <p:cNvPr id="367" name="Group 66">
            <a:extLst>
              <a:ext uri="{FF2B5EF4-FFF2-40B4-BE49-F238E27FC236}">
                <a16:creationId xmlns:a16="http://schemas.microsoft.com/office/drawing/2014/main" id="{BE2FCEEA-1290-4F0A-B8CC-7AA52BBA713A}"/>
              </a:ext>
            </a:extLst>
          </p:cNvPr>
          <p:cNvGrpSpPr>
            <a:grpSpLocks/>
          </p:cNvGrpSpPr>
          <p:nvPr/>
        </p:nvGrpSpPr>
        <p:grpSpPr bwMode="auto">
          <a:xfrm>
            <a:off x="294052" y="2503529"/>
            <a:ext cx="8610600" cy="3878263"/>
            <a:chOff x="192" y="1440"/>
            <a:chExt cx="5424" cy="2443"/>
          </a:xfrm>
          <a:solidFill>
            <a:schemeClr val="bg1"/>
          </a:solidFill>
        </p:grpSpPr>
        <p:sp>
          <p:nvSpPr>
            <p:cNvPr id="368" name="Rectangle 60">
              <a:extLst>
                <a:ext uri="{FF2B5EF4-FFF2-40B4-BE49-F238E27FC236}">
                  <a16:creationId xmlns:a16="http://schemas.microsoft.com/office/drawing/2014/main" id="{E54E9E55-62E8-4EA5-ABEE-EF4BF90DCD85}"/>
                </a:ext>
              </a:extLst>
            </p:cNvPr>
            <p:cNvSpPr>
              <a:spLocks noChangeArrowheads="1"/>
            </p:cNvSpPr>
            <p:nvPr/>
          </p:nvSpPr>
          <p:spPr bwMode="auto">
            <a:xfrm>
              <a:off x="4176" y="3096"/>
              <a:ext cx="1440"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2</a:t>
              </a:r>
            </a:p>
          </p:txBody>
        </p:sp>
        <p:sp>
          <p:nvSpPr>
            <p:cNvPr id="369" name="Rectangle 34">
              <a:extLst>
                <a:ext uri="{FF2B5EF4-FFF2-40B4-BE49-F238E27FC236}">
                  <a16:creationId xmlns:a16="http://schemas.microsoft.com/office/drawing/2014/main" id="{67053482-9DF3-4822-ACCC-A84556355FA4}"/>
                </a:ext>
              </a:extLst>
            </p:cNvPr>
            <p:cNvSpPr>
              <a:spLocks noChangeArrowheads="1"/>
            </p:cNvSpPr>
            <p:nvPr/>
          </p:nvSpPr>
          <p:spPr bwMode="auto">
            <a:xfrm>
              <a:off x="2205" y="1440"/>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a:solidFill>
                    <a:srgbClr val="000000"/>
                  </a:solidFill>
                </a:rPr>
                <a:t>L</a:t>
              </a:r>
            </a:p>
          </p:txBody>
        </p:sp>
        <p:sp>
          <p:nvSpPr>
            <p:cNvPr id="370" name="Rectangle 35">
              <a:extLst>
                <a:ext uri="{FF2B5EF4-FFF2-40B4-BE49-F238E27FC236}">
                  <a16:creationId xmlns:a16="http://schemas.microsoft.com/office/drawing/2014/main" id="{7F290644-BEDC-460A-9D71-E780CBA5F44A}"/>
                </a:ext>
              </a:extLst>
            </p:cNvPr>
            <p:cNvSpPr>
              <a:spLocks noChangeArrowheads="1"/>
            </p:cNvSpPr>
            <p:nvPr/>
          </p:nvSpPr>
          <p:spPr bwMode="auto">
            <a:xfrm>
              <a:off x="1834" y="1838"/>
              <a:ext cx="973"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E</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18</a:t>
              </a:r>
            </a:p>
          </p:txBody>
        </p:sp>
        <p:sp>
          <p:nvSpPr>
            <p:cNvPr id="371" name="Rectangle 36">
              <a:extLst>
                <a:ext uri="{FF2B5EF4-FFF2-40B4-BE49-F238E27FC236}">
                  <a16:creationId xmlns:a16="http://schemas.microsoft.com/office/drawing/2014/main" id="{7C93BCBF-540B-4A85-9A45-57F13AC33270}"/>
                </a:ext>
              </a:extLst>
            </p:cNvPr>
            <p:cNvSpPr>
              <a:spLocks noChangeArrowheads="1"/>
            </p:cNvSpPr>
            <p:nvPr/>
          </p:nvSpPr>
          <p:spPr bwMode="auto">
            <a:xfrm>
              <a:off x="3242" y="1749"/>
              <a:ext cx="247"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a:solidFill>
                    <a:srgbClr val="000000"/>
                  </a:solidFill>
                </a:rPr>
                <a:t>n</a:t>
              </a:r>
            </a:p>
          </p:txBody>
        </p:sp>
        <p:sp>
          <p:nvSpPr>
            <p:cNvPr id="372" name="Rectangle 37">
              <a:extLst>
                <a:ext uri="{FF2B5EF4-FFF2-40B4-BE49-F238E27FC236}">
                  <a16:creationId xmlns:a16="http://schemas.microsoft.com/office/drawing/2014/main" id="{DB7E536B-FD0D-4F4F-B232-A1E5BCDBE2E5}"/>
                </a:ext>
              </a:extLst>
            </p:cNvPr>
            <p:cNvSpPr>
              <a:spLocks noChangeArrowheads="1"/>
            </p:cNvSpPr>
            <p:nvPr/>
          </p:nvSpPr>
          <p:spPr bwMode="auto">
            <a:xfrm>
              <a:off x="3162" y="2201"/>
              <a:ext cx="973" cy="283"/>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10</a:t>
              </a:r>
            </a:p>
          </p:txBody>
        </p:sp>
        <p:sp>
          <p:nvSpPr>
            <p:cNvPr id="373" name="Rectangle 38">
              <a:extLst>
                <a:ext uri="{FF2B5EF4-FFF2-40B4-BE49-F238E27FC236}">
                  <a16:creationId xmlns:a16="http://schemas.microsoft.com/office/drawing/2014/main" id="{D9814A9A-CC1E-4789-A81C-AF2CC7A8FEF4}"/>
                </a:ext>
              </a:extLst>
            </p:cNvPr>
            <p:cNvSpPr>
              <a:spLocks noChangeArrowheads="1"/>
            </p:cNvSpPr>
            <p:nvPr/>
          </p:nvSpPr>
          <p:spPr bwMode="auto">
            <a:xfrm>
              <a:off x="563" y="2201"/>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E</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374" name="Rectangle 39">
              <a:extLst>
                <a:ext uri="{FF2B5EF4-FFF2-40B4-BE49-F238E27FC236}">
                  <a16:creationId xmlns:a16="http://schemas.microsoft.com/office/drawing/2014/main" id="{80B010D1-4C8E-4797-A285-E76A7DB18D92}"/>
                </a:ext>
              </a:extLst>
            </p:cNvPr>
            <p:cNvSpPr>
              <a:spLocks noChangeArrowheads="1"/>
            </p:cNvSpPr>
            <p:nvPr/>
          </p:nvSpPr>
          <p:spPr bwMode="auto">
            <a:xfrm>
              <a:off x="549" y="2680"/>
              <a:ext cx="911"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375" name="Rectangle 40">
              <a:extLst>
                <a:ext uri="{FF2B5EF4-FFF2-40B4-BE49-F238E27FC236}">
                  <a16:creationId xmlns:a16="http://schemas.microsoft.com/office/drawing/2014/main" id="{C0984D3D-64E8-48A5-BBDB-66EA8425A8C7}"/>
                </a:ext>
              </a:extLst>
            </p:cNvPr>
            <p:cNvSpPr>
              <a:spLocks noChangeArrowheads="1"/>
            </p:cNvSpPr>
            <p:nvPr/>
          </p:nvSpPr>
          <p:spPr bwMode="auto">
            <a:xfrm>
              <a:off x="565" y="3152"/>
              <a:ext cx="912"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8</a:t>
              </a:r>
            </a:p>
          </p:txBody>
        </p:sp>
        <p:sp>
          <p:nvSpPr>
            <p:cNvPr id="376" name="Rectangle 41">
              <a:extLst>
                <a:ext uri="{FF2B5EF4-FFF2-40B4-BE49-F238E27FC236}">
                  <a16:creationId xmlns:a16="http://schemas.microsoft.com/office/drawing/2014/main" id="{8B6194E3-CA7B-45FF-85AD-637E0E1542A9}"/>
                </a:ext>
              </a:extLst>
            </p:cNvPr>
            <p:cNvSpPr>
              <a:spLocks noChangeArrowheads="1"/>
            </p:cNvSpPr>
            <p:nvPr/>
          </p:nvSpPr>
          <p:spPr bwMode="auto">
            <a:xfrm>
              <a:off x="192"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8</a:t>
              </a:r>
            </a:p>
          </p:txBody>
        </p:sp>
        <p:sp>
          <p:nvSpPr>
            <p:cNvPr id="377" name="Line 42">
              <a:extLst>
                <a:ext uri="{FF2B5EF4-FFF2-40B4-BE49-F238E27FC236}">
                  <a16:creationId xmlns:a16="http://schemas.microsoft.com/office/drawing/2014/main" id="{3580BB20-0527-4B0F-BDA9-24394914391E}"/>
                </a:ext>
              </a:extLst>
            </p:cNvPr>
            <p:cNvSpPr>
              <a:spLocks noChangeShapeType="1"/>
            </p:cNvSpPr>
            <p:nvPr/>
          </p:nvSpPr>
          <p:spPr bwMode="auto">
            <a:xfrm>
              <a:off x="2854"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78" name="Line 43">
              <a:extLst>
                <a:ext uri="{FF2B5EF4-FFF2-40B4-BE49-F238E27FC236}">
                  <a16:creationId xmlns:a16="http://schemas.microsoft.com/office/drawing/2014/main" id="{BDF27449-EAA7-415F-8F2D-01093582D155}"/>
                </a:ext>
              </a:extLst>
            </p:cNvPr>
            <p:cNvSpPr>
              <a:spLocks noChangeShapeType="1"/>
            </p:cNvSpPr>
            <p:nvPr/>
          </p:nvSpPr>
          <p:spPr bwMode="auto">
            <a:xfrm>
              <a:off x="2498" y="1684"/>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79" name="Line 44">
              <a:extLst>
                <a:ext uri="{FF2B5EF4-FFF2-40B4-BE49-F238E27FC236}">
                  <a16:creationId xmlns:a16="http://schemas.microsoft.com/office/drawing/2014/main" id="{B85BB217-0A7A-4155-AAD8-8CF31D5269E5}"/>
                </a:ext>
              </a:extLst>
            </p:cNvPr>
            <p:cNvSpPr>
              <a:spLocks noChangeShapeType="1"/>
            </p:cNvSpPr>
            <p:nvPr/>
          </p:nvSpPr>
          <p:spPr bwMode="auto">
            <a:xfrm flipH="1">
              <a:off x="1106" y="2073"/>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80" name="Line 45">
              <a:extLst>
                <a:ext uri="{FF2B5EF4-FFF2-40B4-BE49-F238E27FC236}">
                  <a16:creationId xmlns:a16="http://schemas.microsoft.com/office/drawing/2014/main" id="{A5884802-358A-47D8-8E21-263B2452DDE4}"/>
                </a:ext>
              </a:extLst>
            </p:cNvPr>
            <p:cNvSpPr>
              <a:spLocks noChangeShapeType="1"/>
            </p:cNvSpPr>
            <p:nvPr/>
          </p:nvSpPr>
          <p:spPr bwMode="auto">
            <a:xfrm>
              <a:off x="2267" y="174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81" name="Rectangle 46">
              <a:extLst>
                <a:ext uri="{FF2B5EF4-FFF2-40B4-BE49-F238E27FC236}">
                  <a16:creationId xmlns:a16="http://schemas.microsoft.com/office/drawing/2014/main" id="{9E54ADFC-C976-4FB3-8799-00ECDF84D7EF}"/>
                </a:ext>
              </a:extLst>
            </p:cNvPr>
            <p:cNvSpPr>
              <a:spLocks noChangeArrowheads="1"/>
            </p:cNvSpPr>
            <p:nvPr/>
          </p:nvSpPr>
          <p:spPr bwMode="auto">
            <a:xfrm>
              <a:off x="2003" y="2669"/>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T</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382" name="Line 47">
              <a:extLst>
                <a:ext uri="{FF2B5EF4-FFF2-40B4-BE49-F238E27FC236}">
                  <a16:creationId xmlns:a16="http://schemas.microsoft.com/office/drawing/2014/main" id="{7CEC48AE-9650-4B43-AA79-C17DF5276754}"/>
                </a:ext>
              </a:extLst>
            </p:cNvPr>
            <p:cNvSpPr>
              <a:spLocks noChangeShapeType="1"/>
            </p:cNvSpPr>
            <p:nvPr/>
          </p:nvSpPr>
          <p:spPr bwMode="auto">
            <a:xfrm>
              <a:off x="2267" y="2149"/>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83" name="Rectangle 48">
              <a:extLst>
                <a:ext uri="{FF2B5EF4-FFF2-40B4-BE49-F238E27FC236}">
                  <a16:creationId xmlns:a16="http://schemas.microsoft.com/office/drawing/2014/main" id="{46990E99-6426-49E0-A7CE-FB1DEB0D7832}"/>
                </a:ext>
              </a:extLst>
            </p:cNvPr>
            <p:cNvSpPr>
              <a:spLocks noChangeArrowheads="1"/>
            </p:cNvSpPr>
            <p:nvPr/>
          </p:nvSpPr>
          <p:spPr bwMode="auto">
            <a:xfrm>
              <a:off x="2190" y="2230"/>
              <a:ext cx="248"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zh-CN" altLang="en-US" sz="2800">
                  <a:solidFill>
                    <a:srgbClr val="000000"/>
                  </a:solidFill>
                </a:rPr>
                <a:t>+</a:t>
              </a:r>
            </a:p>
          </p:txBody>
        </p:sp>
        <p:sp>
          <p:nvSpPr>
            <p:cNvPr id="384" name="Rectangle 49">
              <a:extLst>
                <a:ext uri="{FF2B5EF4-FFF2-40B4-BE49-F238E27FC236}">
                  <a16:creationId xmlns:a16="http://schemas.microsoft.com/office/drawing/2014/main" id="{F6825A66-6043-4C37-BEC8-554E91E4214B}"/>
                </a:ext>
              </a:extLst>
            </p:cNvPr>
            <p:cNvSpPr>
              <a:spLocks noChangeArrowheads="1"/>
            </p:cNvSpPr>
            <p:nvPr/>
          </p:nvSpPr>
          <p:spPr bwMode="auto">
            <a:xfrm>
              <a:off x="3642" y="2673"/>
              <a:ext cx="248" cy="269"/>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a:solidFill>
                    <a:srgbClr val="000000"/>
                  </a:solidFill>
                  <a:sym typeface="Symbol" panose="05050102010706020507" pitchFamily="18" charset="2"/>
                </a:rPr>
                <a:t></a:t>
              </a:r>
              <a:endParaRPr lang="zh-CN" altLang="en-US" sz="2800">
                <a:solidFill>
                  <a:srgbClr val="000000"/>
                </a:solidFill>
                <a:sym typeface="Symbol" panose="05050102010706020507" pitchFamily="18" charset="2"/>
              </a:endParaRPr>
            </a:p>
          </p:txBody>
        </p:sp>
        <p:sp>
          <p:nvSpPr>
            <p:cNvPr id="385" name="Line 50">
              <a:extLst>
                <a:ext uri="{FF2B5EF4-FFF2-40B4-BE49-F238E27FC236}">
                  <a16:creationId xmlns:a16="http://schemas.microsoft.com/office/drawing/2014/main" id="{B1650D3B-0FEF-4EAE-BB6F-38DF3A0FA58F}"/>
                </a:ext>
              </a:extLst>
            </p:cNvPr>
            <p:cNvSpPr>
              <a:spLocks noChangeShapeType="1"/>
            </p:cNvSpPr>
            <p:nvPr/>
          </p:nvSpPr>
          <p:spPr bwMode="auto">
            <a:xfrm>
              <a:off x="906" y="2538"/>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86" name="Line 51">
              <a:extLst>
                <a:ext uri="{FF2B5EF4-FFF2-40B4-BE49-F238E27FC236}">
                  <a16:creationId xmlns:a16="http://schemas.microsoft.com/office/drawing/2014/main" id="{A36240DB-3BBC-4F95-A7AD-8E6191446FB9}"/>
                </a:ext>
              </a:extLst>
            </p:cNvPr>
            <p:cNvSpPr>
              <a:spLocks noChangeShapeType="1"/>
            </p:cNvSpPr>
            <p:nvPr/>
          </p:nvSpPr>
          <p:spPr bwMode="auto">
            <a:xfrm>
              <a:off x="906" y="3005"/>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87" name="Line 52">
              <a:extLst>
                <a:ext uri="{FF2B5EF4-FFF2-40B4-BE49-F238E27FC236}">
                  <a16:creationId xmlns:a16="http://schemas.microsoft.com/office/drawing/2014/main" id="{FEF7B7F5-51EB-445B-868E-BB11D46F1765}"/>
                </a:ext>
              </a:extLst>
            </p:cNvPr>
            <p:cNvSpPr>
              <a:spLocks noChangeShapeType="1"/>
            </p:cNvSpPr>
            <p:nvPr/>
          </p:nvSpPr>
          <p:spPr bwMode="auto">
            <a:xfrm>
              <a:off x="90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88" name="Line 53">
              <a:extLst>
                <a:ext uri="{FF2B5EF4-FFF2-40B4-BE49-F238E27FC236}">
                  <a16:creationId xmlns:a16="http://schemas.microsoft.com/office/drawing/2014/main" id="{1F67943D-89A4-4627-9710-97AA2F9DF09A}"/>
                </a:ext>
              </a:extLst>
            </p:cNvPr>
            <p:cNvSpPr>
              <a:spLocks noChangeShapeType="1"/>
            </p:cNvSpPr>
            <p:nvPr/>
          </p:nvSpPr>
          <p:spPr bwMode="auto">
            <a:xfrm>
              <a:off x="4201" y="2474"/>
              <a:ext cx="664" cy="194"/>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89" name="Line 54">
              <a:extLst>
                <a:ext uri="{FF2B5EF4-FFF2-40B4-BE49-F238E27FC236}">
                  <a16:creationId xmlns:a16="http://schemas.microsoft.com/office/drawing/2014/main" id="{92B0C282-989A-41A0-9EB6-5C00525639CB}"/>
                </a:ext>
              </a:extLst>
            </p:cNvPr>
            <p:cNvSpPr>
              <a:spLocks noChangeShapeType="1"/>
            </p:cNvSpPr>
            <p:nvPr/>
          </p:nvSpPr>
          <p:spPr bwMode="auto">
            <a:xfrm flipH="1">
              <a:off x="2436" y="2488"/>
              <a:ext cx="664" cy="193"/>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90" name="Line 55">
              <a:extLst>
                <a:ext uri="{FF2B5EF4-FFF2-40B4-BE49-F238E27FC236}">
                  <a16:creationId xmlns:a16="http://schemas.microsoft.com/office/drawing/2014/main" id="{FEFFD211-6E17-4D26-A480-B65E251F1DAD}"/>
                </a:ext>
              </a:extLst>
            </p:cNvPr>
            <p:cNvSpPr>
              <a:spLocks noChangeShapeType="1"/>
            </p:cNvSpPr>
            <p:nvPr/>
          </p:nvSpPr>
          <p:spPr bwMode="auto">
            <a:xfrm>
              <a:off x="3720" y="2524"/>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91" name="Line 56">
              <a:extLst>
                <a:ext uri="{FF2B5EF4-FFF2-40B4-BE49-F238E27FC236}">
                  <a16:creationId xmlns:a16="http://schemas.microsoft.com/office/drawing/2014/main" id="{06D3A15A-1DA0-4FFF-B333-9D190AB4E8A0}"/>
                </a:ext>
              </a:extLst>
            </p:cNvPr>
            <p:cNvSpPr>
              <a:spLocks noChangeShapeType="1"/>
            </p:cNvSpPr>
            <p:nvPr/>
          </p:nvSpPr>
          <p:spPr bwMode="auto">
            <a:xfrm>
              <a:off x="2376" y="301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92" name="Line 57">
              <a:extLst>
                <a:ext uri="{FF2B5EF4-FFF2-40B4-BE49-F238E27FC236}">
                  <a16:creationId xmlns:a16="http://schemas.microsoft.com/office/drawing/2014/main" id="{7D9CC61F-FFFA-40D9-9DC4-03D8B256F624}"/>
                </a:ext>
              </a:extLst>
            </p:cNvPr>
            <p:cNvSpPr>
              <a:spLocks noChangeShapeType="1"/>
            </p:cNvSpPr>
            <p:nvPr/>
          </p:nvSpPr>
          <p:spPr bwMode="auto">
            <a:xfrm>
              <a:off x="4941" y="2977"/>
              <a:ext cx="0" cy="169"/>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sp>
          <p:nvSpPr>
            <p:cNvPr id="393" name="Rectangle 58">
              <a:extLst>
                <a:ext uri="{FF2B5EF4-FFF2-40B4-BE49-F238E27FC236}">
                  <a16:creationId xmlns:a16="http://schemas.microsoft.com/office/drawing/2014/main" id="{381CBA5E-EBC3-41FA-A484-6DE7A2E5138F}"/>
                </a:ext>
              </a:extLst>
            </p:cNvPr>
            <p:cNvSpPr>
              <a:spLocks noChangeArrowheads="1"/>
            </p:cNvSpPr>
            <p:nvPr/>
          </p:nvSpPr>
          <p:spPr bwMode="auto">
            <a:xfrm>
              <a:off x="2003" y="3122"/>
              <a:ext cx="973"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5</a:t>
              </a:r>
            </a:p>
          </p:txBody>
        </p:sp>
        <p:sp>
          <p:nvSpPr>
            <p:cNvPr id="394" name="Rectangle 59">
              <a:extLst>
                <a:ext uri="{FF2B5EF4-FFF2-40B4-BE49-F238E27FC236}">
                  <a16:creationId xmlns:a16="http://schemas.microsoft.com/office/drawing/2014/main" id="{142B1370-B88B-47CE-8F51-0FDAFD477CF6}"/>
                </a:ext>
              </a:extLst>
            </p:cNvPr>
            <p:cNvSpPr>
              <a:spLocks noChangeArrowheads="1"/>
            </p:cNvSpPr>
            <p:nvPr/>
          </p:nvSpPr>
          <p:spPr bwMode="auto">
            <a:xfrm>
              <a:off x="4508" y="2645"/>
              <a:ext cx="974" cy="270"/>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i="1" dirty="0" err="1">
                  <a:solidFill>
                    <a:srgbClr val="FF0066"/>
                  </a:solidFill>
                </a:rPr>
                <a:t>F</a:t>
              </a:r>
              <a:r>
                <a:rPr lang="en-US" altLang="zh-CN" sz="2800" dirty="0" err="1">
                  <a:solidFill>
                    <a:srgbClr val="FF0066"/>
                  </a:solidFill>
                </a:rPr>
                <a:t>.</a:t>
              </a:r>
              <a:r>
                <a:rPr lang="en-US" altLang="zh-CN" sz="2800" i="1" dirty="0" err="1">
                  <a:solidFill>
                    <a:srgbClr val="FF0066"/>
                  </a:solidFill>
                </a:rPr>
                <a:t>val</a:t>
              </a:r>
              <a:r>
                <a:rPr lang="en-US" altLang="zh-CN" sz="2800" i="1" dirty="0">
                  <a:solidFill>
                    <a:srgbClr val="FF0066"/>
                  </a:solidFill>
                </a:rPr>
                <a:t> </a:t>
              </a:r>
              <a:r>
                <a:rPr lang="en-US" altLang="zh-CN" sz="2800" dirty="0">
                  <a:solidFill>
                    <a:srgbClr val="FF0066"/>
                  </a:solidFill>
                </a:rPr>
                <a:t>= 2</a:t>
              </a:r>
            </a:p>
          </p:txBody>
        </p:sp>
        <p:sp>
          <p:nvSpPr>
            <p:cNvPr id="395" name="Rectangle 61">
              <a:extLst>
                <a:ext uri="{FF2B5EF4-FFF2-40B4-BE49-F238E27FC236}">
                  <a16:creationId xmlns:a16="http://schemas.microsoft.com/office/drawing/2014/main" id="{C9B9B527-C139-4C2B-9C24-E1700074000F}"/>
                </a:ext>
              </a:extLst>
            </p:cNvPr>
            <p:cNvSpPr>
              <a:spLocks noChangeArrowheads="1"/>
            </p:cNvSpPr>
            <p:nvPr/>
          </p:nvSpPr>
          <p:spPr bwMode="auto">
            <a:xfrm>
              <a:off x="1879" y="3601"/>
              <a:ext cx="1499" cy="282"/>
            </a:xfrm>
            <a:prstGeom prst="rect">
              <a:avLst/>
            </a:prstGeom>
            <a:grpFill/>
            <a:ln>
              <a:noFill/>
            </a:ln>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defRPr/>
              </a:pPr>
              <a:r>
                <a:rPr lang="en-US" altLang="zh-CN" sz="2800" dirty="0" err="1">
                  <a:solidFill>
                    <a:srgbClr val="FF0066"/>
                  </a:solidFill>
                </a:rPr>
                <a:t>digit.</a:t>
              </a:r>
              <a:r>
                <a:rPr lang="en-US" altLang="zh-CN" sz="2800" i="1" dirty="0" err="1">
                  <a:solidFill>
                    <a:srgbClr val="FF0066"/>
                  </a:solidFill>
                </a:rPr>
                <a:t>lexval</a:t>
              </a:r>
              <a:r>
                <a:rPr lang="en-US" altLang="zh-CN" sz="2800" i="1" dirty="0">
                  <a:solidFill>
                    <a:srgbClr val="FF0066"/>
                  </a:solidFill>
                </a:rPr>
                <a:t> </a:t>
              </a:r>
              <a:r>
                <a:rPr lang="en-US" altLang="zh-CN" sz="2800" dirty="0">
                  <a:solidFill>
                    <a:srgbClr val="FF0066"/>
                  </a:solidFill>
                </a:rPr>
                <a:t>= 5</a:t>
              </a:r>
            </a:p>
          </p:txBody>
        </p:sp>
        <p:sp>
          <p:nvSpPr>
            <p:cNvPr id="396" name="Line 62">
              <a:extLst>
                <a:ext uri="{FF2B5EF4-FFF2-40B4-BE49-F238E27FC236}">
                  <a16:creationId xmlns:a16="http://schemas.microsoft.com/office/drawing/2014/main" id="{BBC3BFFA-8594-4B10-B65F-23734843457A}"/>
                </a:ext>
              </a:extLst>
            </p:cNvPr>
            <p:cNvSpPr>
              <a:spLocks noChangeShapeType="1"/>
            </p:cNvSpPr>
            <p:nvPr/>
          </p:nvSpPr>
          <p:spPr bwMode="auto">
            <a:xfrm>
              <a:off x="2376" y="3497"/>
              <a:ext cx="0" cy="170"/>
            </a:xfrm>
            <a:prstGeom prst="line">
              <a:avLst/>
            </a:prstGeom>
            <a:grpFill/>
            <a:ln w="25400">
              <a:solidFill>
                <a:schemeClr val="tx1"/>
              </a:solidFill>
              <a:round/>
              <a:headEnd/>
              <a:tailEnd/>
            </a:ln>
          </p:spPr>
          <p:txBody>
            <a:bodyPr/>
            <a:lstStyle/>
            <a:p>
              <a:pPr>
                <a:defRPr/>
              </a:pPr>
              <a:endParaRPr lang="zh-CN" altLang="en-US">
                <a:solidFill>
                  <a:srgbClr val="3333CC"/>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down)">
                                      <p:cBhvr>
                                        <p:cTn id="12" dur="500"/>
                                        <p:tgtEl>
                                          <p:spTgt spid="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wipe(down)">
                                      <p:cBhvr>
                                        <p:cTn id="17" dur="500"/>
                                        <p:tgtEl>
                                          <p:spTgt spid="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57"/>
                                        </p:tgtEl>
                                        <p:attrNameLst>
                                          <p:attrName>style.visibility</p:attrName>
                                        </p:attrNameLst>
                                      </p:cBhvr>
                                      <p:to>
                                        <p:strVal val="visible"/>
                                      </p:to>
                                    </p:set>
                                    <p:animEffect transition="in" filter="wipe(down)">
                                      <p:cBhvr>
                                        <p:cTn id="22" dur="500"/>
                                        <p:tgtEl>
                                          <p:spTgt spid="1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87"/>
                                        </p:tgtEl>
                                        <p:attrNameLst>
                                          <p:attrName>style.visibility</p:attrName>
                                        </p:attrNameLst>
                                      </p:cBhvr>
                                      <p:to>
                                        <p:strVal val="visible"/>
                                      </p:to>
                                    </p:set>
                                    <p:animEffect transition="in" filter="wipe(down)">
                                      <p:cBhvr>
                                        <p:cTn id="27" dur="500"/>
                                        <p:tgtEl>
                                          <p:spTgt spid="1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17"/>
                                        </p:tgtEl>
                                        <p:attrNameLst>
                                          <p:attrName>style.visibility</p:attrName>
                                        </p:attrNameLst>
                                      </p:cBhvr>
                                      <p:to>
                                        <p:strVal val="visible"/>
                                      </p:to>
                                    </p:set>
                                    <p:animEffect transition="in" filter="wipe(down)">
                                      <p:cBhvr>
                                        <p:cTn id="32" dur="500"/>
                                        <p:tgtEl>
                                          <p:spTgt spid="2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47"/>
                                        </p:tgtEl>
                                        <p:attrNameLst>
                                          <p:attrName>style.visibility</p:attrName>
                                        </p:attrNameLst>
                                      </p:cBhvr>
                                      <p:to>
                                        <p:strVal val="visible"/>
                                      </p:to>
                                    </p:set>
                                    <p:animEffect transition="in" filter="wipe(down)">
                                      <p:cBhvr>
                                        <p:cTn id="37" dur="500"/>
                                        <p:tgtEl>
                                          <p:spTgt spid="2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77"/>
                                        </p:tgtEl>
                                        <p:attrNameLst>
                                          <p:attrName>style.visibility</p:attrName>
                                        </p:attrNameLst>
                                      </p:cBhvr>
                                      <p:to>
                                        <p:strVal val="visible"/>
                                      </p:to>
                                    </p:set>
                                    <p:animEffect transition="in" filter="wipe(down)">
                                      <p:cBhvr>
                                        <p:cTn id="42" dur="500"/>
                                        <p:tgtEl>
                                          <p:spTgt spid="2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07"/>
                                        </p:tgtEl>
                                        <p:attrNameLst>
                                          <p:attrName>style.visibility</p:attrName>
                                        </p:attrNameLst>
                                      </p:cBhvr>
                                      <p:to>
                                        <p:strVal val="visible"/>
                                      </p:to>
                                    </p:set>
                                    <p:animEffect transition="in" filter="wipe(down)">
                                      <p:cBhvr>
                                        <p:cTn id="47" dur="500"/>
                                        <p:tgtEl>
                                          <p:spTgt spid="3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37"/>
                                        </p:tgtEl>
                                        <p:attrNameLst>
                                          <p:attrName>style.visibility</p:attrName>
                                        </p:attrNameLst>
                                      </p:cBhvr>
                                      <p:to>
                                        <p:strVal val="visible"/>
                                      </p:to>
                                    </p:set>
                                    <p:animEffect transition="in" filter="wipe(down)">
                                      <p:cBhvr>
                                        <p:cTn id="52" dur="500"/>
                                        <p:tgtEl>
                                          <p:spTgt spid="3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367"/>
                                        </p:tgtEl>
                                        <p:attrNameLst>
                                          <p:attrName>style.visibility</p:attrName>
                                        </p:attrNameLst>
                                      </p:cBhvr>
                                      <p:to>
                                        <p:strVal val="visible"/>
                                      </p:to>
                                    </p:set>
                                    <p:animEffect transition="in" filter="wipe(down)">
                                      <p:cBhvr>
                                        <p:cTn id="57"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DE3AA10-7E7F-481F-8335-3340F2E387BA}"/>
              </a:ext>
            </a:extLst>
          </p:cNvPr>
          <p:cNvSpPr>
            <a:spLocks noGrp="1" noChangeArrowheads="1"/>
          </p:cNvSpPr>
          <p:nvPr>
            <p:ph type="title" idx="4294967295"/>
          </p:nvPr>
        </p:nvSpPr>
        <p:spPr/>
        <p:txBody>
          <a:bodyPr/>
          <a:lstStyle/>
          <a:p>
            <a:pPr algn="ctr" eaLnBrk="1" hangingPunct="1">
              <a:defRPr/>
            </a:pP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属性分类</a:t>
            </a:r>
            <a:r>
              <a:rPr lang="en-US" sz="3200"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r>
              <a:rPr lang="zh-CN" altLang="en-US" sz="3200" b="1" dirty="0">
                <a:solidFill>
                  <a:srgbClr val="C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继承属性</a:t>
            </a:r>
            <a:endParaRPr lang="zh-CN" altLang="en-US" dirty="0">
              <a:solidFill>
                <a:srgbClr val="C00000"/>
              </a:solidFill>
              <a:latin typeface="Times New Roman" panose="02020603050405020304" pitchFamily="18" charset="0"/>
              <a:ea typeface="华文新魏" panose="02010800040101010101" pitchFamily="2" charset="-122"/>
            </a:endParaRPr>
          </a:p>
        </p:txBody>
      </p:sp>
      <p:sp>
        <p:nvSpPr>
          <p:cNvPr id="22531" name="Rectangle 3">
            <a:extLst>
              <a:ext uri="{FF2B5EF4-FFF2-40B4-BE49-F238E27FC236}">
                <a16:creationId xmlns:a16="http://schemas.microsoft.com/office/drawing/2014/main" id="{1234D801-58B8-4EE2-A7CA-8E1B26FDBF0A}"/>
              </a:ext>
            </a:extLst>
          </p:cNvPr>
          <p:cNvSpPr>
            <a:spLocks noGrp="1" noChangeArrowheads="1"/>
          </p:cNvSpPr>
          <p:nvPr>
            <p:ph type="body" idx="4294967295"/>
          </p:nvPr>
        </p:nvSpPr>
        <p:spPr>
          <a:xfrm>
            <a:off x="544513" y="1838325"/>
            <a:ext cx="8382000" cy="2220913"/>
          </a:xfrm>
        </p:spPr>
        <p:txBody>
          <a:bodyPr>
            <a:normAutofit fontScale="92500" lnSpcReduction="10000"/>
          </a:bodyPr>
          <a:lstStyle/>
          <a:p>
            <a:pPr eaLnBrk="1" hangingPunct="1">
              <a:lnSpc>
                <a:spcPct val="110000"/>
              </a:lnSpc>
              <a:defRPr/>
            </a:pPr>
            <a:r>
              <a:rPr lang="zh-CN" altLang="en-US" b="1" dirty="0">
                <a:latin typeface="Times New Roman" panose="02020603050405020304" pitchFamily="18" charset="0"/>
                <a:ea typeface="华文新魏" panose="02010800040101010101" pitchFamily="2" charset="-122"/>
              </a:rPr>
              <a:t>设</a:t>
            </a:r>
            <a:r>
              <a:rPr lang="en-US" altLang="zh-CN" b="1" dirty="0">
                <a:latin typeface="Times New Roman" panose="02020603050405020304" pitchFamily="18" charset="0"/>
                <a:ea typeface="华文新魏" panose="02010800040101010101" pitchFamily="2" charset="-122"/>
              </a:rPr>
              <a:t>A→X</a:t>
            </a:r>
            <a:r>
              <a:rPr lang="en-US" altLang="zh-CN" b="1" baseline="-25000" dirty="0">
                <a:latin typeface="Times New Roman" panose="02020603050405020304" pitchFamily="18" charset="0"/>
                <a:ea typeface="华文新魏" panose="02010800040101010101" pitchFamily="2" charset="-122"/>
              </a:rPr>
              <a:t>1</a:t>
            </a:r>
            <a:r>
              <a:rPr lang="en-US" altLang="zh-CN" b="1" dirty="0">
                <a:latin typeface="Times New Roman" panose="02020603050405020304" pitchFamily="18" charset="0"/>
                <a:ea typeface="华文新魏" panose="02010800040101010101" pitchFamily="2" charset="-122"/>
              </a:rPr>
              <a:t>X</a:t>
            </a:r>
            <a:r>
              <a:rPr lang="en-US" altLang="zh-CN" b="1" baseline="-25000" dirty="0">
                <a:latin typeface="Times New Roman" panose="02020603050405020304" pitchFamily="18" charset="0"/>
                <a:ea typeface="华文新魏" panose="02010800040101010101" pitchFamily="2" charset="-122"/>
              </a:rPr>
              <a:t>2</a:t>
            </a:r>
            <a:r>
              <a:rPr lang="en-US" altLang="zh-CN" b="1" dirty="0">
                <a:latin typeface="Times New Roman" panose="02020603050405020304" pitchFamily="18" charset="0"/>
                <a:ea typeface="华文新魏" panose="02010800040101010101" pitchFamily="2" charset="-122"/>
              </a:rPr>
              <a:t>… </a:t>
            </a:r>
            <a:r>
              <a:rPr lang="en-US" altLang="zh-CN" b="1" dirty="0">
                <a:solidFill>
                  <a:srgbClr val="0000FF"/>
                </a:solidFill>
                <a:latin typeface="Times New Roman" panose="02020603050405020304" pitchFamily="18" charset="0"/>
                <a:ea typeface="华文新魏" panose="02010800040101010101" pitchFamily="2" charset="-122"/>
              </a:rPr>
              <a:t>X</a:t>
            </a:r>
            <a:r>
              <a:rPr lang="en-US" altLang="zh-CN" b="1" i="1" baseline="-25000" dirty="0">
                <a:solidFill>
                  <a:srgbClr val="0000FF"/>
                </a:solidFill>
                <a:latin typeface="Times New Roman" panose="02020603050405020304" pitchFamily="18" charset="0"/>
                <a:ea typeface="华文新魏" panose="02010800040101010101" pitchFamily="2" charset="-122"/>
              </a:rPr>
              <a:t>i</a:t>
            </a:r>
            <a:r>
              <a:rPr lang="en-US" altLang="zh-CN" b="1" baseline="-25000" dirty="0">
                <a:latin typeface="Times New Roman" panose="02020603050405020304" pitchFamily="18" charset="0"/>
                <a:ea typeface="华文新魏" panose="02010800040101010101" pitchFamily="2" charset="-122"/>
              </a:rPr>
              <a:t> </a:t>
            </a:r>
            <a:r>
              <a:rPr lang="en-US" altLang="zh-CN" b="1" dirty="0">
                <a:latin typeface="Times New Roman" panose="02020603050405020304" pitchFamily="18" charset="0"/>
                <a:ea typeface="华文新魏" panose="02010800040101010101" pitchFamily="2" charset="-122"/>
              </a:rPr>
              <a:t>… </a:t>
            </a:r>
            <a:r>
              <a:rPr lang="en-US" altLang="zh-CN" b="1" dirty="0" err="1">
                <a:latin typeface="Times New Roman" panose="02020603050405020304" pitchFamily="18" charset="0"/>
                <a:ea typeface="华文新魏" panose="02010800040101010101" pitchFamily="2" charset="-122"/>
              </a:rPr>
              <a:t>X</a:t>
            </a:r>
            <a:r>
              <a:rPr lang="en-US" altLang="zh-CN" b="1" baseline="-25000" dirty="0" err="1">
                <a:latin typeface="Times New Roman" panose="02020603050405020304" pitchFamily="18" charset="0"/>
                <a:ea typeface="华文新魏" panose="02010800040101010101" pitchFamily="2" charset="-122"/>
              </a:rPr>
              <a:t>n</a:t>
            </a:r>
            <a:r>
              <a:rPr lang="zh-CN" altLang="en-US" b="1" dirty="0">
                <a:latin typeface="Times New Roman" panose="02020603050405020304" pitchFamily="18" charset="0"/>
                <a:ea typeface="华文新魏" panose="02010800040101010101" pitchFamily="2" charset="-122"/>
              </a:rPr>
              <a:t>为一个产生式，</a:t>
            </a:r>
            <a:r>
              <a:rPr lang="en-US" altLang="zh-CN" b="1" dirty="0">
                <a:latin typeface="Times New Roman" panose="02020603050405020304" pitchFamily="18" charset="0"/>
                <a:ea typeface="华文新魏" panose="02010800040101010101" pitchFamily="2" charset="-122"/>
              </a:rPr>
              <a:t>X</a:t>
            </a:r>
            <a:r>
              <a:rPr lang="en-US" altLang="zh-CN" b="1" i="1" baseline="-25000" dirty="0">
                <a:latin typeface="Times New Roman" panose="02020603050405020304" pitchFamily="18" charset="0"/>
                <a:ea typeface="华文新魏" panose="02010800040101010101" pitchFamily="2" charset="-122"/>
              </a:rPr>
              <a:t>i</a:t>
            </a:r>
            <a:r>
              <a:rPr lang="zh-CN" altLang="en-US" b="1" dirty="0">
                <a:latin typeface="Times New Roman" panose="02020603050405020304" pitchFamily="18" charset="0"/>
                <a:ea typeface="华文新魏" panose="02010800040101010101" pitchFamily="2" charset="-122"/>
              </a:rPr>
              <a:t>的属性</a:t>
            </a:r>
          </a:p>
          <a:p>
            <a:pPr lvl="1" eaLnBrk="1" hangingPunct="1">
              <a:lnSpc>
                <a:spcPct val="110000"/>
              </a:lnSpc>
              <a:buFont typeface="Wingdings" panose="05000000000000000000" pitchFamily="2" charset="2"/>
              <a:buNone/>
              <a:defRPr/>
            </a:pPr>
            <a:r>
              <a:rPr lang="en-US" altLang="zh-CN" sz="3200" b="1" dirty="0">
                <a:solidFill>
                  <a:srgbClr val="0000FF"/>
                </a:solidFill>
                <a:latin typeface="Times New Roman" panose="02020603050405020304" pitchFamily="18" charset="0"/>
                <a:ea typeface="华文新魏" panose="02010800040101010101" pitchFamily="2" charset="-122"/>
              </a:rPr>
              <a:t>X</a:t>
            </a:r>
            <a:r>
              <a:rPr lang="en-US" altLang="zh-CN" sz="3200" b="1" i="1" baseline="-25000" dirty="0">
                <a:solidFill>
                  <a:srgbClr val="0000FF"/>
                </a:solidFill>
                <a:latin typeface="Times New Roman" panose="02020603050405020304" pitchFamily="18" charset="0"/>
                <a:ea typeface="华文新魏" panose="02010800040101010101" pitchFamily="2" charset="-122"/>
              </a:rPr>
              <a:t>i</a:t>
            </a:r>
            <a:r>
              <a:rPr lang="en-US" altLang="zh-CN" sz="3200" b="1" dirty="0">
                <a:latin typeface="Times New Roman" panose="02020603050405020304" pitchFamily="18" charset="0"/>
                <a:ea typeface="华文新魏" panose="02010800040101010101" pitchFamily="2" charset="-122"/>
              </a:rPr>
              <a:t>.in = f(c,c</a:t>
            </a:r>
            <a:r>
              <a:rPr lang="en-US" altLang="zh-CN" sz="3200" b="1" baseline="-25000" dirty="0">
                <a:latin typeface="Times New Roman" panose="02020603050405020304" pitchFamily="18" charset="0"/>
                <a:ea typeface="华文新魏" panose="02010800040101010101" pitchFamily="2" charset="-122"/>
              </a:rPr>
              <a:t>1</a:t>
            </a:r>
            <a:r>
              <a:rPr lang="en-US" altLang="zh-CN" sz="3200" b="1" dirty="0">
                <a:latin typeface="Times New Roman" panose="02020603050405020304" pitchFamily="18" charset="0"/>
                <a:ea typeface="华文新魏" panose="02010800040101010101" pitchFamily="2" charset="-122"/>
              </a:rPr>
              <a:t>,c</a:t>
            </a:r>
            <a:r>
              <a:rPr lang="en-US" altLang="zh-CN" sz="3200" b="1" baseline="-25000" dirty="0">
                <a:latin typeface="Times New Roman" panose="02020603050405020304" pitchFamily="18" charset="0"/>
                <a:ea typeface="华文新魏" panose="02010800040101010101" pitchFamily="2" charset="-122"/>
              </a:rPr>
              <a:t>2</a:t>
            </a:r>
            <a:r>
              <a:rPr lang="en-US" altLang="zh-CN" sz="3200" b="1" dirty="0">
                <a:latin typeface="Times New Roman" panose="02020603050405020304" pitchFamily="18" charset="0"/>
                <a:ea typeface="华文新魏" panose="02010800040101010101" pitchFamily="2" charset="-122"/>
              </a:rPr>
              <a:t>,…,c</a:t>
            </a:r>
            <a:r>
              <a:rPr lang="en-US" altLang="zh-CN" sz="3200" b="1" i="1" baseline="-25000" dirty="0">
                <a:latin typeface="Times New Roman" panose="02020603050405020304" pitchFamily="18" charset="0"/>
                <a:ea typeface="华文新魏" panose="02010800040101010101" pitchFamily="2" charset="-122"/>
              </a:rPr>
              <a:t>i</a:t>
            </a:r>
            <a:r>
              <a:rPr lang="en-US" altLang="zh-CN" sz="3200" b="1" baseline="-25000" dirty="0">
                <a:latin typeface="Times New Roman" panose="02020603050405020304" pitchFamily="18" charset="0"/>
                <a:ea typeface="华文新魏" panose="02010800040101010101" pitchFamily="2" charset="-122"/>
              </a:rPr>
              <a:t>-1</a:t>
            </a:r>
            <a:r>
              <a:rPr lang="en-US" altLang="zh-CN" sz="3200" b="1" dirty="0">
                <a:latin typeface="Times New Roman" panose="02020603050405020304" pitchFamily="18" charset="0"/>
                <a:ea typeface="华文新魏" panose="02010800040101010101" pitchFamily="2" charset="-122"/>
              </a:rPr>
              <a:t>) </a:t>
            </a:r>
          </a:p>
          <a:p>
            <a:pPr lvl="1" eaLnBrk="1" hangingPunct="1">
              <a:lnSpc>
                <a:spcPct val="110000"/>
              </a:lnSpc>
              <a:buFont typeface="Wingdings" panose="05000000000000000000" pitchFamily="2" charset="2"/>
              <a:buNone/>
              <a:defRPr/>
            </a:pPr>
            <a:r>
              <a:rPr lang="en-US" altLang="zh-CN" sz="3200" b="1" dirty="0">
                <a:latin typeface="Times New Roman" panose="02020603050405020304" pitchFamily="18" charset="0"/>
                <a:ea typeface="华文新魏" panose="02010800040101010101" pitchFamily="2" charset="-122"/>
              </a:rPr>
              <a:t>c, c</a:t>
            </a:r>
            <a:r>
              <a:rPr lang="en-US" altLang="zh-CN" sz="3200" b="1" baseline="-25000" dirty="0">
                <a:latin typeface="Times New Roman" panose="02020603050405020304" pitchFamily="18" charset="0"/>
                <a:ea typeface="华文新魏" panose="02010800040101010101" pitchFamily="2" charset="-122"/>
              </a:rPr>
              <a:t>1</a:t>
            </a:r>
            <a:r>
              <a:rPr lang="en-US" altLang="zh-CN" sz="3200" b="1" dirty="0">
                <a:latin typeface="Times New Roman" panose="02020603050405020304" pitchFamily="18" charset="0"/>
                <a:ea typeface="华文新魏" panose="02010800040101010101" pitchFamily="2" charset="-122"/>
              </a:rPr>
              <a:t>, c</a:t>
            </a:r>
            <a:r>
              <a:rPr lang="en-US" altLang="zh-CN" sz="3200" b="1" baseline="-25000" dirty="0">
                <a:latin typeface="Times New Roman" panose="02020603050405020304" pitchFamily="18" charset="0"/>
                <a:ea typeface="华文新魏" panose="02010800040101010101" pitchFamily="2" charset="-122"/>
              </a:rPr>
              <a:t>2</a:t>
            </a:r>
            <a:r>
              <a:rPr lang="en-US" altLang="zh-CN" sz="3200" b="1" dirty="0">
                <a:latin typeface="Times New Roman" panose="02020603050405020304" pitchFamily="18" charset="0"/>
                <a:ea typeface="华文新魏" panose="02010800040101010101" pitchFamily="2" charset="-122"/>
              </a:rPr>
              <a:t>, … , c</a:t>
            </a:r>
            <a:r>
              <a:rPr lang="en-US" altLang="zh-CN" sz="3200" b="1" i="1" baseline="-25000" dirty="0">
                <a:latin typeface="Times New Roman" panose="02020603050405020304" pitchFamily="18" charset="0"/>
                <a:ea typeface="华文新魏" panose="02010800040101010101" pitchFamily="2" charset="-122"/>
              </a:rPr>
              <a:t>i</a:t>
            </a:r>
            <a:r>
              <a:rPr lang="en-US" altLang="zh-CN" sz="3200" b="1" baseline="-25000" dirty="0">
                <a:latin typeface="Times New Roman" panose="02020603050405020304" pitchFamily="18" charset="0"/>
                <a:ea typeface="华文新魏" panose="02010800040101010101" pitchFamily="2" charset="-122"/>
              </a:rPr>
              <a:t>-1</a:t>
            </a:r>
            <a:r>
              <a:rPr lang="zh-CN" altLang="en-US" b="1" dirty="0">
                <a:latin typeface="Times New Roman" panose="02020603050405020304" pitchFamily="18" charset="0"/>
                <a:ea typeface="华文新魏" panose="02010800040101010101" pitchFamily="2" charset="-122"/>
              </a:rPr>
              <a:t>是</a:t>
            </a:r>
            <a:r>
              <a:rPr lang="en-US" altLang="zh-CN" b="1" dirty="0">
                <a:latin typeface="Times New Roman" panose="02020603050405020304" pitchFamily="18" charset="0"/>
                <a:ea typeface="华文新魏" panose="02010800040101010101" pitchFamily="2" charset="-122"/>
              </a:rPr>
              <a:t>A, X</a:t>
            </a:r>
            <a:r>
              <a:rPr lang="en-US" altLang="zh-CN" b="1" baseline="-25000" dirty="0">
                <a:latin typeface="Times New Roman" panose="02020603050405020304" pitchFamily="18" charset="0"/>
                <a:ea typeface="华文新魏" panose="02010800040101010101" pitchFamily="2" charset="-122"/>
              </a:rPr>
              <a:t>1</a:t>
            </a:r>
            <a:r>
              <a:rPr lang="zh-CN" altLang="en-US" b="1" dirty="0">
                <a:latin typeface="Times New Roman" panose="02020603050405020304" pitchFamily="18" charset="0"/>
                <a:ea typeface="华文新魏" panose="02010800040101010101" pitchFamily="2" charset="-122"/>
              </a:rPr>
              <a:t> ， </a:t>
            </a:r>
            <a:r>
              <a:rPr lang="en-US" altLang="zh-CN" b="1" dirty="0">
                <a:latin typeface="Times New Roman" panose="02020603050405020304" pitchFamily="18" charset="0"/>
                <a:ea typeface="华文新魏" panose="02010800040101010101" pitchFamily="2" charset="-122"/>
              </a:rPr>
              <a:t>…</a:t>
            </a:r>
            <a:r>
              <a:rPr lang="zh-CN" altLang="en-US" b="1" dirty="0">
                <a:latin typeface="Times New Roman" panose="02020603050405020304" pitchFamily="18" charset="0"/>
                <a:ea typeface="华文新魏" panose="02010800040101010101" pitchFamily="2" charset="-122"/>
              </a:rPr>
              <a:t>，</a:t>
            </a:r>
            <a:r>
              <a:rPr lang="en-US" altLang="zh-CN" b="1" dirty="0">
                <a:latin typeface="Times New Roman" panose="02020603050405020304" pitchFamily="18" charset="0"/>
                <a:ea typeface="华文新魏" panose="02010800040101010101" pitchFamily="2" charset="-122"/>
              </a:rPr>
              <a:t>X</a:t>
            </a:r>
            <a:r>
              <a:rPr lang="en-US" altLang="zh-CN" b="1" i="1" baseline="-25000" dirty="0">
                <a:latin typeface="Times New Roman" panose="02020603050405020304" pitchFamily="18" charset="0"/>
                <a:ea typeface="华文新魏" panose="02010800040101010101" pitchFamily="2" charset="-122"/>
              </a:rPr>
              <a:t>i</a:t>
            </a:r>
            <a:r>
              <a:rPr lang="en-US" altLang="zh-CN" b="1" baseline="-25000" dirty="0">
                <a:latin typeface="Times New Roman" panose="02020603050405020304" pitchFamily="18" charset="0"/>
                <a:ea typeface="华文新魏" panose="02010800040101010101" pitchFamily="2" charset="-122"/>
              </a:rPr>
              <a:t>-1</a:t>
            </a:r>
            <a:r>
              <a:rPr lang="zh-CN" altLang="en-US" b="1" dirty="0">
                <a:latin typeface="Times New Roman" panose="02020603050405020304" pitchFamily="18" charset="0"/>
                <a:ea typeface="华文新魏" panose="02010800040101010101" pitchFamily="2" charset="-122"/>
              </a:rPr>
              <a:t>的属性</a:t>
            </a:r>
          </a:p>
          <a:p>
            <a:pPr eaLnBrk="1" hangingPunct="1">
              <a:lnSpc>
                <a:spcPct val="110000"/>
              </a:lnSpc>
              <a:defRPr/>
            </a:pPr>
            <a:r>
              <a:rPr lang="zh-CN" altLang="en-US" b="1" dirty="0">
                <a:latin typeface="Times New Roman" panose="02020603050405020304" pitchFamily="18" charset="0"/>
                <a:ea typeface="华文新魏" panose="02010800040101010101" pitchFamily="2" charset="-122"/>
              </a:rPr>
              <a:t>这种属性叫做</a:t>
            </a:r>
            <a:r>
              <a:rPr lang="zh-CN" altLang="en-US" b="1" dirty="0">
                <a:solidFill>
                  <a:srgbClr val="FF0000"/>
                </a:solidFill>
                <a:latin typeface="Times New Roman" panose="02020603050405020304" pitchFamily="18" charset="0"/>
                <a:ea typeface="华文新魏" panose="02010800040101010101" pitchFamily="2" charset="-122"/>
              </a:rPr>
              <a:t>继承</a:t>
            </a:r>
            <a:r>
              <a:rPr lang="en-US" altLang="zh-CN" b="1" dirty="0">
                <a:solidFill>
                  <a:srgbClr val="FF0000"/>
                </a:solidFill>
                <a:latin typeface="Times New Roman" panose="02020603050405020304" pitchFamily="18" charset="0"/>
                <a:ea typeface="华文新魏" panose="02010800040101010101" pitchFamily="2" charset="-122"/>
              </a:rPr>
              <a:t>(Inherited)</a:t>
            </a:r>
            <a:r>
              <a:rPr lang="zh-CN" altLang="en-US" b="1" dirty="0">
                <a:solidFill>
                  <a:srgbClr val="FF0000"/>
                </a:solidFill>
                <a:latin typeface="Times New Roman" panose="02020603050405020304" pitchFamily="18" charset="0"/>
                <a:ea typeface="华文新魏" panose="02010800040101010101" pitchFamily="2" charset="-122"/>
              </a:rPr>
              <a:t>属性</a:t>
            </a:r>
          </a:p>
        </p:txBody>
      </p:sp>
      <p:grpSp>
        <p:nvGrpSpPr>
          <p:cNvPr id="2" name="Group 28">
            <a:extLst>
              <a:ext uri="{FF2B5EF4-FFF2-40B4-BE49-F238E27FC236}">
                <a16:creationId xmlns:a16="http://schemas.microsoft.com/office/drawing/2014/main" id="{12C92931-BC5B-4E56-9D91-E4F6C73E7D38}"/>
              </a:ext>
            </a:extLst>
          </p:cNvPr>
          <p:cNvGrpSpPr>
            <a:grpSpLocks/>
          </p:cNvGrpSpPr>
          <p:nvPr/>
        </p:nvGrpSpPr>
        <p:grpSpPr bwMode="auto">
          <a:xfrm>
            <a:off x="1763713" y="3922713"/>
            <a:ext cx="6324600" cy="2179637"/>
            <a:chOff x="0" y="0"/>
            <a:chExt cx="3984" cy="1373"/>
          </a:xfrm>
        </p:grpSpPr>
        <p:sp>
          <p:nvSpPr>
            <p:cNvPr id="19474" name="Text Box 5">
              <a:extLst>
                <a:ext uri="{FF2B5EF4-FFF2-40B4-BE49-F238E27FC236}">
                  <a16:creationId xmlns:a16="http://schemas.microsoft.com/office/drawing/2014/main" id="{F6505907-D948-411D-B9C9-399DDA2B2460}"/>
                </a:ext>
              </a:extLst>
            </p:cNvPr>
            <p:cNvSpPr txBox="1">
              <a:spLocks noChangeArrowheads="1"/>
            </p:cNvSpPr>
            <p:nvPr/>
          </p:nvSpPr>
          <p:spPr bwMode="auto">
            <a:xfrm>
              <a:off x="1621" y="0"/>
              <a:ext cx="4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19475" name="Text Box 6">
              <a:extLst>
                <a:ext uri="{FF2B5EF4-FFF2-40B4-BE49-F238E27FC236}">
                  <a16:creationId xmlns:a16="http://schemas.microsoft.com/office/drawing/2014/main" id="{966E8F80-4C80-4170-A041-08646429807F}"/>
                </a:ext>
              </a:extLst>
            </p:cNvPr>
            <p:cNvSpPr txBox="1">
              <a:spLocks noChangeArrowheads="1"/>
            </p:cNvSpPr>
            <p:nvPr/>
          </p:nvSpPr>
          <p:spPr bwMode="auto">
            <a:xfrm>
              <a:off x="0" y="992"/>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476" name="Text Box 7">
              <a:extLst>
                <a:ext uri="{FF2B5EF4-FFF2-40B4-BE49-F238E27FC236}">
                  <a16:creationId xmlns:a16="http://schemas.microsoft.com/office/drawing/2014/main" id="{89C19979-4FFE-44B7-A9C5-DF017FCF3AA8}"/>
                </a:ext>
              </a:extLst>
            </p:cNvPr>
            <p:cNvSpPr txBox="1">
              <a:spLocks noChangeArrowheads="1"/>
            </p:cNvSpPr>
            <p:nvPr/>
          </p:nvSpPr>
          <p:spPr bwMode="auto">
            <a:xfrm>
              <a:off x="624" y="1008"/>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477" name="Text Box 8">
              <a:extLst>
                <a:ext uri="{FF2B5EF4-FFF2-40B4-BE49-F238E27FC236}">
                  <a16:creationId xmlns:a16="http://schemas.microsoft.com/office/drawing/2014/main" id="{4147AA8C-E7FD-4D81-A4BA-B659C327A13B}"/>
                </a:ext>
              </a:extLst>
            </p:cNvPr>
            <p:cNvSpPr txBox="1">
              <a:spLocks noChangeArrowheads="1"/>
            </p:cNvSpPr>
            <p:nvPr/>
          </p:nvSpPr>
          <p:spPr bwMode="auto">
            <a:xfrm>
              <a:off x="3444" y="990"/>
              <a:ext cx="54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478" name="Line 10">
              <a:extLst>
                <a:ext uri="{FF2B5EF4-FFF2-40B4-BE49-F238E27FC236}">
                  <a16:creationId xmlns:a16="http://schemas.microsoft.com/office/drawing/2014/main" id="{AFCD7AE2-85F3-494B-BEEC-4E04C2CC0A3B}"/>
                </a:ext>
              </a:extLst>
            </p:cNvPr>
            <p:cNvSpPr>
              <a:spLocks noChangeShapeType="1"/>
            </p:cNvSpPr>
            <p:nvPr/>
          </p:nvSpPr>
          <p:spPr bwMode="auto">
            <a:xfrm flipH="1">
              <a:off x="203" y="216"/>
              <a:ext cx="1485" cy="8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19479" name="Line 11">
              <a:extLst>
                <a:ext uri="{FF2B5EF4-FFF2-40B4-BE49-F238E27FC236}">
                  <a16:creationId xmlns:a16="http://schemas.microsoft.com/office/drawing/2014/main" id="{8BD20932-B3AD-4C3B-8EAB-EC557CB0E22B}"/>
                </a:ext>
              </a:extLst>
            </p:cNvPr>
            <p:cNvSpPr>
              <a:spLocks noChangeShapeType="1"/>
            </p:cNvSpPr>
            <p:nvPr/>
          </p:nvSpPr>
          <p:spPr bwMode="auto">
            <a:xfrm flipH="1">
              <a:off x="1680" y="216"/>
              <a:ext cx="143" cy="8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19480" name="Line 12">
              <a:extLst>
                <a:ext uri="{FF2B5EF4-FFF2-40B4-BE49-F238E27FC236}">
                  <a16:creationId xmlns:a16="http://schemas.microsoft.com/office/drawing/2014/main" id="{5E40E673-80CF-44B5-97F6-CE0EE638EC2D}"/>
                </a:ext>
              </a:extLst>
            </p:cNvPr>
            <p:cNvSpPr>
              <a:spLocks noChangeShapeType="1"/>
            </p:cNvSpPr>
            <p:nvPr/>
          </p:nvSpPr>
          <p:spPr bwMode="auto">
            <a:xfrm>
              <a:off x="1891" y="216"/>
              <a:ext cx="1688" cy="9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19481" name="Text Box 25">
              <a:extLst>
                <a:ext uri="{FF2B5EF4-FFF2-40B4-BE49-F238E27FC236}">
                  <a16:creationId xmlns:a16="http://schemas.microsoft.com/office/drawing/2014/main" id="{00602EFA-0620-4658-95CF-C3803B387A60}"/>
                </a:ext>
              </a:extLst>
            </p:cNvPr>
            <p:cNvSpPr txBox="1">
              <a:spLocks noChangeArrowheads="1"/>
            </p:cNvSpPr>
            <p:nvPr/>
          </p:nvSpPr>
          <p:spPr bwMode="auto">
            <a:xfrm>
              <a:off x="1536" y="979"/>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endPar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482" name="Line 26">
              <a:extLst>
                <a:ext uri="{FF2B5EF4-FFF2-40B4-BE49-F238E27FC236}">
                  <a16:creationId xmlns:a16="http://schemas.microsoft.com/office/drawing/2014/main" id="{CCB71E2E-9425-4EF3-AD72-BFDAFC8EE699}"/>
                </a:ext>
              </a:extLst>
            </p:cNvPr>
            <p:cNvSpPr>
              <a:spLocks noChangeShapeType="1"/>
            </p:cNvSpPr>
            <p:nvPr/>
          </p:nvSpPr>
          <p:spPr bwMode="auto">
            <a:xfrm flipH="1">
              <a:off x="816" y="288"/>
              <a:ext cx="911"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19483" name="Text Box 27">
              <a:extLst>
                <a:ext uri="{FF2B5EF4-FFF2-40B4-BE49-F238E27FC236}">
                  <a16:creationId xmlns:a16="http://schemas.microsoft.com/office/drawing/2014/main" id="{FED5CA33-273D-454B-A2AA-BFE488701909}"/>
                </a:ext>
              </a:extLst>
            </p:cNvPr>
            <p:cNvSpPr txBox="1">
              <a:spLocks noChangeArrowheads="1"/>
            </p:cNvSpPr>
            <p:nvPr/>
          </p:nvSpPr>
          <p:spPr bwMode="auto">
            <a:xfrm>
              <a:off x="1092" y="960"/>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pSp>
      <p:sp>
        <p:nvSpPr>
          <p:cNvPr id="22543" name="Freeform 29">
            <a:extLst>
              <a:ext uri="{FF2B5EF4-FFF2-40B4-BE49-F238E27FC236}">
                <a16:creationId xmlns:a16="http://schemas.microsoft.com/office/drawing/2014/main" id="{68ED98C1-5D4D-4E5C-8EAA-5253A1623474}"/>
              </a:ext>
            </a:extLst>
          </p:cNvPr>
          <p:cNvSpPr>
            <a:spLocks/>
          </p:cNvSpPr>
          <p:nvPr/>
        </p:nvSpPr>
        <p:spPr bwMode="auto">
          <a:xfrm>
            <a:off x="4430713" y="6183313"/>
            <a:ext cx="1295400" cy="254000"/>
          </a:xfrm>
          <a:custGeom>
            <a:avLst/>
            <a:gdLst>
              <a:gd name="T0" fmla="*/ 0 w 816"/>
              <a:gd name="T1" fmla="*/ 2147483646 h 160"/>
              <a:gd name="T2" fmla="*/ 2147483646 w 816"/>
              <a:gd name="T3" fmla="*/ 2147483646 h 160"/>
              <a:gd name="T4" fmla="*/ 2147483646 w 816"/>
              <a:gd name="T5" fmla="*/ 2147483646 h 160"/>
              <a:gd name="T6" fmla="*/ 0 60000 65536"/>
              <a:gd name="T7" fmla="*/ 0 60000 65536"/>
              <a:gd name="T8" fmla="*/ 0 60000 65536"/>
              <a:gd name="T9" fmla="*/ 0 w 816"/>
              <a:gd name="T10" fmla="*/ 0 h 160"/>
              <a:gd name="T11" fmla="*/ 816 w 816"/>
              <a:gd name="T12" fmla="*/ 160 h 160"/>
            </a:gdLst>
            <a:ahLst/>
            <a:cxnLst>
              <a:cxn ang="T6">
                <a:pos x="T0" y="T1"/>
              </a:cxn>
              <a:cxn ang="T7">
                <a:pos x="T2" y="T3"/>
              </a:cxn>
              <a:cxn ang="T8">
                <a:pos x="T4" y="T5"/>
              </a:cxn>
            </a:cxnLst>
            <a:rect l="T9" t="T10" r="T11" b="T12"/>
            <a:pathLst>
              <a:path w="816" h="160">
                <a:moveTo>
                  <a:pt x="0" y="160"/>
                </a:moveTo>
                <a:cubicBezTo>
                  <a:pt x="100" y="96"/>
                  <a:pt x="200" y="32"/>
                  <a:pt x="336" y="16"/>
                </a:cubicBezTo>
                <a:cubicBezTo>
                  <a:pt x="472" y="0"/>
                  <a:pt x="644" y="32"/>
                  <a:pt x="816" y="64"/>
                </a:cubicBezTo>
              </a:path>
            </a:pathLst>
          </a:custGeom>
          <a:noFill/>
          <a:ln w="28575">
            <a:solidFill>
              <a:srgbClr val="FF9900"/>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44" name="Freeform 30">
            <a:extLst>
              <a:ext uri="{FF2B5EF4-FFF2-40B4-BE49-F238E27FC236}">
                <a16:creationId xmlns:a16="http://schemas.microsoft.com/office/drawing/2014/main" id="{72FBF823-819D-47F3-8C46-63E41CD571A9}"/>
              </a:ext>
            </a:extLst>
          </p:cNvPr>
          <p:cNvSpPr>
            <a:spLocks/>
          </p:cNvSpPr>
          <p:nvPr/>
        </p:nvSpPr>
        <p:spPr bwMode="auto">
          <a:xfrm rot="347131">
            <a:off x="2982913" y="5827713"/>
            <a:ext cx="2743200" cy="533400"/>
          </a:xfrm>
          <a:custGeom>
            <a:avLst/>
            <a:gdLst>
              <a:gd name="T0" fmla="*/ 0 w 816"/>
              <a:gd name="T1" fmla="*/ 2147483646 h 160"/>
              <a:gd name="T2" fmla="*/ 2147483646 w 816"/>
              <a:gd name="T3" fmla="*/ 2147483646 h 160"/>
              <a:gd name="T4" fmla="*/ 2147483646 w 816"/>
              <a:gd name="T5" fmla="*/ 2147483646 h 160"/>
              <a:gd name="T6" fmla="*/ 0 60000 65536"/>
              <a:gd name="T7" fmla="*/ 0 60000 65536"/>
              <a:gd name="T8" fmla="*/ 0 60000 65536"/>
              <a:gd name="T9" fmla="*/ 0 w 816"/>
              <a:gd name="T10" fmla="*/ 0 h 160"/>
              <a:gd name="T11" fmla="*/ 816 w 816"/>
              <a:gd name="T12" fmla="*/ 160 h 160"/>
            </a:gdLst>
            <a:ahLst/>
            <a:cxnLst>
              <a:cxn ang="T6">
                <a:pos x="T0" y="T1"/>
              </a:cxn>
              <a:cxn ang="T7">
                <a:pos x="T2" y="T3"/>
              </a:cxn>
              <a:cxn ang="T8">
                <a:pos x="T4" y="T5"/>
              </a:cxn>
            </a:cxnLst>
            <a:rect l="T9" t="T10" r="T11" b="T12"/>
            <a:pathLst>
              <a:path w="816" h="160">
                <a:moveTo>
                  <a:pt x="0" y="160"/>
                </a:moveTo>
                <a:cubicBezTo>
                  <a:pt x="100" y="96"/>
                  <a:pt x="200" y="32"/>
                  <a:pt x="336" y="16"/>
                </a:cubicBezTo>
                <a:cubicBezTo>
                  <a:pt x="472" y="0"/>
                  <a:pt x="644" y="32"/>
                  <a:pt x="816" y="64"/>
                </a:cubicBezTo>
              </a:path>
            </a:pathLst>
          </a:custGeom>
          <a:noFill/>
          <a:ln w="28575">
            <a:solidFill>
              <a:srgbClr val="FF9900"/>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45" name="Freeform 31">
            <a:extLst>
              <a:ext uri="{FF2B5EF4-FFF2-40B4-BE49-F238E27FC236}">
                <a16:creationId xmlns:a16="http://schemas.microsoft.com/office/drawing/2014/main" id="{F2291554-487F-43B8-AE08-B4ED78A5B316}"/>
              </a:ext>
            </a:extLst>
          </p:cNvPr>
          <p:cNvSpPr>
            <a:spLocks/>
          </p:cNvSpPr>
          <p:nvPr/>
        </p:nvSpPr>
        <p:spPr bwMode="auto">
          <a:xfrm rot="21167613" flipV="1">
            <a:off x="2068513" y="6284913"/>
            <a:ext cx="3733800" cy="584200"/>
          </a:xfrm>
          <a:custGeom>
            <a:avLst/>
            <a:gdLst>
              <a:gd name="T0" fmla="*/ 0 w 816"/>
              <a:gd name="T1" fmla="*/ 2147483646 h 160"/>
              <a:gd name="T2" fmla="*/ 2147483646 w 816"/>
              <a:gd name="T3" fmla="*/ 2147483646 h 160"/>
              <a:gd name="T4" fmla="*/ 2147483646 w 816"/>
              <a:gd name="T5" fmla="*/ 2147483646 h 160"/>
              <a:gd name="T6" fmla="*/ 0 60000 65536"/>
              <a:gd name="T7" fmla="*/ 0 60000 65536"/>
              <a:gd name="T8" fmla="*/ 0 60000 65536"/>
              <a:gd name="T9" fmla="*/ 0 w 816"/>
              <a:gd name="T10" fmla="*/ 0 h 160"/>
              <a:gd name="T11" fmla="*/ 816 w 816"/>
              <a:gd name="T12" fmla="*/ 160 h 160"/>
            </a:gdLst>
            <a:ahLst/>
            <a:cxnLst>
              <a:cxn ang="T6">
                <a:pos x="T0" y="T1"/>
              </a:cxn>
              <a:cxn ang="T7">
                <a:pos x="T2" y="T3"/>
              </a:cxn>
              <a:cxn ang="T8">
                <a:pos x="T4" y="T5"/>
              </a:cxn>
            </a:cxnLst>
            <a:rect l="T9" t="T10" r="T11" b="T12"/>
            <a:pathLst>
              <a:path w="816" h="160">
                <a:moveTo>
                  <a:pt x="0" y="160"/>
                </a:moveTo>
                <a:cubicBezTo>
                  <a:pt x="100" y="96"/>
                  <a:pt x="200" y="32"/>
                  <a:pt x="336" y="16"/>
                </a:cubicBezTo>
                <a:cubicBezTo>
                  <a:pt x="472" y="0"/>
                  <a:pt x="644" y="32"/>
                  <a:pt x="816" y="64"/>
                </a:cubicBezTo>
              </a:path>
            </a:pathLst>
          </a:custGeom>
          <a:noFill/>
          <a:ln w="28575">
            <a:solidFill>
              <a:srgbClr val="FF9900"/>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46" name="Freeform 32">
            <a:extLst>
              <a:ext uri="{FF2B5EF4-FFF2-40B4-BE49-F238E27FC236}">
                <a16:creationId xmlns:a16="http://schemas.microsoft.com/office/drawing/2014/main" id="{642C58E9-0789-47D9-94FF-39C8B3124978}"/>
              </a:ext>
            </a:extLst>
          </p:cNvPr>
          <p:cNvSpPr>
            <a:spLocks/>
          </p:cNvSpPr>
          <p:nvPr/>
        </p:nvSpPr>
        <p:spPr bwMode="auto">
          <a:xfrm>
            <a:off x="5116513" y="4303713"/>
            <a:ext cx="685800" cy="1905000"/>
          </a:xfrm>
          <a:custGeom>
            <a:avLst/>
            <a:gdLst>
              <a:gd name="T0" fmla="*/ 0 w 672"/>
              <a:gd name="T1" fmla="*/ 0 h 1200"/>
              <a:gd name="T2" fmla="*/ 2147483646 w 672"/>
              <a:gd name="T3" fmla="*/ 2147483646 h 1200"/>
              <a:gd name="T4" fmla="*/ 0 60000 65536"/>
              <a:gd name="T5" fmla="*/ 0 60000 65536"/>
              <a:gd name="T6" fmla="*/ 0 w 672"/>
              <a:gd name="T7" fmla="*/ 0 h 1200"/>
              <a:gd name="T8" fmla="*/ 672 w 672"/>
              <a:gd name="T9" fmla="*/ 1200 h 1200"/>
            </a:gdLst>
            <a:ahLst/>
            <a:cxnLst>
              <a:cxn ang="T4">
                <a:pos x="T0" y="T1"/>
              </a:cxn>
              <a:cxn ang="T5">
                <a:pos x="T2" y="T3"/>
              </a:cxn>
            </a:cxnLst>
            <a:rect l="T6" t="T7" r="T8" b="T9"/>
            <a:pathLst>
              <a:path w="672" h="1200">
                <a:moveTo>
                  <a:pt x="0" y="0"/>
                </a:moveTo>
                <a:cubicBezTo>
                  <a:pt x="280" y="492"/>
                  <a:pt x="560" y="984"/>
                  <a:pt x="672" y="1200"/>
                </a:cubicBezTo>
              </a:path>
            </a:pathLst>
          </a:custGeom>
          <a:noFill/>
          <a:ln w="28575">
            <a:solidFill>
              <a:srgbClr val="FF0066"/>
            </a:solidFill>
            <a:prstDash val="dashDot"/>
            <a:bevel/>
            <a:headEnd/>
            <a:tailEnd type="arrow"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grpSp>
        <p:nvGrpSpPr>
          <p:cNvPr id="3" name="Group 40">
            <a:extLst>
              <a:ext uri="{FF2B5EF4-FFF2-40B4-BE49-F238E27FC236}">
                <a16:creationId xmlns:a16="http://schemas.microsoft.com/office/drawing/2014/main" id="{76DB34F8-1E8D-45E1-9B6F-6D8643500AFC}"/>
              </a:ext>
            </a:extLst>
          </p:cNvPr>
          <p:cNvGrpSpPr>
            <a:grpSpLocks/>
          </p:cNvGrpSpPr>
          <p:nvPr/>
        </p:nvGrpSpPr>
        <p:grpSpPr bwMode="auto">
          <a:xfrm>
            <a:off x="1763713" y="3922713"/>
            <a:ext cx="6629400" cy="2667000"/>
            <a:chOff x="0" y="0"/>
            <a:chExt cx="4176" cy="1680"/>
          </a:xfrm>
        </p:grpSpPr>
        <p:grpSp>
          <p:nvGrpSpPr>
            <p:cNvPr id="19466" name="Group 38">
              <a:extLst>
                <a:ext uri="{FF2B5EF4-FFF2-40B4-BE49-F238E27FC236}">
                  <a16:creationId xmlns:a16="http://schemas.microsoft.com/office/drawing/2014/main" id="{3E22BC37-2888-41C3-8233-8DA6B3119D1B}"/>
                </a:ext>
              </a:extLst>
            </p:cNvPr>
            <p:cNvGrpSpPr>
              <a:grpSpLocks/>
            </p:cNvGrpSpPr>
            <p:nvPr/>
          </p:nvGrpSpPr>
          <p:grpSpPr bwMode="auto">
            <a:xfrm>
              <a:off x="0" y="1344"/>
              <a:ext cx="4176" cy="336"/>
              <a:chOff x="0" y="0"/>
              <a:chExt cx="4176" cy="336"/>
            </a:xfrm>
          </p:grpSpPr>
          <p:grpSp>
            <p:nvGrpSpPr>
              <p:cNvPr id="19468" name="Group 37">
                <a:extLst>
                  <a:ext uri="{FF2B5EF4-FFF2-40B4-BE49-F238E27FC236}">
                    <a16:creationId xmlns:a16="http://schemas.microsoft.com/office/drawing/2014/main" id="{29FBB67F-2B46-413E-B289-F7F7E944296E}"/>
                  </a:ext>
                </a:extLst>
              </p:cNvPr>
              <p:cNvGrpSpPr>
                <a:grpSpLocks/>
              </p:cNvGrpSpPr>
              <p:nvPr/>
            </p:nvGrpSpPr>
            <p:grpSpPr bwMode="auto">
              <a:xfrm>
                <a:off x="0" y="0"/>
                <a:ext cx="3072" cy="336"/>
                <a:chOff x="0" y="0"/>
                <a:chExt cx="3072" cy="336"/>
              </a:xfrm>
            </p:grpSpPr>
            <p:sp>
              <p:nvSpPr>
                <p:cNvPr id="19470" name="Text Box 15">
                  <a:extLst>
                    <a:ext uri="{FF2B5EF4-FFF2-40B4-BE49-F238E27FC236}">
                      <a16:creationId xmlns:a16="http://schemas.microsoft.com/office/drawing/2014/main" id="{51A96464-5348-4F68-9614-B8D717D87DAA}"/>
                    </a:ext>
                  </a:extLst>
                </p:cNvPr>
                <p:cNvSpPr txBox="1">
                  <a:spLocks noChangeArrowheads="1"/>
                </p:cNvSpPr>
                <p:nvPr/>
              </p:nvSpPr>
              <p:spPr bwMode="auto">
                <a:xfrm>
                  <a:off x="2496" y="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rPr>
                    <a:t>X</a:t>
                  </a:r>
                  <a:r>
                    <a:rPr kumimoji="0" lang="en-US" altLang="zh-CN" sz="2400" b="1" i="0" u="none" strike="noStrike" kern="1200" cap="none" spc="0" normalizeH="0" baseline="-25000" noProof="0">
                      <a:ln>
                        <a:noFill/>
                      </a:ln>
                      <a:solidFill>
                        <a:srgbClr val="3333CC"/>
                      </a:solidFill>
                      <a:effectLst/>
                      <a:uLnTx/>
                      <a:uFillTx/>
                      <a:latin typeface="Times New Roman" panose="02020603050405020304" pitchFamily="18" charset="0"/>
                      <a:ea typeface="宋体" panose="02010600030101010101" pitchFamily="2" charset="-122"/>
                      <a:cs typeface="+mn-cs"/>
                    </a:rPr>
                    <a:t>i</a:t>
                  </a:r>
                  <a:r>
                    <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rPr>
                    <a:t>.in</a:t>
                  </a:r>
                </a:p>
              </p:txBody>
            </p:sp>
            <p:sp>
              <p:nvSpPr>
                <p:cNvPr id="19471" name="Text Box 16">
                  <a:extLst>
                    <a:ext uri="{FF2B5EF4-FFF2-40B4-BE49-F238E27FC236}">
                      <a16:creationId xmlns:a16="http://schemas.microsoft.com/office/drawing/2014/main" id="{BFBFEBBF-1C33-4AD3-B5F1-3D4D662B5800}"/>
                    </a:ext>
                  </a:extLst>
                </p:cNvPr>
                <p:cNvSpPr txBox="1">
                  <a:spLocks noChangeArrowheads="1"/>
                </p:cNvSpPr>
                <p:nvPr/>
              </p:nvSpPr>
              <p:spPr bwMode="auto">
                <a:xfrm>
                  <a:off x="0" y="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rPr>
                    <a:t>c</a:t>
                  </a:r>
                  <a:r>
                    <a:rPr kumimoji="0" lang="en-US" altLang="zh-CN" sz="2400" b="1" i="0" u="none" strike="noStrike" kern="1200" cap="none" spc="0" normalizeH="0" baseline="-25000" noProof="0">
                      <a:ln>
                        <a:noFill/>
                      </a:ln>
                      <a:solidFill>
                        <a:srgbClr val="3333CC"/>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19472" name="Text Box 17">
                  <a:extLst>
                    <a:ext uri="{FF2B5EF4-FFF2-40B4-BE49-F238E27FC236}">
                      <a16:creationId xmlns:a16="http://schemas.microsoft.com/office/drawing/2014/main" id="{86366200-6096-4EF8-B03F-9DEBAE1272A6}"/>
                    </a:ext>
                  </a:extLst>
                </p:cNvPr>
                <p:cNvSpPr txBox="1">
                  <a:spLocks noChangeArrowheads="1"/>
                </p:cNvSpPr>
                <p:nvPr/>
              </p:nvSpPr>
              <p:spPr bwMode="auto">
                <a:xfrm>
                  <a:off x="624" y="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rPr>
                    <a:t>c</a:t>
                  </a:r>
                  <a:r>
                    <a:rPr kumimoji="0" lang="en-US" altLang="zh-CN" sz="2400" b="1" i="0" u="none" strike="noStrike" kern="1200" cap="none" spc="0" normalizeH="0" baseline="-25000" noProof="0">
                      <a:ln>
                        <a:noFill/>
                      </a:ln>
                      <a:solidFill>
                        <a:srgbClr val="3333CC"/>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19473" name="Text Box 18">
                  <a:extLst>
                    <a:ext uri="{FF2B5EF4-FFF2-40B4-BE49-F238E27FC236}">
                      <a16:creationId xmlns:a16="http://schemas.microsoft.com/office/drawing/2014/main" id="{CDC19A2F-3F94-4553-8C52-591B9C8371D7}"/>
                    </a:ext>
                  </a:extLst>
                </p:cNvPr>
                <p:cNvSpPr txBox="1">
                  <a:spLocks noChangeArrowheads="1"/>
                </p:cNvSpPr>
                <p:nvPr/>
              </p:nvSpPr>
              <p:spPr bwMode="auto">
                <a:xfrm>
                  <a:off x="1488" y="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rPr>
                    <a:t>c</a:t>
                  </a:r>
                  <a:r>
                    <a:rPr kumimoji="0" lang="en-US" altLang="zh-CN" sz="2400" b="1" i="0" u="none" strike="noStrike" kern="1200" cap="none" spc="0" normalizeH="0" baseline="-25000" noProof="0">
                      <a:ln>
                        <a:noFill/>
                      </a:ln>
                      <a:solidFill>
                        <a:srgbClr val="3333CC"/>
                      </a:solidFill>
                      <a:effectLst/>
                      <a:uLnTx/>
                      <a:uFillTx/>
                      <a:latin typeface="Times New Roman" panose="02020603050405020304" pitchFamily="18" charset="0"/>
                      <a:ea typeface="宋体" panose="02010600030101010101" pitchFamily="2" charset="-122"/>
                      <a:cs typeface="+mn-cs"/>
                    </a:rPr>
                    <a:t>k</a:t>
                  </a:r>
                  <a:endPar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grpSp>
          <p:sp>
            <p:nvSpPr>
              <p:cNvPr id="19469" name="Text Box 24">
                <a:extLst>
                  <a:ext uri="{FF2B5EF4-FFF2-40B4-BE49-F238E27FC236}">
                    <a16:creationId xmlns:a16="http://schemas.microsoft.com/office/drawing/2014/main" id="{870BFE3B-357B-4822-AF81-BE7100069105}"/>
                  </a:ext>
                </a:extLst>
              </p:cNvPr>
              <p:cNvSpPr txBox="1">
                <a:spLocks noChangeArrowheads="1"/>
              </p:cNvSpPr>
              <p:nvPr/>
            </p:nvSpPr>
            <p:spPr bwMode="auto">
              <a:xfrm>
                <a:off x="3792" y="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rPr>
                  <a:t>c</a:t>
                </a:r>
                <a:r>
                  <a:rPr kumimoji="0" lang="en-US" altLang="zh-CN" sz="2400" b="1" i="0" u="none" strike="noStrike" kern="1200" cap="none" spc="0" normalizeH="0" baseline="-25000" noProof="0">
                    <a:ln>
                      <a:noFill/>
                    </a:ln>
                    <a:solidFill>
                      <a:srgbClr val="3333CC"/>
                    </a:solidFill>
                    <a:effectLst/>
                    <a:uLnTx/>
                    <a:uFillTx/>
                    <a:latin typeface="Times New Roman" panose="02020603050405020304" pitchFamily="18" charset="0"/>
                    <a:ea typeface="宋体" panose="02010600030101010101" pitchFamily="2" charset="-122"/>
                    <a:cs typeface="+mn-cs"/>
                  </a:rPr>
                  <a:t>n</a:t>
                </a:r>
                <a:endPar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grpSp>
        <p:sp>
          <p:nvSpPr>
            <p:cNvPr id="19467" name="Text Box 39">
              <a:extLst>
                <a:ext uri="{FF2B5EF4-FFF2-40B4-BE49-F238E27FC236}">
                  <a16:creationId xmlns:a16="http://schemas.microsoft.com/office/drawing/2014/main" id="{62D98A72-06AB-4244-8F1E-03C3F4BF984D}"/>
                </a:ext>
              </a:extLst>
            </p:cNvPr>
            <p:cNvSpPr txBox="1">
              <a:spLocks noChangeArrowheads="1"/>
            </p:cNvSpPr>
            <p:nvPr/>
          </p:nvSpPr>
          <p:spPr bwMode="auto">
            <a:xfrm>
              <a:off x="1968" y="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rPr>
                <a:t>c</a:t>
              </a:r>
            </a:p>
          </p:txBody>
        </p:sp>
      </p:grpSp>
    </p:spTree>
    <p:extLst>
      <p:ext uri="{BB962C8B-B14F-4D97-AF65-F5344CB8AC3E}">
        <p14:creationId xmlns:p14="http://schemas.microsoft.com/office/powerpoint/2010/main" val="2268069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 calcmode="lin" valueType="num">
                                      <p:cBhvr additive="base">
                                        <p:cTn id="15"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 calcmode="lin" valueType="num">
                                      <p:cBhvr additive="base">
                                        <p:cTn id="21"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22545"/>
                                        </p:tgtEl>
                                        <p:attrNameLst>
                                          <p:attrName>style.visibility</p:attrName>
                                        </p:attrNameLst>
                                      </p:cBhvr>
                                      <p:to>
                                        <p:strVal val="visible"/>
                                      </p:to>
                                    </p:set>
                                    <p:anim calcmode="lin" valueType="num">
                                      <p:cBhvr>
                                        <p:cTn id="39" dur="500" fill="hold"/>
                                        <p:tgtEl>
                                          <p:spTgt spid="22545"/>
                                        </p:tgtEl>
                                        <p:attrNameLst>
                                          <p:attrName>ppt_x</p:attrName>
                                        </p:attrNameLst>
                                      </p:cBhvr>
                                      <p:tavLst>
                                        <p:tav tm="0">
                                          <p:val>
                                            <p:strVal val="#ppt_x-#ppt_w/2"/>
                                          </p:val>
                                        </p:tav>
                                        <p:tav tm="100000">
                                          <p:val>
                                            <p:strVal val="#ppt_x"/>
                                          </p:val>
                                        </p:tav>
                                      </p:tavLst>
                                    </p:anim>
                                    <p:anim calcmode="lin" valueType="num">
                                      <p:cBhvr>
                                        <p:cTn id="40" dur="500" fill="hold"/>
                                        <p:tgtEl>
                                          <p:spTgt spid="22545"/>
                                        </p:tgtEl>
                                        <p:attrNameLst>
                                          <p:attrName>ppt_y</p:attrName>
                                        </p:attrNameLst>
                                      </p:cBhvr>
                                      <p:tavLst>
                                        <p:tav tm="0">
                                          <p:val>
                                            <p:strVal val="#ppt_y"/>
                                          </p:val>
                                        </p:tav>
                                        <p:tav tm="100000">
                                          <p:val>
                                            <p:strVal val="#ppt_y"/>
                                          </p:val>
                                        </p:tav>
                                      </p:tavLst>
                                    </p:anim>
                                    <p:anim calcmode="lin" valueType="num">
                                      <p:cBhvr>
                                        <p:cTn id="41" dur="500" fill="hold"/>
                                        <p:tgtEl>
                                          <p:spTgt spid="22545"/>
                                        </p:tgtEl>
                                        <p:attrNameLst>
                                          <p:attrName>ppt_w</p:attrName>
                                        </p:attrNameLst>
                                      </p:cBhvr>
                                      <p:tavLst>
                                        <p:tav tm="0">
                                          <p:val>
                                            <p:fltVal val="0"/>
                                          </p:val>
                                        </p:tav>
                                        <p:tav tm="100000">
                                          <p:val>
                                            <p:strVal val="#ppt_w"/>
                                          </p:val>
                                        </p:tav>
                                      </p:tavLst>
                                    </p:anim>
                                    <p:anim calcmode="lin" valueType="num">
                                      <p:cBhvr>
                                        <p:cTn id="42" dur="500" fill="hold"/>
                                        <p:tgtEl>
                                          <p:spTgt spid="22545"/>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500"/>
                            </p:stCondLst>
                            <p:childTnLst>
                              <p:par>
                                <p:cTn id="44" presetID="17" presetClass="entr" presetSubtype="8" fill="hold" nodeType="afterEffect">
                                  <p:stCondLst>
                                    <p:cond delay="0"/>
                                  </p:stCondLst>
                                  <p:childTnLst>
                                    <p:set>
                                      <p:cBhvr>
                                        <p:cTn id="45" dur="1" fill="hold">
                                          <p:stCondLst>
                                            <p:cond delay="0"/>
                                          </p:stCondLst>
                                        </p:cTn>
                                        <p:tgtEl>
                                          <p:spTgt spid="22544"/>
                                        </p:tgtEl>
                                        <p:attrNameLst>
                                          <p:attrName>style.visibility</p:attrName>
                                        </p:attrNameLst>
                                      </p:cBhvr>
                                      <p:to>
                                        <p:strVal val="visible"/>
                                      </p:to>
                                    </p:set>
                                    <p:anim calcmode="lin" valueType="num">
                                      <p:cBhvr>
                                        <p:cTn id="46" dur="500" fill="hold"/>
                                        <p:tgtEl>
                                          <p:spTgt spid="22544"/>
                                        </p:tgtEl>
                                        <p:attrNameLst>
                                          <p:attrName>ppt_x</p:attrName>
                                        </p:attrNameLst>
                                      </p:cBhvr>
                                      <p:tavLst>
                                        <p:tav tm="0">
                                          <p:val>
                                            <p:strVal val="#ppt_x-#ppt_w/2"/>
                                          </p:val>
                                        </p:tav>
                                        <p:tav tm="100000">
                                          <p:val>
                                            <p:strVal val="#ppt_x"/>
                                          </p:val>
                                        </p:tav>
                                      </p:tavLst>
                                    </p:anim>
                                    <p:anim calcmode="lin" valueType="num">
                                      <p:cBhvr>
                                        <p:cTn id="47" dur="500" fill="hold"/>
                                        <p:tgtEl>
                                          <p:spTgt spid="22544"/>
                                        </p:tgtEl>
                                        <p:attrNameLst>
                                          <p:attrName>ppt_y</p:attrName>
                                        </p:attrNameLst>
                                      </p:cBhvr>
                                      <p:tavLst>
                                        <p:tav tm="0">
                                          <p:val>
                                            <p:strVal val="#ppt_y"/>
                                          </p:val>
                                        </p:tav>
                                        <p:tav tm="100000">
                                          <p:val>
                                            <p:strVal val="#ppt_y"/>
                                          </p:val>
                                        </p:tav>
                                      </p:tavLst>
                                    </p:anim>
                                    <p:anim calcmode="lin" valueType="num">
                                      <p:cBhvr>
                                        <p:cTn id="48" dur="500" fill="hold"/>
                                        <p:tgtEl>
                                          <p:spTgt spid="22544"/>
                                        </p:tgtEl>
                                        <p:attrNameLst>
                                          <p:attrName>ppt_w</p:attrName>
                                        </p:attrNameLst>
                                      </p:cBhvr>
                                      <p:tavLst>
                                        <p:tav tm="0">
                                          <p:val>
                                            <p:fltVal val="0"/>
                                          </p:val>
                                        </p:tav>
                                        <p:tav tm="100000">
                                          <p:val>
                                            <p:strVal val="#ppt_w"/>
                                          </p:val>
                                        </p:tav>
                                      </p:tavLst>
                                    </p:anim>
                                    <p:anim calcmode="lin" valueType="num">
                                      <p:cBhvr>
                                        <p:cTn id="49" dur="500" fill="hold"/>
                                        <p:tgtEl>
                                          <p:spTgt spid="22544"/>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1000"/>
                            </p:stCondLst>
                            <p:childTnLst>
                              <p:par>
                                <p:cTn id="51" presetID="17" presetClass="entr" presetSubtype="8" fill="hold" nodeType="afterEffect">
                                  <p:stCondLst>
                                    <p:cond delay="0"/>
                                  </p:stCondLst>
                                  <p:childTnLst>
                                    <p:set>
                                      <p:cBhvr>
                                        <p:cTn id="52" dur="1" fill="hold">
                                          <p:stCondLst>
                                            <p:cond delay="0"/>
                                          </p:stCondLst>
                                        </p:cTn>
                                        <p:tgtEl>
                                          <p:spTgt spid="22543"/>
                                        </p:tgtEl>
                                        <p:attrNameLst>
                                          <p:attrName>style.visibility</p:attrName>
                                        </p:attrNameLst>
                                      </p:cBhvr>
                                      <p:to>
                                        <p:strVal val="visible"/>
                                      </p:to>
                                    </p:set>
                                    <p:anim calcmode="lin" valueType="num">
                                      <p:cBhvr>
                                        <p:cTn id="53" dur="500" fill="hold"/>
                                        <p:tgtEl>
                                          <p:spTgt spid="22543"/>
                                        </p:tgtEl>
                                        <p:attrNameLst>
                                          <p:attrName>ppt_x</p:attrName>
                                        </p:attrNameLst>
                                      </p:cBhvr>
                                      <p:tavLst>
                                        <p:tav tm="0">
                                          <p:val>
                                            <p:strVal val="#ppt_x-#ppt_w/2"/>
                                          </p:val>
                                        </p:tav>
                                        <p:tav tm="100000">
                                          <p:val>
                                            <p:strVal val="#ppt_x"/>
                                          </p:val>
                                        </p:tav>
                                      </p:tavLst>
                                    </p:anim>
                                    <p:anim calcmode="lin" valueType="num">
                                      <p:cBhvr>
                                        <p:cTn id="54" dur="500" fill="hold"/>
                                        <p:tgtEl>
                                          <p:spTgt spid="22543"/>
                                        </p:tgtEl>
                                        <p:attrNameLst>
                                          <p:attrName>ppt_y</p:attrName>
                                        </p:attrNameLst>
                                      </p:cBhvr>
                                      <p:tavLst>
                                        <p:tav tm="0">
                                          <p:val>
                                            <p:strVal val="#ppt_y"/>
                                          </p:val>
                                        </p:tav>
                                        <p:tav tm="100000">
                                          <p:val>
                                            <p:strVal val="#ppt_y"/>
                                          </p:val>
                                        </p:tav>
                                      </p:tavLst>
                                    </p:anim>
                                    <p:anim calcmode="lin" valueType="num">
                                      <p:cBhvr>
                                        <p:cTn id="55" dur="500" fill="hold"/>
                                        <p:tgtEl>
                                          <p:spTgt spid="22543"/>
                                        </p:tgtEl>
                                        <p:attrNameLst>
                                          <p:attrName>ppt_w</p:attrName>
                                        </p:attrNameLst>
                                      </p:cBhvr>
                                      <p:tavLst>
                                        <p:tav tm="0">
                                          <p:val>
                                            <p:fltVal val="0"/>
                                          </p:val>
                                        </p:tav>
                                        <p:tav tm="100000">
                                          <p:val>
                                            <p:strVal val="#ppt_w"/>
                                          </p:val>
                                        </p:tav>
                                      </p:tavLst>
                                    </p:anim>
                                    <p:anim calcmode="lin" valueType="num">
                                      <p:cBhvr>
                                        <p:cTn id="56" dur="500" fill="hold"/>
                                        <p:tgtEl>
                                          <p:spTgt spid="22543"/>
                                        </p:tgtEl>
                                        <p:attrNameLst>
                                          <p:attrName>ppt_h</p:attrName>
                                        </p:attrNameLst>
                                      </p:cBhvr>
                                      <p:tavLst>
                                        <p:tav tm="0">
                                          <p:val>
                                            <p:strVal val="#ppt_h"/>
                                          </p:val>
                                        </p:tav>
                                        <p:tav tm="100000">
                                          <p:val>
                                            <p:strVal val="#ppt_h"/>
                                          </p:val>
                                        </p:tav>
                                      </p:tavLst>
                                    </p:anim>
                                  </p:childTnLst>
                                </p:cTn>
                              </p:par>
                            </p:childTnLst>
                          </p:cTn>
                        </p:par>
                        <p:par>
                          <p:cTn id="57" fill="hold" nodeType="afterGroup">
                            <p:stCondLst>
                              <p:cond delay="1500"/>
                            </p:stCondLst>
                            <p:childTnLst>
                              <p:par>
                                <p:cTn id="58" presetID="17" presetClass="entr" presetSubtype="1" fill="hold" nodeType="afterEffect">
                                  <p:stCondLst>
                                    <p:cond delay="0"/>
                                  </p:stCondLst>
                                  <p:childTnLst>
                                    <p:set>
                                      <p:cBhvr>
                                        <p:cTn id="59" dur="1" fill="hold">
                                          <p:stCondLst>
                                            <p:cond delay="0"/>
                                          </p:stCondLst>
                                        </p:cTn>
                                        <p:tgtEl>
                                          <p:spTgt spid="22546"/>
                                        </p:tgtEl>
                                        <p:attrNameLst>
                                          <p:attrName>style.visibility</p:attrName>
                                        </p:attrNameLst>
                                      </p:cBhvr>
                                      <p:to>
                                        <p:strVal val="visible"/>
                                      </p:to>
                                    </p:set>
                                    <p:anim calcmode="lin" valueType="num">
                                      <p:cBhvr>
                                        <p:cTn id="60" dur="500" fill="hold"/>
                                        <p:tgtEl>
                                          <p:spTgt spid="22546"/>
                                        </p:tgtEl>
                                        <p:attrNameLst>
                                          <p:attrName>ppt_x</p:attrName>
                                        </p:attrNameLst>
                                      </p:cBhvr>
                                      <p:tavLst>
                                        <p:tav tm="0">
                                          <p:val>
                                            <p:strVal val="#ppt_x"/>
                                          </p:val>
                                        </p:tav>
                                        <p:tav tm="100000">
                                          <p:val>
                                            <p:strVal val="#ppt_x"/>
                                          </p:val>
                                        </p:tav>
                                      </p:tavLst>
                                    </p:anim>
                                    <p:anim calcmode="lin" valueType="num">
                                      <p:cBhvr>
                                        <p:cTn id="61" dur="500" fill="hold"/>
                                        <p:tgtEl>
                                          <p:spTgt spid="22546"/>
                                        </p:tgtEl>
                                        <p:attrNameLst>
                                          <p:attrName>ppt_y</p:attrName>
                                        </p:attrNameLst>
                                      </p:cBhvr>
                                      <p:tavLst>
                                        <p:tav tm="0">
                                          <p:val>
                                            <p:strVal val="#ppt_y-#ppt_h/2"/>
                                          </p:val>
                                        </p:tav>
                                        <p:tav tm="100000">
                                          <p:val>
                                            <p:strVal val="#ppt_y"/>
                                          </p:val>
                                        </p:tav>
                                      </p:tavLst>
                                    </p:anim>
                                    <p:anim calcmode="lin" valueType="num">
                                      <p:cBhvr>
                                        <p:cTn id="62" dur="500" fill="hold"/>
                                        <p:tgtEl>
                                          <p:spTgt spid="22546"/>
                                        </p:tgtEl>
                                        <p:attrNameLst>
                                          <p:attrName>ppt_w</p:attrName>
                                        </p:attrNameLst>
                                      </p:cBhvr>
                                      <p:tavLst>
                                        <p:tav tm="0">
                                          <p:val>
                                            <p:strVal val="#ppt_w"/>
                                          </p:val>
                                        </p:tav>
                                        <p:tav tm="100000">
                                          <p:val>
                                            <p:strVal val="#ppt_w"/>
                                          </p:val>
                                        </p:tav>
                                      </p:tavLst>
                                    </p:anim>
                                    <p:anim calcmode="lin" valueType="num">
                                      <p:cBhvr>
                                        <p:cTn id="63" dur="500" fill="hold"/>
                                        <p:tgtEl>
                                          <p:spTgt spid="225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94EE5F96-FDFF-4D8C-8C0D-2B7E7D20FC25}"/>
              </a:ext>
            </a:extLst>
          </p:cNvPr>
          <p:cNvSpPr>
            <a:spLocks noGrp="1" noChangeArrowheads="1"/>
          </p:cNvSpPr>
          <p:nvPr>
            <p:ph type="body" idx="1"/>
          </p:nvPr>
        </p:nvSpPr>
        <p:spPr>
          <a:xfrm>
            <a:off x="-76301" y="2564904"/>
            <a:ext cx="8389118" cy="648072"/>
          </a:xfrm>
          <a:noFill/>
        </p:spPr>
        <p:txBody>
          <a:bodyPr/>
          <a:lstStyle/>
          <a:p>
            <a:pPr>
              <a:spcBef>
                <a:spcPct val="0"/>
              </a:spcBef>
              <a:buFontTx/>
              <a:buNone/>
            </a:pPr>
            <a:r>
              <a:rPr lang="zh-CN" altLang="en-US" b="1" dirty="0">
                <a:latin typeface="华文新魏" panose="02010800040101010101" pitchFamily="2" charset="-122"/>
                <a:ea typeface="华文新魏" panose="02010800040101010101" pitchFamily="2" charset="-122"/>
              </a:rPr>
              <a:t>	</a:t>
            </a:r>
            <a:r>
              <a:rPr lang="zh-CN" altLang="en-US" b="1" dirty="0">
                <a:solidFill>
                  <a:srgbClr val="FF0066"/>
                </a:solidFill>
                <a:latin typeface="华文新魏" panose="02010800040101010101" pitchFamily="2" charset="-122"/>
                <a:ea typeface="华文新魏" panose="02010800040101010101" pitchFamily="2" charset="-122"/>
              </a:rPr>
              <a:t>例：</a:t>
            </a:r>
            <a:r>
              <a:rPr lang="en-US" altLang="zh-CN" b="1" dirty="0">
                <a:solidFill>
                  <a:srgbClr val="7030A0"/>
                </a:solidFill>
                <a:latin typeface="华文新魏" panose="02010800040101010101" pitchFamily="2" charset="-122"/>
                <a:ea typeface="华文新魏" panose="02010800040101010101" pitchFamily="2" charset="-122"/>
              </a:rPr>
              <a:t>int id</a:t>
            </a:r>
            <a:r>
              <a:rPr lang="en-US" altLang="zh-CN" b="1" baseline="-25000" dirty="0">
                <a:solidFill>
                  <a:srgbClr val="7030A0"/>
                </a:solidFill>
                <a:latin typeface="华文新魏" panose="02010800040101010101" pitchFamily="2" charset="-122"/>
                <a:ea typeface="华文新魏" panose="02010800040101010101" pitchFamily="2" charset="-122"/>
              </a:rPr>
              <a:t>1</a:t>
            </a:r>
            <a:r>
              <a:rPr lang="en-US" altLang="zh-CN" b="1" dirty="0">
                <a:solidFill>
                  <a:srgbClr val="7030A0"/>
                </a:solidFill>
                <a:latin typeface="华文新魏" panose="02010800040101010101" pitchFamily="2" charset="-122"/>
                <a:ea typeface="华文新魏" panose="02010800040101010101" pitchFamily="2" charset="-122"/>
              </a:rPr>
              <a:t>, id</a:t>
            </a:r>
            <a:r>
              <a:rPr lang="en-US" altLang="zh-CN" b="1" baseline="-25000" dirty="0">
                <a:solidFill>
                  <a:srgbClr val="7030A0"/>
                </a:solidFill>
                <a:latin typeface="华文新魏" panose="02010800040101010101" pitchFamily="2" charset="-122"/>
                <a:ea typeface="华文新魏" panose="02010800040101010101" pitchFamily="2" charset="-122"/>
              </a:rPr>
              <a:t>2</a:t>
            </a:r>
            <a:r>
              <a:rPr lang="en-US" altLang="zh-CN" b="1" dirty="0">
                <a:solidFill>
                  <a:srgbClr val="7030A0"/>
                </a:solidFill>
                <a:latin typeface="华文新魏" panose="02010800040101010101" pitchFamily="2" charset="-122"/>
                <a:ea typeface="华文新魏" panose="02010800040101010101" pitchFamily="2" charset="-122"/>
              </a:rPr>
              <a:t>, id</a:t>
            </a:r>
            <a:r>
              <a:rPr lang="en-US" altLang="zh-CN" b="1" baseline="-25000" dirty="0">
                <a:solidFill>
                  <a:srgbClr val="7030A0"/>
                </a:solidFill>
                <a:latin typeface="华文新魏" panose="02010800040101010101" pitchFamily="2" charset="-122"/>
                <a:ea typeface="华文新魏" panose="02010800040101010101" pitchFamily="2" charset="-122"/>
              </a:rPr>
              <a:t>3</a:t>
            </a:r>
            <a:endParaRPr lang="zh-CN" altLang="en-US" b="1" dirty="0">
              <a:solidFill>
                <a:srgbClr val="7030A0"/>
              </a:solidFill>
              <a:latin typeface="华文新魏" panose="02010800040101010101" pitchFamily="2" charset="-122"/>
              <a:ea typeface="华文新魏" panose="02010800040101010101" pitchFamily="2" charset="-122"/>
            </a:endParaRPr>
          </a:p>
        </p:txBody>
      </p:sp>
      <p:graphicFrame>
        <p:nvGraphicFramePr>
          <p:cNvPr id="569412" name="Group 68">
            <a:extLst>
              <a:ext uri="{FF2B5EF4-FFF2-40B4-BE49-F238E27FC236}">
                <a16:creationId xmlns:a16="http://schemas.microsoft.com/office/drawing/2014/main" id="{0A01A8B1-1939-4181-9EA6-CA205AEA5EC8}"/>
              </a:ext>
            </a:extLst>
          </p:cNvPr>
          <p:cNvGraphicFramePr>
            <a:graphicFrameLocks noGrp="1"/>
          </p:cNvGraphicFramePr>
          <p:nvPr>
            <p:extLst>
              <p:ext uri="{D42A27DB-BD31-4B8C-83A1-F6EECF244321}">
                <p14:modId xmlns:p14="http://schemas.microsoft.com/office/powerpoint/2010/main" val="3072321459"/>
              </p:ext>
            </p:extLst>
          </p:nvPr>
        </p:nvGraphicFramePr>
        <p:xfrm>
          <a:off x="1371600" y="3140968"/>
          <a:ext cx="7086600" cy="3623171"/>
        </p:xfrm>
        <a:graphic>
          <a:graphicData uri="http://schemas.openxmlformats.org/drawingml/2006/table">
            <a:tbl>
              <a:tblPr/>
              <a:tblGrid>
                <a:gridCol w="23622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50543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产  生  式</a:t>
                      </a:r>
                      <a:r>
                        <a:rPr kumimoji="0" lang="zh-CN" altLang="en-US" sz="2800" b="0" i="0" u="none" strike="noStrike" cap="none" normalizeH="0" baseline="0">
                          <a:ln>
                            <a:noFill/>
                          </a:ln>
                          <a:solidFill>
                            <a:schemeClr val="tx1"/>
                          </a:solidFill>
                          <a:effectLst/>
                          <a:latin typeface="Times New Roman" pitchFamily="18" charset="0"/>
                          <a:ea typeface="宋体" charset="-122"/>
                        </a:rPr>
                        <a:t> </a:t>
                      </a: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语</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义</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规</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则</a:t>
                      </a:r>
                      <a:r>
                        <a:rPr kumimoji="0" lang="zh-CN" altLang="en-US" sz="2800" b="0" i="0" u="none" strike="noStrike" cap="none" normalizeH="0" baseline="0">
                          <a:ln>
                            <a:noFill/>
                          </a:ln>
                          <a:solidFill>
                            <a:schemeClr val="tx1"/>
                          </a:solidFill>
                          <a:effectLst/>
                          <a:latin typeface="Times New Roman" pitchFamily="18" charset="0"/>
                          <a:ea typeface="宋体" charset="-122"/>
                        </a:rPr>
                        <a:t> </a:t>
                      </a: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543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  D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TL</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L</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in</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type</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2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int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 type</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integer</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59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real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 type</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real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3981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L</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L</a:t>
                      </a:r>
                      <a:r>
                        <a:rPr kumimoji="0" lang="en-US" altLang="zh-CN" sz="2800" b="1" i="0" u="none" strike="noStrike" cap="none" normalizeH="0" baseline="-30000">
                          <a:ln>
                            <a:noFill/>
                          </a:ln>
                          <a:solidFill>
                            <a:schemeClr val="tx1"/>
                          </a:solidFill>
                          <a:effectLst/>
                          <a:latin typeface="Times New Roman" pitchFamily="18" charset="0"/>
                          <a:ea typeface="宋体" charset="-122"/>
                        </a:rPr>
                        <a:t>1</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id</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a:ln>
                            <a:noFill/>
                          </a:ln>
                          <a:solidFill>
                            <a:schemeClr val="tx1"/>
                          </a:solidFill>
                          <a:effectLst/>
                          <a:latin typeface="Times New Roman" pitchFamily="18" charset="0"/>
                          <a:ea typeface="宋体" charset="-122"/>
                        </a:rPr>
                        <a:t>L</a:t>
                      </a:r>
                      <a:r>
                        <a:rPr kumimoji="0" lang="en-US" altLang="zh-CN" sz="2800" b="1" i="0" u="none" strike="noStrike" cap="none" normalizeH="0" baseline="-30000" dirty="0">
                          <a:ln>
                            <a:noFill/>
                          </a:ln>
                          <a:solidFill>
                            <a:schemeClr val="tx1"/>
                          </a:solidFill>
                          <a:effectLst/>
                          <a:latin typeface="Times New Roman" pitchFamily="18" charset="0"/>
                          <a:ea typeface="宋体" charset="-122"/>
                        </a:rPr>
                        <a:t>1</a:t>
                      </a:r>
                      <a:r>
                        <a:rPr kumimoji="0" lang="en-US" altLang="zh-CN" sz="2800" b="1" i="1" u="none" strike="noStrike" cap="none" normalizeH="0" baseline="0" dirty="0">
                          <a:ln>
                            <a:noFill/>
                          </a:ln>
                          <a:solidFill>
                            <a:schemeClr val="tx1"/>
                          </a:solidFill>
                          <a:effectLst/>
                          <a:latin typeface="Times New Roman" pitchFamily="18" charset="0"/>
                          <a:ea typeface="宋体" charset="-122"/>
                        </a:rPr>
                        <a:t>.in</a:t>
                      </a:r>
                      <a:r>
                        <a:rPr kumimoji="0" lang="en-US" altLang="zh-CN" sz="2800" b="1" i="0" u="none" strike="noStrike" cap="none" normalizeH="0" baseline="0" dirty="0">
                          <a:ln>
                            <a:noFill/>
                          </a:ln>
                          <a:solidFill>
                            <a:schemeClr val="tx1"/>
                          </a:solidFill>
                          <a:effectLst/>
                          <a:latin typeface="Times New Roman" pitchFamily="18" charset="0"/>
                          <a:ea typeface="宋体" charset="-122"/>
                        </a:rPr>
                        <a:t> = </a:t>
                      </a:r>
                      <a:r>
                        <a:rPr kumimoji="0" lang="en-US" altLang="zh-CN" sz="2800" b="1" i="1" u="none" strike="noStrike" cap="none" normalizeH="0" baseline="0" dirty="0">
                          <a:ln>
                            <a:noFill/>
                          </a:ln>
                          <a:solidFill>
                            <a:schemeClr val="tx1"/>
                          </a:solidFill>
                          <a:effectLst/>
                          <a:latin typeface="Times New Roman" pitchFamily="18" charset="0"/>
                          <a:ea typeface="宋体" charset="-122"/>
                        </a:rPr>
                        <a:t>L</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1" i="1" u="none" strike="noStrike" cap="none" normalizeH="0" baseline="0" dirty="0">
                          <a:ln>
                            <a:noFill/>
                          </a:ln>
                          <a:solidFill>
                            <a:schemeClr val="tx1"/>
                          </a:solidFill>
                          <a:effectLst/>
                          <a:latin typeface="Times New Roman" pitchFamily="18" charset="0"/>
                          <a:ea typeface="宋体" charset="-122"/>
                        </a:rPr>
                        <a:t>in</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err="1">
                          <a:ln>
                            <a:noFill/>
                          </a:ln>
                          <a:solidFill>
                            <a:schemeClr val="tx1"/>
                          </a:solidFill>
                          <a:effectLst/>
                          <a:latin typeface="Times New Roman" pitchFamily="18" charset="0"/>
                          <a:ea typeface="宋体" charset="-122"/>
                        </a:rPr>
                        <a:t>addType</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1" i="0" u="none" strike="noStrike" cap="none" normalizeH="0" baseline="0" dirty="0" err="1">
                          <a:ln>
                            <a:noFill/>
                          </a:ln>
                          <a:solidFill>
                            <a:schemeClr val="tx1"/>
                          </a:solidFill>
                          <a:effectLst/>
                          <a:latin typeface="Times New Roman" pitchFamily="18" charset="0"/>
                          <a:ea typeface="宋体" charset="-122"/>
                        </a:rPr>
                        <a:t>id.</a:t>
                      </a:r>
                      <a:r>
                        <a:rPr kumimoji="0" lang="en-US" altLang="zh-CN" sz="2800" b="1" i="1" u="none" strike="noStrike" cap="none" normalizeH="0" baseline="0" dirty="0" err="1">
                          <a:ln>
                            <a:noFill/>
                          </a:ln>
                          <a:solidFill>
                            <a:schemeClr val="tx1"/>
                          </a:solidFill>
                          <a:effectLst/>
                          <a:latin typeface="Times New Roman" pitchFamily="18" charset="0"/>
                          <a:ea typeface="宋体" charset="-122"/>
                        </a:rPr>
                        <a:t>entry</a:t>
                      </a:r>
                      <a:r>
                        <a:rPr kumimoji="0" lang="en-US" altLang="zh-CN" sz="2800" b="1" i="0"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a:ln>
                            <a:noFill/>
                          </a:ln>
                          <a:solidFill>
                            <a:schemeClr val="tx1"/>
                          </a:solidFill>
                          <a:effectLst/>
                          <a:latin typeface="Times New Roman" pitchFamily="18" charset="0"/>
                          <a:ea typeface="宋体" charset="-122"/>
                        </a:rPr>
                        <a:t>L</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1" i="1" u="none" strike="noStrike" cap="none" normalizeH="0" baseline="0" dirty="0">
                          <a:ln>
                            <a:noFill/>
                          </a:ln>
                          <a:solidFill>
                            <a:schemeClr val="tx1"/>
                          </a:solidFill>
                          <a:effectLst/>
                          <a:latin typeface="Times New Roman" pitchFamily="18" charset="0"/>
                          <a:ea typeface="宋体" charset="-122"/>
                        </a:rPr>
                        <a:t>in</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0" i="0" u="none" strike="noStrike" cap="none" normalizeH="0" baseline="0" dirty="0">
                          <a:ln>
                            <a:noFill/>
                          </a:ln>
                          <a:solidFill>
                            <a:schemeClr val="tx1"/>
                          </a:solidFill>
                          <a:effectLst/>
                          <a:latin typeface="Times New Roman" pitchFamily="18" charset="0"/>
                          <a:ea typeface="宋体" charset="-122"/>
                        </a:rPr>
                        <a:t> </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459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a:ln>
                            <a:noFill/>
                          </a:ln>
                          <a:solidFill>
                            <a:schemeClr val="tx1"/>
                          </a:solidFill>
                          <a:effectLst/>
                          <a:latin typeface="Times New Roman" pitchFamily="18" charset="0"/>
                          <a:ea typeface="宋体" charset="-122"/>
                        </a:rPr>
                        <a:t>L</a:t>
                      </a:r>
                      <a:r>
                        <a:rPr kumimoji="0" lang="en-US" altLang="zh-CN" sz="2800" b="1" i="0" u="none" strike="noStrike" cap="none" normalizeH="0" baseline="0" dirty="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dirty="0">
                          <a:ln>
                            <a:noFill/>
                          </a:ln>
                          <a:solidFill>
                            <a:schemeClr val="tx1"/>
                          </a:solidFill>
                          <a:effectLst/>
                          <a:latin typeface="Times New Roman" pitchFamily="18" charset="0"/>
                          <a:ea typeface="宋体" charset="-122"/>
                        </a:rPr>
                        <a:t> </a:t>
                      </a:r>
                      <a:r>
                        <a:rPr kumimoji="0" lang="en-US" altLang="zh-CN" sz="2800" b="1" i="0" u="none" strike="noStrike" cap="none" normalizeH="0" baseline="0" dirty="0">
                          <a:ln>
                            <a:noFill/>
                          </a:ln>
                          <a:solidFill>
                            <a:schemeClr val="tx1"/>
                          </a:solidFill>
                          <a:effectLst/>
                          <a:latin typeface="Times New Roman" pitchFamily="18" charset="0"/>
                          <a:ea typeface="宋体" charset="-122"/>
                        </a:rPr>
                        <a:t>id</a:t>
                      </a:r>
                      <a:r>
                        <a:rPr kumimoji="0" lang="en-US" altLang="zh-CN" sz="2800" b="0" i="0" u="none" strike="noStrike" cap="none" normalizeH="0" baseline="0" dirty="0">
                          <a:ln>
                            <a:noFill/>
                          </a:ln>
                          <a:solidFill>
                            <a:schemeClr val="tx1"/>
                          </a:solidFill>
                          <a:effectLst/>
                          <a:latin typeface="Times New Roman" pitchFamily="18" charset="0"/>
                          <a:ea typeface="宋体" charset="-122"/>
                        </a:rPr>
                        <a:t> </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err="1">
                          <a:ln>
                            <a:noFill/>
                          </a:ln>
                          <a:solidFill>
                            <a:schemeClr val="tx1"/>
                          </a:solidFill>
                          <a:effectLst/>
                          <a:latin typeface="Times New Roman" pitchFamily="18" charset="0"/>
                          <a:ea typeface="宋体" charset="-122"/>
                        </a:rPr>
                        <a:t>addType</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1" i="0" u="none" strike="noStrike" cap="none" normalizeH="0" baseline="0" dirty="0" err="1">
                          <a:ln>
                            <a:noFill/>
                          </a:ln>
                          <a:solidFill>
                            <a:schemeClr val="tx1"/>
                          </a:solidFill>
                          <a:effectLst/>
                          <a:latin typeface="Times New Roman" pitchFamily="18" charset="0"/>
                          <a:ea typeface="宋体" charset="-122"/>
                        </a:rPr>
                        <a:t>id.</a:t>
                      </a:r>
                      <a:r>
                        <a:rPr kumimoji="0" lang="en-US" altLang="zh-CN" sz="2800" b="1" i="1" u="none" strike="noStrike" cap="none" normalizeH="0" baseline="0" dirty="0" err="1">
                          <a:ln>
                            <a:noFill/>
                          </a:ln>
                          <a:solidFill>
                            <a:schemeClr val="tx1"/>
                          </a:solidFill>
                          <a:effectLst/>
                          <a:latin typeface="Times New Roman" pitchFamily="18" charset="0"/>
                          <a:ea typeface="宋体" charset="-122"/>
                        </a:rPr>
                        <a:t>entry</a:t>
                      </a:r>
                      <a:r>
                        <a:rPr kumimoji="0" lang="en-US" altLang="zh-CN" sz="2800" b="1" i="0"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a:ln>
                            <a:noFill/>
                          </a:ln>
                          <a:solidFill>
                            <a:schemeClr val="tx1"/>
                          </a:solidFill>
                          <a:effectLst/>
                          <a:latin typeface="Times New Roman" pitchFamily="18" charset="0"/>
                          <a:ea typeface="宋体" charset="-122"/>
                        </a:rPr>
                        <a:t>L</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1" i="1" u="none" strike="noStrike" cap="none" normalizeH="0" baseline="0" dirty="0">
                          <a:ln>
                            <a:noFill/>
                          </a:ln>
                          <a:solidFill>
                            <a:schemeClr val="tx1"/>
                          </a:solidFill>
                          <a:effectLst/>
                          <a:latin typeface="Times New Roman" pitchFamily="18" charset="0"/>
                          <a:ea typeface="宋体" charset="-122"/>
                        </a:rPr>
                        <a:t>in</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0" i="0" u="none" strike="noStrike" cap="none" normalizeH="0" baseline="0" dirty="0">
                          <a:ln>
                            <a:noFill/>
                          </a:ln>
                          <a:solidFill>
                            <a:schemeClr val="tx1"/>
                          </a:solidFill>
                          <a:effectLst/>
                          <a:latin typeface="Times New Roman" pitchFamily="18" charset="0"/>
                          <a:ea typeface="宋体" charset="-122"/>
                        </a:rPr>
                        <a:t> </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Rectangle 2">
            <a:extLst>
              <a:ext uri="{FF2B5EF4-FFF2-40B4-BE49-F238E27FC236}">
                <a16:creationId xmlns:a16="http://schemas.microsoft.com/office/drawing/2014/main" id="{242E1415-3002-41C3-B093-CBF047C59302}"/>
              </a:ext>
            </a:extLst>
          </p:cNvPr>
          <p:cNvSpPr txBox="1">
            <a:spLocks noChangeArrowheads="1"/>
          </p:cNvSpPr>
          <p:nvPr/>
        </p:nvSpPr>
        <p:spPr bwMode="auto">
          <a:xfrm>
            <a:off x="962025" y="292100"/>
            <a:ext cx="7345363" cy="1368425"/>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b="1" dirty="0">
                <a:solidFill>
                  <a:srgbClr val="0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继承属性</a:t>
            </a:r>
          </a:p>
        </p:txBody>
      </p:sp>
      <p:sp>
        <p:nvSpPr>
          <p:cNvPr id="7" name="Rectangle 3">
            <a:extLst>
              <a:ext uri="{FF2B5EF4-FFF2-40B4-BE49-F238E27FC236}">
                <a16:creationId xmlns:a16="http://schemas.microsoft.com/office/drawing/2014/main" id="{54961F6F-15AC-409F-9D87-78A4B928A2C8}"/>
              </a:ext>
            </a:extLst>
          </p:cNvPr>
          <p:cNvSpPr txBox="1">
            <a:spLocks noChangeArrowheads="1"/>
          </p:cNvSpPr>
          <p:nvPr/>
        </p:nvSpPr>
        <p:spPr bwMode="auto">
          <a:xfrm>
            <a:off x="205411" y="1972345"/>
            <a:ext cx="8928546"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900" b="1" dirty="0">
                <a:solidFill>
                  <a:srgbClr val="C00000"/>
                </a:solidFill>
                <a:latin typeface="华文新魏" panose="02010800040101010101" pitchFamily="2" charset="-122"/>
                <a:ea typeface="华文新魏" panose="02010800040101010101" pitchFamily="2" charset="-122"/>
              </a:rPr>
              <a:t>继承属性</a:t>
            </a:r>
            <a:r>
              <a:rPr lang="zh-CN" altLang="en-US" sz="2900" b="1" dirty="0">
                <a:latin typeface="华文新魏" panose="02010800040101010101" pitchFamily="2" charset="-122"/>
                <a:ea typeface="华文新魏" panose="02010800040101010101" pitchFamily="2" charset="-122"/>
              </a:rPr>
              <a:t>：由其</a:t>
            </a:r>
            <a:r>
              <a:rPr lang="zh-CN" altLang="en-US" sz="2900" b="1" dirty="0">
                <a:solidFill>
                  <a:srgbClr val="0000FF"/>
                </a:solidFill>
                <a:latin typeface="华文新魏" panose="02010800040101010101" pitchFamily="2" charset="-122"/>
                <a:ea typeface="华文新魏" panose="02010800040101010101" pitchFamily="2" charset="-122"/>
              </a:rPr>
              <a:t>兄弟结点</a:t>
            </a:r>
            <a:r>
              <a:rPr lang="zh-CN" altLang="en-US" sz="2900" b="1" dirty="0">
                <a:latin typeface="华文新魏" panose="02010800040101010101" pitchFamily="2" charset="-122"/>
                <a:ea typeface="华文新魏" panose="02010800040101010101" pitchFamily="2" charset="-122"/>
              </a:rPr>
              <a:t>、</a:t>
            </a:r>
            <a:r>
              <a:rPr lang="zh-CN" altLang="en-US" sz="2900" b="1" dirty="0">
                <a:solidFill>
                  <a:srgbClr val="0000FF"/>
                </a:solidFill>
                <a:latin typeface="华文新魏" panose="02010800040101010101" pitchFamily="2" charset="-122"/>
                <a:ea typeface="华文新魏" panose="02010800040101010101" pitchFamily="2" charset="-122"/>
              </a:rPr>
              <a:t>父结点</a:t>
            </a:r>
            <a:r>
              <a:rPr lang="zh-CN" altLang="en-US" sz="2900" b="1" dirty="0">
                <a:latin typeface="华文新魏" panose="02010800040101010101" pitchFamily="2" charset="-122"/>
                <a:ea typeface="华文新魏" panose="02010800040101010101" pitchFamily="2" charset="-122"/>
              </a:rPr>
              <a:t>和</a:t>
            </a:r>
            <a:r>
              <a:rPr lang="zh-CN" altLang="en-US" sz="2900" b="1" dirty="0">
                <a:solidFill>
                  <a:srgbClr val="0000FF"/>
                </a:solidFill>
                <a:latin typeface="华文新魏" panose="02010800040101010101" pitchFamily="2" charset="-122"/>
                <a:ea typeface="华文新魏" panose="02010800040101010101" pitchFamily="2" charset="-122"/>
              </a:rPr>
              <a:t>自己的属性</a:t>
            </a:r>
            <a:r>
              <a:rPr lang="zh-CN" altLang="en-US" sz="2900" b="1" dirty="0">
                <a:latin typeface="华文新魏" panose="02010800040101010101" pitchFamily="2" charset="-122"/>
                <a:ea typeface="华文新魏" panose="02010800040101010101" pitchFamily="2" charset="-122"/>
              </a:rPr>
              <a:t>定义</a:t>
            </a:r>
          </a:p>
          <a:p>
            <a:pPr>
              <a:lnSpc>
                <a:spcPct val="0"/>
              </a:lnSpc>
            </a:pPr>
            <a:endParaRPr lang="zh-CN" altLang="en-US" sz="2900" dirty="0"/>
          </a:p>
          <a:p>
            <a:pPr>
              <a:lnSpc>
                <a:spcPct val="0"/>
              </a:lnSpc>
            </a:pPr>
            <a:endParaRPr lang="zh-CN" altLang="en-US" sz="2900" b="1" dirty="0"/>
          </a:p>
          <a:p>
            <a:pPr>
              <a:lnSpc>
                <a:spcPct val="0"/>
              </a:lnSpc>
            </a:pPr>
            <a:endParaRPr lang="zh-CN" altLang="en-US"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9412"/>
                                        </p:tgtEl>
                                        <p:attrNameLst>
                                          <p:attrName>style.visibility</p:attrName>
                                        </p:attrNameLst>
                                      </p:cBhvr>
                                      <p:to>
                                        <p:strVal val="visible"/>
                                      </p:to>
                                    </p:set>
                                    <p:anim calcmode="lin" valueType="num">
                                      <p:cBhvr additive="base">
                                        <p:cTn id="13" dur="500" fill="hold"/>
                                        <p:tgtEl>
                                          <p:spTgt spid="569412"/>
                                        </p:tgtEl>
                                        <p:attrNameLst>
                                          <p:attrName>ppt_x</p:attrName>
                                        </p:attrNameLst>
                                      </p:cBhvr>
                                      <p:tavLst>
                                        <p:tav tm="0">
                                          <p:val>
                                            <p:strVal val="#ppt_x"/>
                                          </p:val>
                                        </p:tav>
                                        <p:tav tm="100000">
                                          <p:val>
                                            <p:strVal val="#ppt_x"/>
                                          </p:val>
                                        </p:tav>
                                      </p:tavLst>
                                    </p:anim>
                                    <p:anim calcmode="lin" valueType="num">
                                      <p:cBhvr additive="base">
                                        <p:cTn id="14" dur="500" fill="hold"/>
                                        <p:tgtEl>
                                          <p:spTgt spid="569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B8DA6D6-631D-430A-B563-E7941A221CD8}"/>
              </a:ext>
            </a:extLst>
          </p:cNvPr>
          <p:cNvSpPr>
            <a:spLocks noGrp="1" noChangeArrowheads="1"/>
          </p:cNvSpPr>
          <p:nvPr>
            <p:ph type="title" idx="4294967295"/>
          </p:nvPr>
        </p:nvSpPr>
        <p:spPr>
          <a:xfrm>
            <a:off x="250825" y="260350"/>
            <a:ext cx="7793038" cy="1462088"/>
          </a:xfrm>
        </p:spPr>
        <p:txBody>
          <a:bodyPr/>
          <a:lstStyle/>
          <a:p>
            <a:pPr algn="ctr" eaLnBrk="1" hangingPunct="1">
              <a:defRPr/>
            </a:pPr>
            <a:r>
              <a:rPr lang="zh-CN" altLang="en-US" sz="4800" b="1" dirty="0">
                <a:solidFill>
                  <a:schemeClr val="fo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主要内容</a:t>
            </a:r>
          </a:p>
        </p:txBody>
      </p:sp>
      <p:sp>
        <p:nvSpPr>
          <p:cNvPr id="5123" name="Rectangle 3">
            <a:extLst>
              <a:ext uri="{FF2B5EF4-FFF2-40B4-BE49-F238E27FC236}">
                <a16:creationId xmlns:a16="http://schemas.microsoft.com/office/drawing/2014/main" id="{8F76FCFB-3270-4CA5-B4F3-383E3043BF59}"/>
              </a:ext>
            </a:extLst>
          </p:cNvPr>
          <p:cNvSpPr>
            <a:spLocks noGrp="1" noChangeArrowheads="1"/>
          </p:cNvSpPr>
          <p:nvPr>
            <p:ph type="body" idx="4294967295"/>
          </p:nvPr>
        </p:nvSpPr>
        <p:spPr>
          <a:xfrm>
            <a:off x="827088" y="2205038"/>
            <a:ext cx="7772400" cy="3657600"/>
          </a:xfrm>
        </p:spPr>
        <p:txBody>
          <a:bodyPr>
            <a:normAutofit/>
          </a:bodyPr>
          <a:lstStyle/>
          <a:p>
            <a:pPr marL="342900" lvl="1" indent="-342900" eaLnBrk="1" hangingPunct="1">
              <a:buClr>
                <a:schemeClr val="folHlink"/>
              </a:buClr>
              <a:buSzPct val="60000"/>
              <a:defRPr/>
            </a:pPr>
            <a:r>
              <a:rPr lang="zh-CN" altLang="en-US" sz="3300" b="1" dirty="0">
                <a:latin typeface="Times New Roman" panose="02020603050405020304" pitchFamily="18" charset="0"/>
                <a:ea typeface="华文新魏" panose="02010800040101010101" pitchFamily="2" charset="-122"/>
              </a:rPr>
              <a:t>介绍语义描述的一种形式方法：语法制导的翻译，它包括两种具体形式</a:t>
            </a:r>
          </a:p>
          <a:p>
            <a:pPr lvl="1" eaLnBrk="1" hangingPunct="1">
              <a:defRPr/>
            </a:pPr>
            <a:r>
              <a:rPr lang="zh-CN" altLang="en-US" sz="2700" b="1" dirty="0">
                <a:solidFill>
                  <a:srgbClr val="0000FF"/>
                </a:solidFill>
                <a:latin typeface="Times New Roman" panose="02020603050405020304" pitchFamily="18" charset="0"/>
                <a:ea typeface="华文新魏" panose="02010800040101010101" pitchFamily="2" charset="-122"/>
              </a:rPr>
              <a:t>语法制导的定义</a:t>
            </a:r>
          </a:p>
          <a:p>
            <a:pPr lvl="1" eaLnBrk="1" hangingPunct="1">
              <a:defRPr/>
            </a:pPr>
            <a:r>
              <a:rPr lang="zh-CN" altLang="en-US" sz="2700" b="1" dirty="0">
                <a:solidFill>
                  <a:srgbClr val="0000FF"/>
                </a:solidFill>
                <a:latin typeface="Times New Roman" panose="02020603050405020304" pitchFamily="18" charset="0"/>
                <a:ea typeface="华文新魏" panose="02010800040101010101" pitchFamily="2" charset="-122"/>
              </a:rPr>
              <a:t>翻译方案</a:t>
            </a:r>
          </a:p>
          <a:p>
            <a:pPr marL="342900" lvl="1" indent="-342900" eaLnBrk="1" hangingPunct="1">
              <a:spcBef>
                <a:spcPts val="1800"/>
              </a:spcBef>
              <a:buClr>
                <a:schemeClr val="folHlink"/>
              </a:buClr>
              <a:buSzPct val="60000"/>
              <a:defRPr/>
            </a:pPr>
            <a:r>
              <a:rPr lang="zh-CN" altLang="en-US" sz="3300" b="1" dirty="0">
                <a:latin typeface="Times New Roman" panose="02020603050405020304" pitchFamily="18" charset="0"/>
                <a:ea typeface="华文新魏" panose="02010800040101010101" pitchFamily="2" charset="-122"/>
              </a:rPr>
              <a:t>介绍语法制导翻译的实现方法</a:t>
            </a:r>
            <a:endParaRPr lang="en-US" altLang="zh-CN" sz="3300" b="1" dirty="0">
              <a:latin typeface="Times New Roman" panose="02020603050405020304" pitchFamily="18" charset="0"/>
              <a:ea typeface="华文新魏" panose="02010800040101010101" pitchFamily="2" charset="-122"/>
            </a:endParaRPr>
          </a:p>
          <a:p>
            <a:pPr eaLnBrk="1" hangingPunct="1">
              <a:defRPr/>
            </a:pPr>
            <a:endParaRPr lang="zh-CN" altLang="en-US" b="1" dirty="0">
              <a:latin typeface="Times New Roman" panose="02020603050405020304" pitchFamily="18" charset="0"/>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DD491ED5-C3B2-4276-82D0-BCF345091632}"/>
              </a:ext>
            </a:extLst>
          </p:cNvPr>
          <p:cNvSpPr>
            <a:spLocks noGrp="1" noChangeArrowheads="1"/>
          </p:cNvSpPr>
          <p:nvPr>
            <p:ph type="body" idx="1"/>
          </p:nvPr>
        </p:nvSpPr>
        <p:spPr>
          <a:xfrm>
            <a:off x="289719" y="1965325"/>
            <a:ext cx="8564562" cy="4600575"/>
          </a:xfrm>
          <a:noFill/>
        </p:spPr>
        <p:txBody>
          <a:bodyPr/>
          <a:lstStyle/>
          <a:p>
            <a:pPr>
              <a:spcBef>
                <a:spcPct val="0"/>
              </a:spcBef>
            </a:pPr>
            <a:r>
              <a:rPr lang="zh-CN" altLang="en-US" b="1" dirty="0">
                <a:solidFill>
                  <a:srgbClr val="C00000"/>
                </a:solidFill>
                <a:latin typeface="华文新魏" panose="02010800040101010101" pitchFamily="2" charset="-122"/>
                <a:ea typeface="华文新魏" panose="02010800040101010101" pitchFamily="2" charset="-122"/>
              </a:rPr>
              <a:t>例</a:t>
            </a:r>
            <a:r>
              <a:rPr lang="zh-CN" altLang="en-US" b="1" dirty="0">
                <a:latin typeface="华文新魏" panose="02010800040101010101" pitchFamily="2" charset="-122"/>
                <a:ea typeface="华文新魏" panose="02010800040101010101" pitchFamily="2" charset="-122"/>
              </a:rPr>
              <a:t>	</a:t>
            </a:r>
            <a:r>
              <a:rPr lang="en-US" altLang="zh-CN" b="1" dirty="0">
                <a:solidFill>
                  <a:srgbClr val="0000FF"/>
                </a:solidFill>
                <a:latin typeface="华文新魏" panose="02010800040101010101" pitchFamily="2" charset="-122"/>
                <a:ea typeface="华文新魏" panose="02010800040101010101" pitchFamily="2" charset="-122"/>
              </a:rPr>
              <a:t>int id</a:t>
            </a:r>
            <a:r>
              <a:rPr lang="en-US" altLang="zh-CN" b="1" baseline="-25000" dirty="0">
                <a:solidFill>
                  <a:srgbClr val="0000FF"/>
                </a:solidFill>
                <a:latin typeface="华文新魏" panose="02010800040101010101" pitchFamily="2" charset="-122"/>
                <a:ea typeface="华文新魏" panose="02010800040101010101" pitchFamily="2" charset="-122"/>
              </a:rPr>
              <a:t>1</a:t>
            </a:r>
            <a:r>
              <a:rPr lang="en-US" altLang="zh-CN" b="1" dirty="0">
                <a:solidFill>
                  <a:srgbClr val="0000FF"/>
                </a:solidFill>
                <a:latin typeface="华文新魏" panose="02010800040101010101" pitchFamily="2" charset="-122"/>
                <a:ea typeface="华文新魏" panose="02010800040101010101" pitchFamily="2" charset="-122"/>
              </a:rPr>
              <a:t>, id</a:t>
            </a:r>
            <a:r>
              <a:rPr lang="en-US" altLang="zh-CN" b="1" baseline="-25000" dirty="0">
                <a:solidFill>
                  <a:srgbClr val="0000FF"/>
                </a:solidFill>
                <a:latin typeface="华文新魏" panose="02010800040101010101" pitchFamily="2" charset="-122"/>
                <a:ea typeface="华文新魏" panose="02010800040101010101" pitchFamily="2" charset="-122"/>
              </a:rPr>
              <a:t>2</a:t>
            </a:r>
            <a:r>
              <a:rPr lang="en-US" altLang="zh-CN" b="1" dirty="0">
                <a:solidFill>
                  <a:srgbClr val="0000FF"/>
                </a:solidFill>
                <a:latin typeface="华文新魏" panose="02010800040101010101" pitchFamily="2" charset="-122"/>
                <a:ea typeface="华文新魏" panose="02010800040101010101" pitchFamily="2" charset="-122"/>
              </a:rPr>
              <a:t>, id</a:t>
            </a:r>
            <a:r>
              <a:rPr lang="en-US" altLang="zh-CN" b="1" baseline="-25000" dirty="0">
                <a:solidFill>
                  <a:srgbClr val="0000FF"/>
                </a:solidFill>
                <a:latin typeface="华文新魏" panose="02010800040101010101" pitchFamily="2" charset="-122"/>
                <a:ea typeface="华文新魏" panose="02010800040101010101" pitchFamily="2" charset="-122"/>
              </a:rPr>
              <a:t>3</a:t>
            </a:r>
            <a:r>
              <a:rPr lang="zh-CN" altLang="en-US" b="1" dirty="0">
                <a:latin typeface="华文新魏" panose="02010800040101010101" pitchFamily="2" charset="-122"/>
                <a:ea typeface="华文新魏" panose="02010800040101010101" pitchFamily="2" charset="-122"/>
              </a:rPr>
              <a:t>的标注了部分属性的分析树</a:t>
            </a:r>
          </a:p>
          <a:p>
            <a:pPr lvl="1">
              <a:spcBef>
                <a:spcPct val="0"/>
              </a:spcBef>
              <a:buFontTx/>
              <a:buNone/>
            </a:pPr>
            <a:r>
              <a:rPr lang="zh-CN" altLang="en-US" b="1" dirty="0">
                <a:solidFill>
                  <a:srgbClr val="FF33CC"/>
                </a:solidFill>
                <a:latin typeface="华文新魏" panose="02010800040101010101" pitchFamily="2" charset="-122"/>
                <a:ea typeface="华文新魏" panose="02010800040101010101" pitchFamily="2" charset="-122"/>
              </a:rPr>
              <a:t>不可能像综合属性那样自下而上标注属性</a:t>
            </a:r>
          </a:p>
        </p:txBody>
      </p:sp>
      <p:grpSp>
        <p:nvGrpSpPr>
          <p:cNvPr id="20484" name="Group 51">
            <a:extLst>
              <a:ext uri="{FF2B5EF4-FFF2-40B4-BE49-F238E27FC236}">
                <a16:creationId xmlns:a16="http://schemas.microsoft.com/office/drawing/2014/main" id="{7B08AF7A-2A26-4C0A-B0AA-C7233EE71F80}"/>
              </a:ext>
            </a:extLst>
          </p:cNvPr>
          <p:cNvGrpSpPr>
            <a:grpSpLocks/>
          </p:cNvGrpSpPr>
          <p:nvPr/>
        </p:nvGrpSpPr>
        <p:grpSpPr bwMode="auto">
          <a:xfrm>
            <a:off x="395536" y="3130550"/>
            <a:ext cx="8229600" cy="3435350"/>
            <a:chOff x="240" y="1488"/>
            <a:chExt cx="5184" cy="2164"/>
          </a:xfrm>
        </p:grpSpPr>
        <p:sp>
          <p:nvSpPr>
            <p:cNvPr id="20485" name="Rectangle 28">
              <a:extLst>
                <a:ext uri="{FF2B5EF4-FFF2-40B4-BE49-F238E27FC236}">
                  <a16:creationId xmlns:a16="http://schemas.microsoft.com/office/drawing/2014/main" id="{1EAEC5A0-C495-437F-A362-3507B495C1E0}"/>
                </a:ext>
              </a:extLst>
            </p:cNvPr>
            <p:cNvSpPr>
              <a:spLocks noChangeArrowheads="1"/>
            </p:cNvSpPr>
            <p:nvPr/>
          </p:nvSpPr>
          <p:spPr bwMode="auto">
            <a:xfrm>
              <a:off x="2305" y="1488"/>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D</a:t>
              </a:r>
            </a:p>
          </p:txBody>
        </p:sp>
        <p:sp>
          <p:nvSpPr>
            <p:cNvPr id="20486" name="Rectangle 29">
              <a:extLst>
                <a:ext uri="{FF2B5EF4-FFF2-40B4-BE49-F238E27FC236}">
                  <a16:creationId xmlns:a16="http://schemas.microsoft.com/office/drawing/2014/main" id="{F5141945-B4E3-4D1A-B506-938C1EE734E2}"/>
                </a:ext>
              </a:extLst>
            </p:cNvPr>
            <p:cNvSpPr>
              <a:spLocks noChangeArrowheads="1"/>
            </p:cNvSpPr>
            <p:nvPr/>
          </p:nvSpPr>
          <p:spPr bwMode="auto">
            <a:xfrm>
              <a:off x="565" y="2496"/>
              <a:ext cx="77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a:t>int</a:t>
              </a:r>
            </a:p>
          </p:txBody>
        </p:sp>
        <p:sp>
          <p:nvSpPr>
            <p:cNvPr id="20487" name="Rectangle 30">
              <a:extLst>
                <a:ext uri="{FF2B5EF4-FFF2-40B4-BE49-F238E27FC236}">
                  <a16:creationId xmlns:a16="http://schemas.microsoft.com/office/drawing/2014/main" id="{FA6B0267-E0AD-4381-9314-FE39657CAFD8}"/>
                </a:ext>
              </a:extLst>
            </p:cNvPr>
            <p:cNvSpPr>
              <a:spLocks noChangeArrowheads="1"/>
            </p:cNvSpPr>
            <p:nvPr/>
          </p:nvSpPr>
          <p:spPr bwMode="auto">
            <a:xfrm>
              <a:off x="240" y="1992"/>
              <a:ext cx="150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T</a:t>
              </a:r>
              <a:r>
                <a:rPr lang="en-US" altLang="zh-CN" sz="2800"/>
                <a:t>.</a:t>
              </a:r>
              <a:r>
                <a:rPr lang="en-US" altLang="zh-CN" sz="2800" i="1"/>
                <a:t>type </a:t>
              </a:r>
              <a:r>
                <a:rPr lang="en-US" altLang="zh-CN" sz="2800"/>
                <a:t>= </a:t>
              </a:r>
              <a:r>
                <a:rPr lang="en-US" altLang="zh-CN" sz="2800" i="1"/>
                <a:t>integer</a:t>
              </a:r>
            </a:p>
          </p:txBody>
        </p:sp>
        <p:sp>
          <p:nvSpPr>
            <p:cNvPr id="20488" name="Line 31">
              <a:extLst>
                <a:ext uri="{FF2B5EF4-FFF2-40B4-BE49-F238E27FC236}">
                  <a16:creationId xmlns:a16="http://schemas.microsoft.com/office/drawing/2014/main" id="{3CC8ABC1-10DF-4C88-B2EA-3EE532BAD030}"/>
                </a:ext>
              </a:extLst>
            </p:cNvPr>
            <p:cNvSpPr>
              <a:spLocks noChangeShapeType="1"/>
            </p:cNvSpPr>
            <p:nvPr/>
          </p:nvSpPr>
          <p:spPr bwMode="auto">
            <a:xfrm flipH="1">
              <a:off x="1002"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9" name="Rectangle 32">
              <a:extLst>
                <a:ext uri="{FF2B5EF4-FFF2-40B4-BE49-F238E27FC236}">
                  <a16:creationId xmlns:a16="http://schemas.microsoft.com/office/drawing/2014/main" id="{4584404C-538C-429E-B649-C526B4C6EA50}"/>
                </a:ext>
              </a:extLst>
            </p:cNvPr>
            <p:cNvSpPr>
              <a:spLocks noChangeArrowheads="1"/>
            </p:cNvSpPr>
            <p:nvPr/>
          </p:nvSpPr>
          <p:spPr bwMode="auto">
            <a:xfrm>
              <a:off x="3841" y="2455"/>
              <a:ext cx="24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20490" name="Line 33">
              <a:extLst>
                <a:ext uri="{FF2B5EF4-FFF2-40B4-BE49-F238E27FC236}">
                  <a16:creationId xmlns:a16="http://schemas.microsoft.com/office/drawing/2014/main" id="{E332E8B3-0C28-4C8D-B661-4D14A872E435}"/>
                </a:ext>
              </a:extLst>
            </p:cNvPr>
            <p:cNvSpPr>
              <a:spLocks noChangeShapeType="1"/>
            </p:cNvSpPr>
            <p:nvPr/>
          </p:nvSpPr>
          <p:spPr bwMode="auto">
            <a:xfrm>
              <a:off x="925" y="2292"/>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Line 34">
              <a:extLst>
                <a:ext uri="{FF2B5EF4-FFF2-40B4-BE49-F238E27FC236}">
                  <a16:creationId xmlns:a16="http://schemas.microsoft.com/office/drawing/2014/main" id="{CA89C0EE-02E5-4314-8D27-DBA6624FEE6F}"/>
                </a:ext>
              </a:extLst>
            </p:cNvPr>
            <p:cNvSpPr>
              <a:spLocks noChangeShapeType="1"/>
            </p:cNvSpPr>
            <p:nvPr/>
          </p:nvSpPr>
          <p:spPr bwMode="auto">
            <a:xfrm>
              <a:off x="4153" y="2304"/>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Line 35">
              <a:extLst>
                <a:ext uri="{FF2B5EF4-FFF2-40B4-BE49-F238E27FC236}">
                  <a16:creationId xmlns:a16="http://schemas.microsoft.com/office/drawing/2014/main" id="{9B528915-12F4-4FF5-979F-AFF5BC1DA8FE}"/>
                </a:ext>
              </a:extLst>
            </p:cNvPr>
            <p:cNvSpPr>
              <a:spLocks noChangeShapeType="1"/>
            </p:cNvSpPr>
            <p:nvPr/>
          </p:nvSpPr>
          <p:spPr bwMode="auto">
            <a:xfrm flipH="1">
              <a:off x="2953" y="2302"/>
              <a:ext cx="666" cy="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3" name="Rectangle 36">
              <a:extLst>
                <a:ext uri="{FF2B5EF4-FFF2-40B4-BE49-F238E27FC236}">
                  <a16:creationId xmlns:a16="http://schemas.microsoft.com/office/drawing/2014/main" id="{E51DD0DA-7857-4C87-91BB-815D8C98CABE}"/>
                </a:ext>
              </a:extLst>
            </p:cNvPr>
            <p:cNvSpPr>
              <a:spLocks noChangeArrowheads="1"/>
            </p:cNvSpPr>
            <p:nvPr/>
          </p:nvSpPr>
          <p:spPr bwMode="auto">
            <a:xfrm>
              <a:off x="4851" y="2478"/>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3</a:t>
              </a:r>
            </a:p>
          </p:txBody>
        </p:sp>
        <p:sp>
          <p:nvSpPr>
            <p:cNvPr id="20494" name="Rectangle 37">
              <a:extLst>
                <a:ext uri="{FF2B5EF4-FFF2-40B4-BE49-F238E27FC236}">
                  <a16:creationId xmlns:a16="http://schemas.microsoft.com/office/drawing/2014/main" id="{45B618B3-3D01-43DE-B29F-87D666787077}"/>
                </a:ext>
              </a:extLst>
            </p:cNvPr>
            <p:cNvSpPr>
              <a:spLocks noChangeArrowheads="1"/>
            </p:cNvSpPr>
            <p:nvPr/>
          </p:nvSpPr>
          <p:spPr bwMode="auto">
            <a:xfrm>
              <a:off x="3263" y="1978"/>
              <a:ext cx="15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dirty="0"/>
                <a:t>L</a:t>
              </a:r>
              <a:r>
                <a:rPr lang="en-US" altLang="zh-CN" sz="2800" dirty="0"/>
                <a:t>.</a:t>
              </a:r>
              <a:r>
                <a:rPr lang="en-US" altLang="zh-CN" sz="2800" i="1" dirty="0"/>
                <a:t>in </a:t>
              </a:r>
              <a:r>
                <a:rPr lang="en-US" altLang="zh-CN" sz="2800" dirty="0"/>
                <a:t>= </a:t>
              </a:r>
              <a:r>
                <a:rPr lang="en-US" altLang="zh-CN" sz="2800" i="1" dirty="0"/>
                <a:t>integer</a:t>
              </a:r>
            </a:p>
          </p:txBody>
        </p:sp>
        <p:sp>
          <p:nvSpPr>
            <p:cNvPr id="20495" name="Line 39">
              <a:extLst>
                <a:ext uri="{FF2B5EF4-FFF2-40B4-BE49-F238E27FC236}">
                  <a16:creationId xmlns:a16="http://schemas.microsoft.com/office/drawing/2014/main" id="{6ED858D2-3F99-462F-B6C6-70056807FAEC}"/>
                </a:ext>
              </a:extLst>
            </p:cNvPr>
            <p:cNvSpPr>
              <a:spLocks noChangeShapeType="1"/>
            </p:cNvSpPr>
            <p:nvPr/>
          </p:nvSpPr>
          <p:spPr bwMode="auto">
            <a:xfrm>
              <a:off x="2616"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Line 40">
              <a:extLst>
                <a:ext uri="{FF2B5EF4-FFF2-40B4-BE49-F238E27FC236}">
                  <a16:creationId xmlns:a16="http://schemas.microsoft.com/office/drawing/2014/main" id="{BDAB0C29-1112-4CF3-A6A5-EAB35EEE00AB}"/>
                </a:ext>
              </a:extLst>
            </p:cNvPr>
            <p:cNvSpPr>
              <a:spLocks noChangeShapeType="1"/>
            </p:cNvSpPr>
            <p:nvPr/>
          </p:nvSpPr>
          <p:spPr bwMode="auto">
            <a:xfrm>
              <a:off x="1732" y="3168"/>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41">
              <a:extLst>
                <a:ext uri="{FF2B5EF4-FFF2-40B4-BE49-F238E27FC236}">
                  <a16:creationId xmlns:a16="http://schemas.microsoft.com/office/drawing/2014/main" id="{FD98E4E2-E25B-440F-9349-4AD93A3101D1}"/>
                </a:ext>
              </a:extLst>
            </p:cNvPr>
            <p:cNvSpPr>
              <a:spLocks noChangeShapeType="1"/>
            </p:cNvSpPr>
            <p:nvPr/>
          </p:nvSpPr>
          <p:spPr bwMode="auto">
            <a:xfrm>
              <a:off x="2740" y="2740"/>
              <a:ext cx="0" cy="2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Line 42">
              <a:extLst>
                <a:ext uri="{FF2B5EF4-FFF2-40B4-BE49-F238E27FC236}">
                  <a16:creationId xmlns:a16="http://schemas.microsoft.com/office/drawing/2014/main" id="{2D247AA5-F375-47AA-8A65-EB7E1033A4D8}"/>
                </a:ext>
              </a:extLst>
            </p:cNvPr>
            <p:cNvSpPr>
              <a:spLocks noChangeShapeType="1"/>
            </p:cNvSpPr>
            <p:nvPr/>
          </p:nvSpPr>
          <p:spPr bwMode="auto">
            <a:xfrm>
              <a:off x="3905" y="2304"/>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Rectangle 43">
              <a:extLst>
                <a:ext uri="{FF2B5EF4-FFF2-40B4-BE49-F238E27FC236}">
                  <a16:creationId xmlns:a16="http://schemas.microsoft.com/office/drawing/2014/main" id="{619BF211-70B0-4DFA-AB47-07A5268A957E}"/>
                </a:ext>
              </a:extLst>
            </p:cNvPr>
            <p:cNvSpPr>
              <a:spLocks noChangeArrowheads="1"/>
            </p:cNvSpPr>
            <p:nvPr/>
          </p:nvSpPr>
          <p:spPr bwMode="auto">
            <a:xfrm>
              <a:off x="2131" y="2475"/>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20500" name="Rectangle 44">
              <a:extLst>
                <a:ext uri="{FF2B5EF4-FFF2-40B4-BE49-F238E27FC236}">
                  <a16:creationId xmlns:a16="http://schemas.microsoft.com/office/drawing/2014/main" id="{38888D84-DA70-4FC8-ABD4-65AD6159A567}"/>
                </a:ext>
              </a:extLst>
            </p:cNvPr>
            <p:cNvSpPr>
              <a:spLocks noChangeArrowheads="1"/>
            </p:cNvSpPr>
            <p:nvPr/>
          </p:nvSpPr>
          <p:spPr bwMode="auto">
            <a:xfrm>
              <a:off x="1169" y="2916"/>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20501" name="Line 45">
              <a:extLst>
                <a:ext uri="{FF2B5EF4-FFF2-40B4-BE49-F238E27FC236}">
                  <a16:creationId xmlns:a16="http://schemas.microsoft.com/office/drawing/2014/main" id="{4133A2A6-7B04-4B31-A2A9-50FF9665684E}"/>
                </a:ext>
              </a:extLst>
            </p:cNvPr>
            <p:cNvSpPr>
              <a:spLocks noChangeShapeType="1"/>
            </p:cNvSpPr>
            <p:nvPr/>
          </p:nvSpPr>
          <p:spPr bwMode="auto">
            <a:xfrm flipH="1">
              <a:off x="1836" y="2774"/>
              <a:ext cx="666"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Line 46">
              <a:extLst>
                <a:ext uri="{FF2B5EF4-FFF2-40B4-BE49-F238E27FC236}">
                  <a16:creationId xmlns:a16="http://schemas.microsoft.com/office/drawing/2014/main" id="{8FDDD5B9-9148-492E-818E-1300FC4EF06D}"/>
                </a:ext>
              </a:extLst>
            </p:cNvPr>
            <p:cNvSpPr>
              <a:spLocks noChangeShapeType="1"/>
            </p:cNvSpPr>
            <p:nvPr/>
          </p:nvSpPr>
          <p:spPr bwMode="auto">
            <a:xfrm>
              <a:off x="2988" y="2777"/>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Rectangle 47">
              <a:extLst>
                <a:ext uri="{FF2B5EF4-FFF2-40B4-BE49-F238E27FC236}">
                  <a16:creationId xmlns:a16="http://schemas.microsoft.com/office/drawing/2014/main" id="{246C15AB-5734-4FDD-B2FA-E931695CDFE9}"/>
                </a:ext>
              </a:extLst>
            </p:cNvPr>
            <p:cNvSpPr>
              <a:spLocks noChangeArrowheads="1"/>
            </p:cNvSpPr>
            <p:nvPr/>
          </p:nvSpPr>
          <p:spPr bwMode="auto">
            <a:xfrm>
              <a:off x="3578" y="2937"/>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2</a:t>
              </a:r>
            </a:p>
          </p:txBody>
        </p:sp>
        <p:sp>
          <p:nvSpPr>
            <p:cNvPr id="20504" name="Rectangle 48">
              <a:extLst>
                <a:ext uri="{FF2B5EF4-FFF2-40B4-BE49-F238E27FC236}">
                  <a16:creationId xmlns:a16="http://schemas.microsoft.com/office/drawing/2014/main" id="{397E28C7-6FA7-40C9-A26B-D8256E1D05E1}"/>
                </a:ext>
              </a:extLst>
            </p:cNvPr>
            <p:cNvSpPr>
              <a:spLocks noChangeArrowheads="1"/>
            </p:cNvSpPr>
            <p:nvPr/>
          </p:nvSpPr>
          <p:spPr bwMode="auto">
            <a:xfrm>
              <a:off x="1606" y="3400"/>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1</a:t>
              </a:r>
            </a:p>
          </p:txBody>
        </p:sp>
        <p:sp>
          <p:nvSpPr>
            <p:cNvPr id="20505" name="Rectangle 49">
              <a:extLst>
                <a:ext uri="{FF2B5EF4-FFF2-40B4-BE49-F238E27FC236}">
                  <a16:creationId xmlns:a16="http://schemas.microsoft.com/office/drawing/2014/main" id="{463C3602-0908-468C-8131-A98C49CD204B}"/>
                </a:ext>
              </a:extLst>
            </p:cNvPr>
            <p:cNvSpPr>
              <a:spLocks noChangeArrowheads="1"/>
            </p:cNvSpPr>
            <p:nvPr/>
          </p:nvSpPr>
          <p:spPr bwMode="auto">
            <a:xfrm>
              <a:off x="2661" y="2891"/>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grpSp>
      <p:sp>
        <p:nvSpPr>
          <p:cNvPr id="27" name="Rectangle 2">
            <a:extLst>
              <a:ext uri="{FF2B5EF4-FFF2-40B4-BE49-F238E27FC236}">
                <a16:creationId xmlns:a16="http://schemas.microsoft.com/office/drawing/2014/main" id="{336CFD21-91C4-4205-A140-5487839250E3}"/>
              </a:ext>
            </a:extLst>
          </p:cNvPr>
          <p:cNvSpPr txBox="1">
            <a:spLocks noChangeArrowheads="1"/>
          </p:cNvSpPr>
          <p:nvPr/>
        </p:nvSpPr>
        <p:spPr bwMode="auto">
          <a:xfrm>
            <a:off x="962025" y="292100"/>
            <a:ext cx="7345363" cy="1368425"/>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b="1" dirty="0">
                <a:solidFill>
                  <a:srgbClr val="0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继承属性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box(in)">
                                      <p:cBhvr>
                                        <p:cTn id="7" dur="500"/>
                                        <p:tgtEl>
                                          <p:spTgt spid="21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C784B093-C512-4D8B-86F3-DC2551556D13}"/>
              </a:ext>
            </a:extLst>
          </p:cNvPr>
          <p:cNvSpPr>
            <a:spLocks noGrp="1" noChangeArrowheads="1"/>
          </p:cNvSpPr>
          <p:nvPr>
            <p:ph type="body" idx="1"/>
          </p:nvPr>
        </p:nvSpPr>
        <p:spPr>
          <a:xfrm>
            <a:off x="198438" y="2076450"/>
            <a:ext cx="8564562" cy="4484983"/>
          </a:xfrm>
          <a:noFill/>
        </p:spPr>
        <p:txBody>
          <a:bodyPr/>
          <a:lstStyle/>
          <a:p>
            <a:pPr>
              <a:spcBef>
                <a:spcPct val="0"/>
              </a:spcBef>
            </a:pPr>
            <a:r>
              <a:rPr lang="zh-CN" altLang="en-US" b="1" dirty="0">
                <a:solidFill>
                  <a:srgbClr val="C00000"/>
                </a:solidFill>
                <a:latin typeface="华文新魏" panose="02010800040101010101" pitchFamily="2" charset="-122"/>
                <a:ea typeface="华文新魏" panose="02010800040101010101" pitchFamily="2" charset="-122"/>
              </a:rPr>
              <a:t>例</a:t>
            </a:r>
            <a:r>
              <a:rPr lang="zh-CN" altLang="en-US" b="1" dirty="0">
                <a:latin typeface="华文新魏" panose="02010800040101010101" pitchFamily="2" charset="-122"/>
                <a:ea typeface="华文新魏" panose="02010800040101010101" pitchFamily="2" charset="-122"/>
              </a:rPr>
              <a:t>	</a:t>
            </a:r>
            <a:r>
              <a:rPr lang="en-US" altLang="zh-CN" b="1" dirty="0">
                <a:solidFill>
                  <a:srgbClr val="0000FF"/>
                </a:solidFill>
                <a:latin typeface="华文新魏" panose="02010800040101010101" pitchFamily="2" charset="-122"/>
                <a:ea typeface="华文新魏" panose="02010800040101010101" pitchFamily="2" charset="-122"/>
              </a:rPr>
              <a:t>int id</a:t>
            </a:r>
            <a:r>
              <a:rPr lang="en-US" altLang="zh-CN" b="1" baseline="-25000" dirty="0">
                <a:solidFill>
                  <a:srgbClr val="0000FF"/>
                </a:solidFill>
                <a:latin typeface="华文新魏" panose="02010800040101010101" pitchFamily="2" charset="-122"/>
                <a:ea typeface="华文新魏" panose="02010800040101010101" pitchFamily="2" charset="-122"/>
              </a:rPr>
              <a:t>1</a:t>
            </a:r>
            <a:r>
              <a:rPr lang="en-US" altLang="zh-CN" b="1" dirty="0">
                <a:solidFill>
                  <a:srgbClr val="0000FF"/>
                </a:solidFill>
                <a:latin typeface="华文新魏" panose="02010800040101010101" pitchFamily="2" charset="-122"/>
                <a:ea typeface="华文新魏" panose="02010800040101010101" pitchFamily="2" charset="-122"/>
              </a:rPr>
              <a:t>, id</a:t>
            </a:r>
            <a:r>
              <a:rPr lang="en-US" altLang="zh-CN" b="1" baseline="-25000" dirty="0">
                <a:solidFill>
                  <a:srgbClr val="0000FF"/>
                </a:solidFill>
                <a:latin typeface="华文新魏" panose="02010800040101010101" pitchFamily="2" charset="-122"/>
                <a:ea typeface="华文新魏" panose="02010800040101010101" pitchFamily="2" charset="-122"/>
              </a:rPr>
              <a:t>2</a:t>
            </a:r>
            <a:r>
              <a:rPr lang="en-US" altLang="zh-CN" b="1" dirty="0">
                <a:solidFill>
                  <a:srgbClr val="0000FF"/>
                </a:solidFill>
                <a:latin typeface="华文新魏" panose="02010800040101010101" pitchFamily="2" charset="-122"/>
                <a:ea typeface="华文新魏" panose="02010800040101010101" pitchFamily="2" charset="-122"/>
              </a:rPr>
              <a:t>, id</a:t>
            </a:r>
            <a:r>
              <a:rPr lang="en-US" altLang="zh-CN" b="1" baseline="-25000" dirty="0">
                <a:solidFill>
                  <a:srgbClr val="0000FF"/>
                </a:solidFill>
                <a:latin typeface="华文新魏" panose="02010800040101010101" pitchFamily="2" charset="-122"/>
                <a:ea typeface="华文新魏" panose="02010800040101010101" pitchFamily="2" charset="-122"/>
              </a:rPr>
              <a:t>3</a:t>
            </a:r>
            <a:r>
              <a:rPr lang="zh-CN" altLang="en-US" b="1" dirty="0">
                <a:latin typeface="华文新魏" panose="02010800040101010101" pitchFamily="2" charset="-122"/>
                <a:ea typeface="华文新魏" panose="02010800040101010101" pitchFamily="2" charset="-122"/>
              </a:rPr>
              <a:t>的分析树（虚线）的依赖图（实线）</a:t>
            </a:r>
            <a:r>
              <a:rPr lang="en-US" altLang="zh-CN" sz="2800" b="1" dirty="0">
                <a:latin typeface="华文新魏" panose="02010800040101010101" pitchFamily="2" charset="-122"/>
                <a:ea typeface="华文新魏" panose="02010800040101010101" pitchFamily="2" charset="-122"/>
              </a:rPr>
              <a:t>		            </a:t>
            </a:r>
            <a:r>
              <a:rPr lang="en-US" altLang="zh-CN" sz="2800" b="1" i="1" dirty="0">
                <a:solidFill>
                  <a:srgbClr val="0000FF"/>
                </a:solidFill>
                <a:latin typeface="华文新魏" panose="02010800040101010101" pitchFamily="2" charset="-122"/>
                <a:ea typeface="华文新魏" panose="02010800040101010101" pitchFamily="2" charset="-122"/>
              </a:rPr>
              <a:t>D </a:t>
            </a:r>
            <a:r>
              <a:rPr lang="en-US" altLang="zh-CN" sz="2800" b="1" dirty="0">
                <a:solidFill>
                  <a:srgbClr val="0000FF"/>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800" b="1" dirty="0">
                <a:solidFill>
                  <a:srgbClr val="0000FF"/>
                </a:solidFill>
                <a:latin typeface="华文新魏" panose="02010800040101010101" pitchFamily="2" charset="-122"/>
                <a:ea typeface="华文新魏" panose="02010800040101010101" pitchFamily="2" charset="-122"/>
              </a:rPr>
              <a:t> </a:t>
            </a:r>
            <a:r>
              <a:rPr lang="en-US" altLang="zh-CN" sz="2800" b="1" i="1" dirty="0">
                <a:solidFill>
                  <a:srgbClr val="0000FF"/>
                </a:solidFill>
                <a:latin typeface="华文新魏" panose="02010800040101010101" pitchFamily="2" charset="-122"/>
                <a:ea typeface="华文新魏" panose="02010800040101010101" pitchFamily="2" charset="-122"/>
              </a:rPr>
              <a:t>TL</a:t>
            </a:r>
            <a:r>
              <a:rPr lang="en-US" altLang="zh-CN" sz="2800" b="1" dirty="0">
                <a:solidFill>
                  <a:srgbClr val="0000FF"/>
                </a:solidFill>
                <a:latin typeface="华文新魏" panose="02010800040101010101" pitchFamily="2" charset="-122"/>
                <a:ea typeface="华文新魏" panose="02010800040101010101" pitchFamily="2" charset="-122"/>
              </a:rPr>
              <a:t>     </a:t>
            </a:r>
            <a:r>
              <a:rPr lang="en-US" altLang="zh-CN" sz="2800" b="1" i="1" dirty="0">
                <a:solidFill>
                  <a:srgbClr val="C00000"/>
                </a:solidFill>
                <a:latin typeface="华文新魏" panose="02010800040101010101" pitchFamily="2" charset="-122"/>
                <a:ea typeface="华文新魏" panose="02010800040101010101" pitchFamily="2" charset="-122"/>
              </a:rPr>
              <a:t>L</a:t>
            </a:r>
            <a:r>
              <a:rPr lang="en-US" altLang="zh-CN" sz="2800" b="1" dirty="0">
                <a:solidFill>
                  <a:srgbClr val="C00000"/>
                </a:solidFill>
                <a:latin typeface="华文新魏" panose="02010800040101010101" pitchFamily="2" charset="-122"/>
                <a:ea typeface="华文新魏" panose="02010800040101010101" pitchFamily="2" charset="-122"/>
              </a:rPr>
              <a:t>.</a:t>
            </a:r>
            <a:r>
              <a:rPr lang="en-US" altLang="zh-CN" sz="2800" b="1" i="1" dirty="0">
                <a:solidFill>
                  <a:srgbClr val="C00000"/>
                </a:solidFill>
                <a:latin typeface="华文新魏" panose="02010800040101010101" pitchFamily="2" charset="-122"/>
                <a:ea typeface="华文新魏" panose="02010800040101010101" pitchFamily="2" charset="-122"/>
              </a:rPr>
              <a:t>in</a:t>
            </a:r>
            <a:r>
              <a:rPr lang="en-US" altLang="zh-CN" sz="2800" b="1" dirty="0">
                <a:solidFill>
                  <a:srgbClr val="C00000"/>
                </a:solidFill>
                <a:latin typeface="华文新魏" panose="02010800040101010101" pitchFamily="2" charset="-122"/>
                <a:ea typeface="华文新魏" panose="02010800040101010101" pitchFamily="2" charset="-122"/>
              </a:rPr>
              <a:t> = </a:t>
            </a:r>
            <a:r>
              <a:rPr lang="en-US" altLang="zh-CN" sz="2800" b="1" i="1" dirty="0" err="1">
                <a:solidFill>
                  <a:srgbClr val="C00000"/>
                </a:solidFill>
                <a:latin typeface="华文新魏" panose="02010800040101010101" pitchFamily="2" charset="-122"/>
                <a:ea typeface="华文新魏" panose="02010800040101010101" pitchFamily="2" charset="-122"/>
              </a:rPr>
              <a:t>T</a:t>
            </a:r>
            <a:r>
              <a:rPr lang="en-US" altLang="zh-CN" sz="2800" b="1" dirty="0" err="1">
                <a:solidFill>
                  <a:srgbClr val="C00000"/>
                </a:solidFill>
                <a:latin typeface="华文新魏" panose="02010800040101010101" pitchFamily="2" charset="-122"/>
                <a:ea typeface="华文新魏" panose="02010800040101010101" pitchFamily="2" charset="-122"/>
              </a:rPr>
              <a:t>.</a:t>
            </a:r>
            <a:r>
              <a:rPr lang="en-US" altLang="zh-CN" sz="2800" b="1" i="1" dirty="0" err="1">
                <a:solidFill>
                  <a:srgbClr val="C00000"/>
                </a:solidFill>
                <a:latin typeface="华文新魏" panose="02010800040101010101" pitchFamily="2" charset="-122"/>
                <a:ea typeface="华文新魏" panose="02010800040101010101" pitchFamily="2" charset="-122"/>
              </a:rPr>
              <a:t>type</a:t>
            </a:r>
            <a:endParaRPr lang="zh-CN" altLang="en-US" sz="2800" b="1" i="1" dirty="0">
              <a:solidFill>
                <a:srgbClr val="C00000"/>
              </a:solidFill>
              <a:latin typeface="华文新魏" panose="02010800040101010101" pitchFamily="2" charset="-122"/>
              <a:ea typeface="华文新魏" panose="02010800040101010101" pitchFamily="2" charset="-122"/>
            </a:endParaRPr>
          </a:p>
        </p:txBody>
      </p:sp>
      <p:grpSp>
        <p:nvGrpSpPr>
          <p:cNvPr id="21508" name="Group 68">
            <a:extLst>
              <a:ext uri="{FF2B5EF4-FFF2-40B4-BE49-F238E27FC236}">
                <a16:creationId xmlns:a16="http://schemas.microsoft.com/office/drawing/2014/main" id="{DC9510BA-3CD4-4572-AE74-CC0401314E67}"/>
              </a:ext>
            </a:extLst>
          </p:cNvPr>
          <p:cNvGrpSpPr>
            <a:grpSpLocks/>
          </p:cNvGrpSpPr>
          <p:nvPr/>
        </p:nvGrpSpPr>
        <p:grpSpPr bwMode="auto">
          <a:xfrm>
            <a:off x="381000" y="2979738"/>
            <a:ext cx="8458200" cy="3878262"/>
            <a:chOff x="288" y="1392"/>
            <a:chExt cx="5328" cy="2443"/>
          </a:xfrm>
        </p:grpSpPr>
        <p:sp>
          <p:nvSpPr>
            <p:cNvPr id="21509" name="Rectangle 27">
              <a:extLst>
                <a:ext uri="{FF2B5EF4-FFF2-40B4-BE49-F238E27FC236}">
                  <a16:creationId xmlns:a16="http://schemas.microsoft.com/office/drawing/2014/main" id="{739F88DE-3251-49FC-8249-1D8DF10038BE}"/>
                </a:ext>
              </a:extLst>
            </p:cNvPr>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D</a:t>
              </a:r>
            </a:p>
          </p:txBody>
        </p:sp>
        <p:sp>
          <p:nvSpPr>
            <p:cNvPr id="21510" name="Rectangle 28">
              <a:extLst>
                <a:ext uri="{FF2B5EF4-FFF2-40B4-BE49-F238E27FC236}">
                  <a16:creationId xmlns:a16="http://schemas.microsoft.com/office/drawing/2014/main" id="{D3FC4881-9DFD-4AC0-9B33-496B406EAAAA}"/>
                </a:ext>
              </a:extLst>
            </p:cNvPr>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    int</a:t>
              </a:r>
            </a:p>
          </p:txBody>
        </p:sp>
        <p:sp>
          <p:nvSpPr>
            <p:cNvPr id="21511" name="Rectangle 29">
              <a:extLst>
                <a:ext uri="{FF2B5EF4-FFF2-40B4-BE49-F238E27FC236}">
                  <a16:creationId xmlns:a16="http://schemas.microsoft.com/office/drawing/2014/main" id="{E093CDF7-8CB9-464A-A006-1E1732F83B5F}"/>
                </a:ext>
              </a:extLst>
            </p:cNvPr>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T</a:t>
              </a:r>
            </a:p>
          </p:txBody>
        </p:sp>
        <p:sp>
          <p:nvSpPr>
            <p:cNvPr id="21512" name="Line 30">
              <a:extLst>
                <a:ext uri="{FF2B5EF4-FFF2-40B4-BE49-F238E27FC236}">
                  <a16:creationId xmlns:a16="http://schemas.microsoft.com/office/drawing/2014/main" id="{2DCF3662-9926-4C1A-AD8D-4802BFDDDAD6}"/>
                </a:ext>
              </a:extLst>
            </p:cNvPr>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Rectangle 31">
              <a:extLst>
                <a:ext uri="{FF2B5EF4-FFF2-40B4-BE49-F238E27FC236}">
                  <a16:creationId xmlns:a16="http://schemas.microsoft.com/office/drawing/2014/main" id="{2D2B2F55-480E-41F9-A6DB-7B101F57FFBE}"/>
                </a:ext>
              </a:extLst>
            </p:cNvPr>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21514" name="Line 32">
              <a:extLst>
                <a:ext uri="{FF2B5EF4-FFF2-40B4-BE49-F238E27FC236}">
                  <a16:creationId xmlns:a16="http://schemas.microsoft.com/office/drawing/2014/main" id="{491263AD-8717-49AC-BE6A-23A9C7137CC2}"/>
                </a:ext>
              </a:extLst>
            </p:cNvPr>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33">
              <a:extLst>
                <a:ext uri="{FF2B5EF4-FFF2-40B4-BE49-F238E27FC236}">
                  <a16:creationId xmlns:a16="http://schemas.microsoft.com/office/drawing/2014/main" id="{624EFF55-2B2C-4822-8919-1BB74913E8A0}"/>
                </a:ext>
              </a:extLst>
            </p:cNvPr>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34">
              <a:extLst>
                <a:ext uri="{FF2B5EF4-FFF2-40B4-BE49-F238E27FC236}">
                  <a16:creationId xmlns:a16="http://schemas.microsoft.com/office/drawing/2014/main" id="{62DFB9E3-C737-4138-AEA9-7891293CD62A}"/>
                </a:ext>
              </a:extLst>
            </p:cNvPr>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Rectangle 35">
              <a:extLst>
                <a:ext uri="{FF2B5EF4-FFF2-40B4-BE49-F238E27FC236}">
                  <a16:creationId xmlns:a16="http://schemas.microsoft.com/office/drawing/2014/main" id="{6B4522CE-81AF-47BB-8830-48406DBCD4AC}"/>
                </a:ext>
              </a:extLst>
            </p:cNvPr>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3</a:t>
              </a:r>
            </a:p>
          </p:txBody>
        </p:sp>
        <p:sp>
          <p:nvSpPr>
            <p:cNvPr id="21518" name="Rectangle 36">
              <a:extLst>
                <a:ext uri="{FF2B5EF4-FFF2-40B4-BE49-F238E27FC236}">
                  <a16:creationId xmlns:a16="http://schemas.microsoft.com/office/drawing/2014/main" id="{FF308DED-1DBC-44B0-B0A1-06E0A49ABDAB}"/>
                </a:ext>
              </a:extLst>
            </p:cNvPr>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1519" name="Line 38">
              <a:extLst>
                <a:ext uri="{FF2B5EF4-FFF2-40B4-BE49-F238E27FC236}">
                  <a16:creationId xmlns:a16="http://schemas.microsoft.com/office/drawing/2014/main" id="{C20DAE2B-8EAB-497C-BA24-34E7A578BA68}"/>
                </a:ext>
              </a:extLst>
            </p:cNvPr>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39">
              <a:extLst>
                <a:ext uri="{FF2B5EF4-FFF2-40B4-BE49-F238E27FC236}">
                  <a16:creationId xmlns:a16="http://schemas.microsoft.com/office/drawing/2014/main" id="{FDDBFE92-DD81-428F-8230-C81DA57B901E}"/>
                </a:ext>
              </a:extLst>
            </p:cNvPr>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Line 40">
              <a:extLst>
                <a:ext uri="{FF2B5EF4-FFF2-40B4-BE49-F238E27FC236}">
                  <a16:creationId xmlns:a16="http://schemas.microsoft.com/office/drawing/2014/main" id="{243B1CA5-11CC-467B-8009-1FF86AF46D84}"/>
                </a:ext>
              </a:extLst>
            </p:cNvPr>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Line 41">
              <a:extLst>
                <a:ext uri="{FF2B5EF4-FFF2-40B4-BE49-F238E27FC236}">
                  <a16:creationId xmlns:a16="http://schemas.microsoft.com/office/drawing/2014/main" id="{A5A90B63-9614-4AF9-9A62-94B117D37783}"/>
                </a:ext>
              </a:extLst>
            </p:cNvPr>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Rectangle 42">
              <a:extLst>
                <a:ext uri="{FF2B5EF4-FFF2-40B4-BE49-F238E27FC236}">
                  <a16:creationId xmlns:a16="http://schemas.microsoft.com/office/drawing/2014/main" id="{BEAF3F36-975F-40BA-B40A-08BA4BCE2390}"/>
                </a:ext>
              </a:extLst>
            </p:cNvPr>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1524" name="Rectangle 43">
              <a:extLst>
                <a:ext uri="{FF2B5EF4-FFF2-40B4-BE49-F238E27FC236}">
                  <a16:creationId xmlns:a16="http://schemas.microsoft.com/office/drawing/2014/main" id="{9551E753-CC27-49DA-862A-8BA42D7D763C}"/>
                </a:ext>
              </a:extLst>
            </p:cNvPr>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1525" name="Line 44">
              <a:extLst>
                <a:ext uri="{FF2B5EF4-FFF2-40B4-BE49-F238E27FC236}">
                  <a16:creationId xmlns:a16="http://schemas.microsoft.com/office/drawing/2014/main" id="{B3D8F485-7AA1-4055-9DB8-495E1C608689}"/>
                </a:ext>
              </a:extLst>
            </p:cNvPr>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Line 45">
              <a:extLst>
                <a:ext uri="{FF2B5EF4-FFF2-40B4-BE49-F238E27FC236}">
                  <a16:creationId xmlns:a16="http://schemas.microsoft.com/office/drawing/2014/main" id="{21294E50-EDA5-4F98-9916-FE748EFCED29}"/>
                </a:ext>
              </a:extLst>
            </p:cNvPr>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Rectangle 46">
              <a:extLst>
                <a:ext uri="{FF2B5EF4-FFF2-40B4-BE49-F238E27FC236}">
                  <a16:creationId xmlns:a16="http://schemas.microsoft.com/office/drawing/2014/main" id="{D4CB2065-7AFB-45A3-8348-F07080CDD4C7}"/>
                </a:ext>
              </a:extLst>
            </p:cNvPr>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2</a:t>
              </a:r>
            </a:p>
          </p:txBody>
        </p:sp>
        <p:sp>
          <p:nvSpPr>
            <p:cNvPr id="21528" name="Rectangle 47">
              <a:extLst>
                <a:ext uri="{FF2B5EF4-FFF2-40B4-BE49-F238E27FC236}">
                  <a16:creationId xmlns:a16="http://schemas.microsoft.com/office/drawing/2014/main" id="{2A039C76-6AD5-4031-8DD8-84107AC762B5}"/>
                </a:ext>
              </a:extLst>
            </p:cNvPr>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1</a:t>
              </a:r>
            </a:p>
          </p:txBody>
        </p:sp>
        <p:sp>
          <p:nvSpPr>
            <p:cNvPr id="21529" name="Rectangle 48">
              <a:extLst>
                <a:ext uri="{FF2B5EF4-FFF2-40B4-BE49-F238E27FC236}">
                  <a16:creationId xmlns:a16="http://schemas.microsoft.com/office/drawing/2014/main" id="{4645568D-01F5-458A-B3C7-CCF91E8FA9F8}"/>
                </a:ext>
              </a:extLst>
            </p:cNvPr>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21530" name="Rectangle 49">
              <a:extLst>
                <a:ext uri="{FF2B5EF4-FFF2-40B4-BE49-F238E27FC236}">
                  <a16:creationId xmlns:a16="http://schemas.microsoft.com/office/drawing/2014/main" id="{D7989EEF-3FB4-49D6-9B9D-D0A1C502F39F}"/>
                </a:ext>
              </a:extLst>
            </p:cNvPr>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00FF"/>
                  </a:solidFill>
                </a:rPr>
                <a:t>1 </a:t>
              </a:r>
              <a:r>
                <a:rPr lang="en-US" altLang="zh-CN" sz="2800" i="1" dirty="0">
                  <a:solidFill>
                    <a:srgbClr val="0000FF"/>
                  </a:solidFill>
                </a:rPr>
                <a:t>entry</a:t>
              </a:r>
            </a:p>
          </p:txBody>
        </p:sp>
        <p:sp>
          <p:nvSpPr>
            <p:cNvPr id="21531" name="Rectangle 50">
              <a:extLst>
                <a:ext uri="{FF2B5EF4-FFF2-40B4-BE49-F238E27FC236}">
                  <a16:creationId xmlns:a16="http://schemas.microsoft.com/office/drawing/2014/main" id="{461BAE16-F8C5-4493-8769-7F0438D4DF49}"/>
                </a:ext>
              </a:extLst>
            </p:cNvPr>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10</a:t>
              </a:r>
            </a:p>
          </p:txBody>
        </p:sp>
        <p:sp>
          <p:nvSpPr>
            <p:cNvPr id="21532" name="Line 51">
              <a:extLst>
                <a:ext uri="{FF2B5EF4-FFF2-40B4-BE49-F238E27FC236}">
                  <a16:creationId xmlns:a16="http://schemas.microsoft.com/office/drawing/2014/main" id="{F950C5A1-8A44-4743-A8ED-2AB5CE3D8B76}"/>
                </a:ext>
              </a:extLst>
            </p:cNvPr>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33" name="Rectangle 52">
              <a:extLst>
                <a:ext uri="{FF2B5EF4-FFF2-40B4-BE49-F238E27FC236}">
                  <a16:creationId xmlns:a16="http://schemas.microsoft.com/office/drawing/2014/main" id="{5E124422-F363-4EAB-A33E-1173E5343CB7}"/>
                </a:ext>
              </a:extLst>
            </p:cNvPr>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solidFill>
                    <a:srgbClr val="0000FF"/>
                  </a:solidFill>
                </a:rPr>
                <a:t>2</a:t>
              </a:r>
              <a:r>
                <a:rPr lang="zh-CN" altLang="en-US" sz="2800" b="0">
                  <a:solidFill>
                    <a:srgbClr val="0000FF"/>
                  </a:solidFill>
                </a:rPr>
                <a:t> </a:t>
              </a:r>
              <a:r>
                <a:rPr lang="en-US" altLang="zh-CN" sz="2800" i="1">
                  <a:solidFill>
                    <a:srgbClr val="0000FF"/>
                  </a:solidFill>
                </a:rPr>
                <a:t>entry</a:t>
              </a:r>
            </a:p>
          </p:txBody>
        </p:sp>
        <p:sp>
          <p:nvSpPr>
            <p:cNvPr id="21534" name="Rectangle 53">
              <a:extLst>
                <a:ext uri="{FF2B5EF4-FFF2-40B4-BE49-F238E27FC236}">
                  <a16:creationId xmlns:a16="http://schemas.microsoft.com/office/drawing/2014/main" id="{35BD4778-DD98-45BF-8CA9-AF8462CC940F}"/>
                </a:ext>
              </a:extLst>
            </p:cNvPr>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solidFill>
                    <a:srgbClr val="0000FF"/>
                  </a:solidFill>
                </a:rPr>
                <a:t>3 </a:t>
              </a:r>
              <a:r>
                <a:rPr lang="en-US" altLang="zh-CN" sz="2800" i="1">
                  <a:solidFill>
                    <a:srgbClr val="0000FF"/>
                  </a:solidFill>
                </a:rPr>
                <a:t>entry</a:t>
              </a:r>
            </a:p>
          </p:txBody>
        </p:sp>
        <p:sp>
          <p:nvSpPr>
            <p:cNvPr id="21535" name="Rectangle 54">
              <a:extLst>
                <a:ext uri="{FF2B5EF4-FFF2-40B4-BE49-F238E27FC236}">
                  <a16:creationId xmlns:a16="http://schemas.microsoft.com/office/drawing/2014/main" id="{868B1D5C-BAD9-4FF9-BE58-9453A959AB7A}"/>
                </a:ext>
              </a:extLst>
            </p:cNvPr>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in </a:t>
              </a:r>
              <a:r>
                <a:rPr lang="en-US" altLang="zh-CN" sz="2800"/>
                <a:t>9</a:t>
              </a:r>
            </a:p>
          </p:txBody>
        </p:sp>
        <p:sp>
          <p:nvSpPr>
            <p:cNvPr id="21536" name="Rectangle 55">
              <a:extLst>
                <a:ext uri="{FF2B5EF4-FFF2-40B4-BE49-F238E27FC236}">
                  <a16:creationId xmlns:a16="http://schemas.microsoft.com/office/drawing/2014/main" id="{F4A6A031-4877-4E75-AAA8-CF0FB8512920}"/>
                </a:ext>
              </a:extLst>
            </p:cNvPr>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8</a:t>
              </a:r>
            </a:p>
          </p:txBody>
        </p:sp>
        <p:sp>
          <p:nvSpPr>
            <p:cNvPr id="21537" name="Rectangle 56">
              <a:extLst>
                <a:ext uri="{FF2B5EF4-FFF2-40B4-BE49-F238E27FC236}">
                  <a16:creationId xmlns:a16="http://schemas.microsoft.com/office/drawing/2014/main" id="{D5324637-E2DD-499D-8C01-302F03C13915}"/>
                </a:ext>
              </a:extLst>
            </p:cNvPr>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in </a:t>
              </a:r>
              <a:r>
                <a:rPr lang="en-US" altLang="zh-CN" sz="2800"/>
                <a:t>7</a:t>
              </a:r>
            </a:p>
          </p:txBody>
        </p:sp>
        <p:sp>
          <p:nvSpPr>
            <p:cNvPr id="21538" name="Rectangle 57">
              <a:extLst>
                <a:ext uri="{FF2B5EF4-FFF2-40B4-BE49-F238E27FC236}">
                  <a16:creationId xmlns:a16="http://schemas.microsoft.com/office/drawing/2014/main" id="{77E3A5B4-7976-4628-85A7-2CE40F2D6425}"/>
                </a:ext>
              </a:extLst>
            </p:cNvPr>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6</a:t>
              </a:r>
            </a:p>
          </p:txBody>
        </p:sp>
        <p:sp>
          <p:nvSpPr>
            <p:cNvPr id="21539" name="Rectangle 58">
              <a:extLst>
                <a:ext uri="{FF2B5EF4-FFF2-40B4-BE49-F238E27FC236}">
                  <a16:creationId xmlns:a16="http://schemas.microsoft.com/office/drawing/2014/main" id="{7D0CF4CB-ACA8-4925-98E1-71D9982B9EAE}"/>
                </a:ext>
              </a:extLst>
            </p:cNvPr>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in </a:t>
              </a:r>
              <a:r>
                <a:rPr lang="en-US" altLang="zh-CN" sz="2800"/>
                <a:t>5</a:t>
              </a:r>
            </a:p>
          </p:txBody>
        </p:sp>
        <p:sp>
          <p:nvSpPr>
            <p:cNvPr id="21540" name="Rectangle 59">
              <a:extLst>
                <a:ext uri="{FF2B5EF4-FFF2-40B4-BE49-F238E27FC236}">
                  <a16:creationId xmlns:a16="http://schemas.microsoft.com/office/drawing/2014/main" id="{4BC91448-3263-4F09-8486-09B28D23A37B}"/>
                </a:ext>
              </a:extLst>
            </p:cNvPr>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4 </a:t>
              </a:r>
              <a:r>
                <a:rPr lang="en-US" altLang="zh-CN" sz="2800" i="1"/>
                <a:t>type</a:t>
              </a:r>
            </a:p>
          </p:txBody>
        </p:sp>
        <p:sp>
          <p:nvSpPr>
            <p:cNvPr id="21541" name="Line 60">
              <a:extLst>
                <a:ext uri="{FF2B5EF4-FFF2-40B4-BE49-F238E27FC236}">
                  <a16:creationId xmlns:a16="http://schemas.microsoft.com/office/drawing/2014/main" id="{3630BC9B-C925-4D36-80AA-016301366BDF}"/>
                </a:ext>
              </a:extLst>
            </p:cNvPr>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42" name="Line 61">
              <a:extLst>
                <a:ext uri="{FF2B5EF4-FFF2-40B4-BE49-F238E27FC236}">
                  <a16:creationId xmlns:a16="http://schemas.microsoft.com/office/drawing/2014/main" id="{44E386A2-0CCB-4DF0-AB20-4D8F4DAE3BF0}"/>
                </a:ext>
              </a:extLst>
            </p:cNvPr>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43" name="Line 62">
              <a:extLst>
                <a:ext uri="{FF2B5EF4-FFF2-40B4-BE49-F238E27FC236}">
                  <a16:creationId xmlns:a16="http://schemas.microsoft.com/office/drawing/2014/main" id="{2789912F-E236-4074-BD86-E8BC63E7C53F}"/>
                </a:ext>
              </a:extLst>
            </p:cNvPr>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44" name="Line 63">
              <a:extLst>
                <a:ext uri="{FF2B5EF4-FFF2-40B4-BE49-F238E27FC236}">
                  <a16:creationId xmlns:a16="http://schemas.microsoft.com/office/drawing/2014/main" id="{35B02BFE-6472-4C87-9C2F-EF01770DD402}"/>
                </a:ext>
              </a:extLst>
            </p:cNvPr>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45" name="Freeform 64">
              <a:extLst>
                <a:ext uri="{FF2B5EF4-FFF2-40B4-BE49-F238E27FC236}">
                  <a16:creationId xmlns:a16="http://schemas.microsoft.com/office/drawing/2014/main" id="{500F8CA7-6D6C-4D07-B863-4B343D477D17}"/>
                </a:ext>
              </a:extLst>
            </p:cNvPr>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8575">
              <a:solidFill>
                <a:srgbClr val="C0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6" name="Freeform 65">
              <a:extLst>
                <a:ext uri="{FF2B5EF4-FFF2-40B4-BE49-F238E27FC236}">
                  <a16:creationId xmlns:a16="http://schemas.microsoft.com/office/drawing/2014/main" id="{3D44D914-1EB5-474D-A3FF-D8DA1CB9E4EA}"/>
                </a:ext>
              </a:extLst>
            </p:cNvPr>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7" name="Freeform 66">
              <a:extLst>
                <a:ext uri="{FF2B5EF4-FFF2-40B4-BE49-F238E27FC236}">
                  <a16:creationId xmlns:a16="http://schemas.microsoft.com/office/drawing/2014/main" id="{47DA535A-38B5-47FE-8F44-11DF1C36EF2D}"/>
                </a:ext>
              </a:extLst>
            </p:cNvPr>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8" name="Freeform 67">
              <a:extLst>
                <a:ext uri="{FF2B5EF4-FFF2-40B4-BE49-F238E27FC236}">
                  <a16:creationId xmlns:a16="http://schemas.microsoft.com/office/drawing/2014/main" id="{35E9A127-79B7-4F29-9B9F-CDDFFC77E120}"/>
                </a:ext>
              </a:extLst>
            </p:cNvPr>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 name="Rectangle 2">
            <a:extLst>
              <a:ext uri="{FF2B5EF4-FFF2-40B4-BE49-F238E27FC236}">
                <a16:creationId xmlns:a16="http://schemas.microsoft.com/office/drawing/2014/main" id="{078FE2C6-8274-465F-A6CB-31685D6799BD}"/>
              </a:ext>
            </a:extLst>
          </p:cNvPr>
          <p:cNvSpPr txBox="1">
            <a:spLocks noChangeArrowheads="1"/>
          </p:cNvSpPr>
          <p:nvPr/>
        </p:nvSpPr>
        <p:spPr bwMode="auto">
          <a:xfrm>
            <a:off x="962025" y="292100"/>
            <a:ext cx="7345363" cy="1368425"/>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b="1" dirty="0">
                <a:solidFill>
                  <a:srgbClr val="0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属性依赖图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a:extLst>
              <a:ext uri="{FF2B5EF4-FFF2-40B4-BE49-F238E27FC236}">
                <a16:creationId xmlns:a16="http://schemas.microsoft.com/office/drawing/2014/main" id="{0B6B70CF-65C5-49D1-BA9C-CB6EA6FE7FD8}"/>
              </a:ext>
            </a:extLst>
          </p:cNvPr>
          <p:cNvSpPr txBox="1">
            <a:spLocks noChangeArrowheads="1"/>
          </p:cNvSpPr>
          <p:nvPr/>
        </p:nvSpPr>
        <p:spPr bwMode="auto">
          <a:xfrm>
            <a:off x="198438" y="2076450"/>
            <a:ext cx="8766050" cy="4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zh-CN" altLang="en-US" b="1" dirty="0">
                <a:solidFill>
                  <a:srgbClr val="C00000"/>
                </a:solidFill>
                <a:latin typeface="华文新魏" panose="02010800040101010101" pitchFamily="2" charset="-122"/>
                <a:ea typeface="华文新魏" panose="02010800040101010101" pitchFamily="2" charset="-122"/>
              </a:rPr>
              <a:t>例</a:t>
            </a:r>
            <a:r>
              <a:rPr lang="zh-CN" altLang="en-US" b="1" dirty="0">
                <a:latin typeface="华文新魏" panose="02010800040101010101" pitchFamily="2" charset="-122"/>
                <a:ea typeface="华文新魏" panose="02010800040101010101" pitchFamily="2" charset="-122"/>
              </a:rPr>
              <a:t>	</a:t>
            </a:r>
            <a:r>
              <a:rPr lang="en-US" altLang="zh-CN" b="1" dirty="0">
                <a:solidFill>
                  <a:srgbClr val="0000FF"/>
                </a:solidFill>
                <a:latin typeface="华文新魏" panose="02010800040101010101" pitchFamily="2" charset="-122"/>
                <a:ea typeface="华文新魏" panose="02010800040101010101" pitchFamily="2" charset="-122"/>
              </a:rPr>
              <a:t>int id</a:t>
            </a:r>
            <a:r>
              <a:rPr lang="en-US" altLang="zh-CN" b="1" baseline="-25000" dirty="0">
                <a:solidFill>
                  <a:srgbClr val="0000FF"/>
                </a:solidFill>
                <a:latin typeface="华文新魏" panose="02010800040101010101" pitchFamily="2" charset="-122"/>
                <a:ea typeface="华文新魏" panose="02010800040101010101" pitchFamily="2" charset="-122"/>
              </a:rPr>
              <a:t>1</a:t>
            </a:r>
            <a:r>
              <a:rPr lang="en-US" altLang="zh-CN" b="1" dirty="0">
                <a:solidFill>
                  <a:srgbClr val="0000FF"/>
                </a:solidFill>
                <a:latin typeface="华文新魏" panose="02010800040101010101" pitchFamily="2" charset="-122"/>
                <a:ea typeface="华文新魏" panose="02010800040101010101" pitchFamily="2" charset="-122"/>
              </a:rPr>
              <a:t>, id</a:t>
            </a:r>
            <a:r>
              <a:rPr lang="en-US" altLang="zh-CN" b="1" baseline="-25000" dirty="0">
                <a:solidFill>
                  <a:srgbClr val="0000FF"/>
                </a:solidFill>
                <a:latin typeface="华文新魏" panose="02010800040101010101" pitchFamily="2" charset="-122"/>
                <a:ea typeface="华文新魏" panose="02010800040101010101" pitchFamily="2" charset="-122"/>
              </a:rPr>
              <a:t>2</a:t>
            </a:r>
            <a:r>
              <a:rPr lang="en-US" altLang="zh-CN" b="1" dirty="0">
                <a:solidFill>
                  <a:srgbClr val="0000FF"/>
                </a:solidFill>
                <a:latin typeface="华文新魏" panose="02010800040101010101" pitchFamily="2" charset="-122"/>
                <a:ea typeface="华文新魏" panose="02010800040101010101" pitchFamily="2" charset="-122"/>
              </a:rPr>
              <a:t>, id</a:t>
            </a:r>
            <a:r>
              <a:rPr lang="en-US" altLang="zh-CN" b="1" baseline="-25000" dirty="0">
                <a:solidFill>
                  <a:srgbClr val="0000FF"/>
                </a:solidFill>
                <a:latin typeface="华文新魏" panose="02010800040101010101" pitchFamily="2" charset="-122"/>
                <a:ea typeface="华文新魏" panose="02010800040101010101" pitchFamily="2" charset="-122"/>
              </a:rPr>
              <a:t>3</a:t>
            </a:r>
            <a:r>
              <a:rPr lang="zh-CN" altLang="en-US" b="1" dirty="0">
                <a:latin typeface="华文新魏" panose="02010800040101010101" pitchFamily="2" charset="-122"/>
                <a:ea typeface="华文新魏" panose="02010800040101010101" pitchFamily="2" charset="-122"/>
              </a:rPr>
              <a:t>的分析树（虚线）的依赖图（实线）</a:t>
            </a:r>
            <a:r>
              <a:rPr lang="en-US" altLang="zh-CN" sz="2800" b="1" dirty="0">
                <a:latin typeface="华文新魏" panose="02010800040101010101" pitchFamily="2" charset="-122"/>
                <a:ea typeface="华文新魏" panose="02010800040101010101" pitchFamily="2" charset="-122"/>
              </a:rPr>
              <a:t>		             </a:t>
            </a:r>
            <a:r>
              <a:rPr lang="en-US" altLang="zh-CN" sz="2800" b="1" i="1" dirty="0">
                <a:solidFill>
                  <a:srgbClr val="0000FF"/>
                </a:solidFill>
                <a:latin typeface="华文新魏" panose="02010800040101010101" pitchFamily="2" charset="-122"/>
                <a:ea typeface="华文新魏" panose="02010800040101010101" pitchFamily="2" charset="-122"/>
              </a:rPr>
              <a:t>L</a:t>
            </a:r>
            <a:r>
              <a:rPr lang="en-US" altLang="zh-CN" sz="2800" b="1" dirty="0">
                <a:solidFill>
                  <a:srgbClr val="0000FF"/>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800" b="1" dirty="0">
                <a:solidFill>
                  <a:srgbClr val="0000FF"/>
                </a:solidFill>
                <a:latin typeface="华文新魏" panose="02010800040101010101" pitchFamily="2" charset="-122"/>
                <a:ea typeface="华文新魏" panose="02010800040101010101" pitchFamily="2" charset="-122"/>
              </a:rPr>
              <a:t> </a:t>
            </a:r>
            <a:r>
              <a:rPr lang="en-US" altLang="zh-CN" sz="2800" b="1" i="1" dirty="0">
                <a:solidFill>
                  <a:srgbClr val="0000FF"/>
                </a:solidFill>
                <a:latin typeface="华文新魏" panose="02010800040101010101" pitchFamily="2" charset="-122"/>
                <a:ea typeface="华文新魏" panose="02010800040101010101" pitchFamily="2" charset="-122"/>
              </a:rPr>
              <a:t>L</a:t>
            </a:r>
            <a:r>
              <a:rPr lang="en-US" altLang="zh-CN" sz="2800" b="1" baseline="-30000" dirty="0">
                <a:solidFill>
                  <a:srgbClr val="0000FF"/>
                </a:solidFill>
                <a:latin typeface="华文新魏" panose="02010800040101010101" pitchFamily="2" charset="-122"/>
                <a:ea typeface="华文新魏" panose="02010800040101010101" pitchFamily="2" charset="-122"/>
              </a:rPr>
              <a:t>1</a:t>
            </a:r>
            <a:r>
              <a:rPr lang="en-US" altLang="zh-CN" sz="2800" b="1" dirty="0">
                <a:solidFill>
                  <a:srgbClr val="0000FF"/>
                </a:solidFill>
                <a:latin typeface="华文新魏" panose="02010800040101010101" pitchFamily="2" charset="-122"/>
                <a:ea typeface="华文新魏" panose="02010800040101010101" pitchFamily="2" charset="-122"/>
              </a:rPr>
              <a:t>, id   </a:t>
            </a:r>
            <a:r>
              <a:rPr lang="en-US" altLang="zh-CN" sz="2800" b="1" i="1" dirty="0">
                <a:solidFill>
                  <a:srgbClr val="FF3399"/>
                </a:solidFill>
                <a:latin typeface="华文新魏" panose="02010800040101010101" pitchFamily="2" charset="-122"/>
                <a:ea typeface="华文新魏" panose="02010800040101010101" pitchFamily="2" charset="-122"/>
              </a:rPr>
              <a:t>L</a:t>
            </a:r>
            <a:r>
              <a:rPr lang="en-US" altLang="zh-CN" sz="2800" b="1" baseline="-30000" dirty="0">
                <a:solidFill>
                  <a:srgbClr val="FF3399"/>
                </a:solidFill>
                <a:latin typeface="华文新魏" panose="02010800040101010101" pitchFamily="2" charset="-122"/>
                <a:ea typeface="华文新魏" panose="02010800040101010101" pitchFamily="2" charset="-122"/>
              </a:rPr>
              <a:t>1</a:t>
            </a:r>
            <a:r>
              <a:rPr lang="en-US" altLang="zh-CN" sz="2800" b="1" i="1" dirty="0">
                <a:solidFill>
                  <a:srgbClr val="FF3399"/>
                </a:solidFill>
                <a:latin typeface="华文新魏" panose="02010800040101010101" pitchFamily="2" charset="-122"/>
                <a:ea typeface="华文新魏" panose="02010800040101010101" pitchFamily="2" charset="-122"/>
              </a:rPr>
              <a:t>.in</a:t>
            </a:r>
            <a:r>
              <a:rPr lang="en-US" altLang="zh-CN" sz="2800" b="1" dirty="0">
                <a:solidFill>
                  <a:srgbClr val="FF3399"/>
                </a:solidFill>
                <a:latin typeface="华文新魏" panose="02010800040101010101" pitchFamily="2" charset="-122"/>
                <a:ea typeface="华文新魏" panose="02010800040101010101" pitchFamily="2" charset="-122"/>
              </a:rPr>
              <a:t> = </a:t>
            </a:r>
            <a:r>
              <a:rPr lang="en-US" altLang="zh-CN" sz="2800" b="1" i="1" dirty="0">
                <a:solidFill>
                  <a:srgbClr val="FF3399"/>
                </a:solidFill>
                <a:latin typeface="华文新魏" panose="02010800040101010101" pitchFamily="2" charset="-122"/>
                <a:ea typeface="华文新魏" panose="02010800040101010101" pitchFamily="2" charset="-122"/>
              </a:rPr>
              <a:t>L</a:t>
            </a:r>
            <a:r>
              <a:rPr lang="en-US" altLang="zh-CN" sz="2800" b="1" dirty="0">
                <a:solidFill>
                  <a:srgbClr val="FF3399"/>
                </a:solidFill>
                <a:latin typeface="华文新魏" panose="02010800040101010101" pitchFamily="2" charset="-122"/>
                <a:ea typeface="华文新魏" panose="02010800040101010101" pitchFamily="2" charset="-122"/>
              </a:rPr>
              <a:t>.</a:t>
            </a:r>
            <a:r>
              <a:rPr lang="en-US" altLang="zh-CN" sz="2800" b="1" i="1" dirty="0">
                <a:solidFill>
                  <a:srgbClr val="FF3399"/>
                </a:solidFill>
                <a:latin typeface="华文新魏" panose="02010800040101010101" pitchFamily="2" charset="-122"/>
                <a:ea typeface="华文新魏" panose="02010800040101010101" pitchFamily="2" charset="-122"/>
              </a:rPr>
              <a:t>in</a:t>
            </a:r>
            <a:r>
              <a:rPr lang="en-US" altLang="zh-CN" sz="2800" b="1" dirty="0">
                <a:solidFill>
                  <a:srgbClr val="FF3399"/>
                </a:solidFill>
                <a:latin typeface="华文新魏" panose="02010800040101010101" pitchFamily="2" charset="-122"/>
                <a:ea typeface="华文新魏" panose="02010800040101010101" pitchFamily="2" charset="-122"/>
              </a:rPr>
              <a:t>;</a:t>
            </a:r>
          </a:p>
          <a:p>
            <a:pPr>
              <a:lnSpc>
                <a:spcPct val="90000"/>
              </a:lnSpc>
              <a:spcBef>
                <a:spcPct val="0"/>
              </a:spcBef>
              <a:buFontTx/>
              <a:buNone/>
            </a:pPr>
            <a:r>
              <a:rPr lang="en-US" altLang="zh-CN" sz="2800" b="1" dirty="0">
                <a:solidFill>
                  <a:srgbClr val="FF3399"/>
                </a:solidFill>
                <a:latin typeface="华文新魏" panose="02010800040101010101" pitchFamily="2" charset="-122"/>
                <a:ea typeface="华文新魏" panose="02010800040101010101" pitchFamily="2" charset="-122"/>
              </a:rPr>
              <a:t>      				             </a:t>
            </a:r>
            <a:r>
              <a:rPr lang="en-US" altLang="zh-CN" sz="2800" b="1" i="1" dirty="0" err="1">
                <a:solidFill>
                  <a:srgbClr val="00CC00"/>
                </a:solidFill>
                <a:latin typeface="华文新魏" panose="02010800040101010101" pitchFamily="2" charset="-122"/>
                <a:ea typeface="华文新魏" panose="02010800040101010101" pitchFamily="2" charset="-122"/>
              </a:rPr>
              <a:t>addType</a:t>
            </a:r>
            <a:r>
              <a:rPr lang="en-US" altLang="zh-CN" sz="2800" b="1" dirty="0">
                <a:solidFill>
                  <a:srgbClr val="00CC00"/>
                </a:solidFill>
                <a:latin typeface="华文新魏" panose="02010800040101010101" pitchFamily="2" charset="-122"/>
                <a:ea typeface="华文新魏" panose="02010800040101010101" pitchFamily="2" charset="-122"/>
              </a:rPr>
              <a:t> (</a:t>
            </a:r>
            <a:r>
              <a:rPr lang="en-US" altLang="zh-CN" sz="2800" b="1" dirty="0" err="1">
                <a:solidFill>
                  <a:srgbClr val="00CC00"/>
                </a:solidFill>
                <a:latin typeface="华文新魏" panose="02010800040101010101" pitchFamily="2" charset="-122"/>
                <a:ea typeface="华文新魏" panose="02010800040101010101" pitchFamily="2" charset="-122"/>
              </a:rPr>
              <a:t>id.</a:t>
            </a:r>
            <a:r>
              <a:rPr lang="en-US" altLang="zh-CN" sz="2800" b="1" i="1" dirty="0" err="1">
                <a:solidFill>
                  <a:srgbClr val="00CC00"/>
                </a:solidFill>
                <a:latin typeface="华文新魏" panose="02010800040101010101" pitchFamily="2" charset="-122"/>
                <a:ea typeface="华文新魏" panose="02010800040101010101" pitchFamily="2" charset="-122"/>
              </a:rPr>
              <a:t>entry</a:t>
            </a:r>
            <a:r>
              <a:rPr lang="en-US" altLang="zh-CN" sz="2800" b="1" dirty="0">
                <a:solidFill>
                  <a:srgbClr val="00CC00"/>
                </a:solidFill>
                <a:latin typeface="华文新魏" panose="02010800040101010101" pitchFamily="2" charset="-122"/>
                <a:ea typeface="华文新魏" panose="02010800040101010101" pitchFamily="2" charset="-122"/>
              </a:rPr>
              <a:t>, </a:t>
            </a:r>
            <a:r>
              <a:rPr lang="en-US" altLang="zh-CN" sz="2800" b="1" i="1" dirty="0">
                <a:solidFill>
                  <a:srgbClr val="00CC00"/>
                </a:solidFill>
                <a:latin typeface="华文新魏" panose="02010800040101010101" pitchFamily="2" charset="-122"/>
                <a:ea typeface="华文新魏" panose="02010800040101010101" pitchFamily="2" charset="-122"/>
              </a:rPr>
              <a:t>L</a:t>
            </a:r>
            <a:r>
              <a:rPr lang="en-US" altLang="zh-CN" sz="2800" b="1" dirty="0">
                <a:solidFill>
                  <a:srgbClr val="00CC00"/>
                </a:solidFill>
                <a:latin typeface="华文新魏" panose="02010800040101010101" pitchFamily="2" charset="-122"/>
                <a:ea typeface="华文新魏" panose="02010800040101010101" pitchFamily="2" charset="-122"/>
              </a:rPr>
              <a:t>.</a:t>
            </a:r>
            <a:r>
              <a:rPr lang="en-US" altLang="zh-CN" sz="2800" b="1" i="1" dirty="0">
                <a:solidFill>
                  <a:srgbClr val="00CC00"/>
                </a:solidFill>
                <a:latin typeface="华文新魏" panose="02010800040101010101" pitchFamily="2" charset="-122"/>
                <a:ea typeface="华文新魏" panose="02010800040101010101" pitchFamily="2" charset="-122"/>
              </a:rPr>
              <a:t>in</a:t>
            </a:r>
            <a:r>
              <a:rPr lang="en-US" altLang="zh-CN" sz="2800" b="1" dirty="0">
                <a:solidFill>
                  <a:srgbClr val="00CC00"/>
                </a:solidFill>
                <a:latin typeface="华文新魏" panose="02010800040101010101" pitchFamily="2" charset="-122"/>
                <a:ea typeface="华文新魏" panose="02010800040101010101" pitchFamily="2" charset="-122"/>
              </a:rPr>
              <a:t>) </a:t>
            </a:r>
            <a:endParaRPr lang="zh-CN" altLang="en-US" sz="2800" b="1" dirty="0">
              <a:solidFill>
                <a:srgbClr val="00CC00"/>
              </a:solidFill>
              <a:latin typeface="华文新魏" panose="02010800040101010101" pitchFamily="2" charset="-122"/>
              <a:ea typeface="华文新魏" panose="02010800040101010101" pitchFamily="2" charset="-122"/>
            </a:endParaRPr>
          </a:p>
          <a:p>
            <a:pPr marL="0" indent="0">
              <a:spcBef>
                <a:spcPct val="0"/>
              </a:spcBef>
              <a:buNone/>
            </a:pPr>
            <a:endParaRPr lang="zh-CN" altLang="en-US" sz="2800" b="1" i="1" dirty="0">
              <a:solidFill>
                <a:srgbClr val="C00000"/>
              </a:solidFill>
              <a:latin typeface="华文新魏" panose="02010800040101010101" pitchFamily="2" charset="-122"/>
              <a:ea typeface="华文新魏" panose="02010800040101010101" pitchFamily="2" charset="-122"/>
            </a:endParaRPr>
          </a:p>
        </p:txBody>
      </p:sp>
      <p:grpSp>
        <p:nvGrpSpPr>
          <p:cNvPr id="22532" name="Group 4">
            <a:extLst>
              <a:ext uri="{FF2B5EF4-FFF2-40B4-BE49-F238E27FC236}">
                <a16:creationId xmlns:a16="http://schemas.microsoft.com/office/drawing/2014/main" id="{84BDF487-0A49-4D55-A543-A70CC33F1AFD}"/>
              </a:ext>
            </a:extLst>
          </p:cNvPr>
          <p:cNvGrpSpPr>
            <a:grpSpLocks/>
          </p:cNvGrpSpPr>
          <p:nvPr/>
        </p:nvGrpSpPr>
        <p:grpSpPr bwMode="auto">
          <a:xfrm>
            <a:off x="381000" y="2979738"/>
            <a:ext cx="8458200" cy="3878262"/>
            <a:chOff x="288" y="1392"/>
            <a:chExt cx="5328" cy="2443"/>
          </a:xfrm>
        </p:grpSpPr>
        <p:sp>
          <p:nvSpPr>
            <p:cNvPr id="22533" name="Rectangle 5">
              <a:extLst>
                <a:ext uri="{FF2B5EF4-FFF2-40B4-BE49-F238E27FC236}">
                  <a16:creationId xmlns:a16="http://schemas.microsoft.com/office/drawing/2014/main" id="{A0A0F5DA-5807-4D0E-ABA4-E40BF69A4984}"/>
                </a:ext>
              </a:extLst>
            </p:cNvPr>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D</a:t>
              </a:r>
            </a:p>
          </p:txBody>
        </p:sp>
        <p:sp>
          <p:nvSpPr>
            <p:cNvPr id="22534" name="Rectangle 6">
              <a:extLst>
                <a:ext uri="{FF2B5EF4-FFF2-40B4-BE49-F238E27FC236}">
                  <a16:creationId xmlns:a16="http://schemas.microsoft.com/office/drawing/2014/main" id="{99EFFDD3-F5AB-40DB-80DB-197840EE6520}"/>
                </a:ext>
              </a:extLst>
            </p:cNvPr>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    int</a:t>
              </a:r>
            </a:p>
          </p:txBody>
        </p:sp>
        <p:sp>
          <p:nvSpPr>
            <p:cNvPr id="22535" name="Rectangle 7">
              <a:extLst>
                <a:ext uri="{FF2B5EF4-FFF2-40B4-BE49-F238E27FC236}">
                  <a16:creationId xmlns:a16="http://schemas.microsoft.com/office/drawing/2014/main" id="{82CE45B0-F7D5-4487-B0E3-9515540E6A3F}"/>
                </a:ext>
              </a:extLst>
            </p:cNvPr>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T</a:t>
              </a:r>
            </a:p>
          </p:txBody>
        </p:sp>
        <p:sp>
          <p:nvSpPr>
            <p:cNvPr id="22536" name="Line 8">
              <a:extLst>
                <a:ext uri="{FF2B5EF4-FFF2-40B4-BE49-F238E27FC236}">
                  <a16:creationId xmlns:a16="http://schemas.microsoft.com/office/drawing/2014/main" id="{196E7004-56DD-4EBB-8671-708252EC0C1F}"/>
                </a:ext>
              </a:extLst>
            </p:cNvPr>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7" name="Rectangle 9">
              <a:extLst>
                <a:ext uri="{FF2B5EF4-FFF2-40B4-BE49-F238E27FC236}">
                  <a16:creationId xmlns:a16="http://schemas.microsoft.com/office/drawing/2014/main" id="{86FECBE0-6191-42DB-93F2-E75F9BBD71C0}"/>
                </a:ext>
              </a:extLst>
            </p:cNvPr>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22538" name="Line 10">
              <a:extLst>
                <a:ext uri="{FF2B5EF4-FFF2-40B4-BE49-F238E27FC236}">
                  <a16:creationId xmlns:a16="http://schemas.microsoft.com/office/drawing/2014/main" id="{385C4692-B400-440A-812D-9B24FB9538ED}"/>
                </a:ext>
              </a:extLst>
            </p:cNvPr>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11">
              <a:extLst>
                <a:ext uri="{FF2B5EF4-FFF2-40B4-BE49-F238E27FC236}">
                  <a16:creationId xmlns:a16="http://schemas.microsoft.com/office/drawing/2014/main" id="{C1ADEE4E-0029-4772-90F6-442DAA1A4048}"/>
                </a:ext>
              </a:extLst>
            </p:cNvPr>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12">
              <a:extLst>
                <a:ext uri="{FF2B5EF4-FFF2-40B4-BE49-F238E27FC236}">
                  <a16:creationId xmlns:a16="http://schemas.microsoft.com/office/drawing/2014/main" id="{3CC99F72-7F84-4D26-858C-5C5767FF458A}"/>
                </a:ext>
              </a:extLst>
            </p:cNvPr>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Rectangle 13">
              <a:extLst>
                <a:ext uri="{FF2B5EF4-FFF2-40B4-BE49-F238E27FC236}">
                  <a16:creationId xmlns:a16="http://schemas.microsoft.com/office/drawing/2014/main" id="{4948626A-F297-4440-9197-ADE1E8F6C743}"/>
                </a:ext>
              </a:extLst>
            </p:cNvPr>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3</a:t>
              </a:r>
            </a:p>
          </p:txBody>
        </p:sp>
        <p:sp>
          <p:nvSpPr>
            <p:cNvPr id="22542" name="Rectangle 14">
              <a:extLst>
                <a:ext uri="{FF2B5EF4-FFF2-40B4-BE49-F238E27FC236}">
                  <a16:creationId xmlns:a16="http://schemas.microsoft.com/office/drawing/2014/main" id="{D24CD091-110F-4B41-BC1B-86AE585DA113}"/>
                </a:ext>
              </a:extLst>
            </p:cNvPr>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2543" name="Line 15">
              <a:extLst>
                <a:ext uri="{FF2B5EF4-FFF2-40B4-BE49-F238E27FC236}">
                  <a16:creationId xmlns:a16="http://schemas.microsoft.com/office/drawing/2014/main" id="{1F55D2C9-0D51-4E97-83BD-ECA8936B1B72}"/>
                </a:ext>
              </a:extLst>
            </p:cNvPr>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Line 16">
              <a:extLst>
                <a:ext uri="{FF2B5EF4-FFF2-40B4-BE49-F238E27FC236}">
                  <a16:creationId xmlns:a16="http://schemas.microsoft.com/office/drawing/2014/main" id="{64D9FD77-2639-4D4F-85DE-31C58E8D70D4}"/>
                </a:ext>
              </a:extLst>
            </p:cNvPr>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Line 17">
              <a:extLst>
                <a:ext uri="{FF2B5EF4-FFF2-40B4-BE49-F238E27FC236}">
                  <a16:creationId xmlns:a16="http://schemas.microsoft.com/office/drawing/2014/main" id="{CF333F3E-B74E-4437-A29A-AE05883D57C6}"/>
                </a:ext>
              </a:extLst>
            </p:cNvPr>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18">
              <a:extLst>
                <a:ext uri="{FF2B5EF4-FFF2-40B4-BE49-F238E27FC236}">
                  <a16:creationId xmlns:a16="http://schemas.microsoft.com/office/drawing/2014/main" id="{73CCFA9C-FB5D-409A-BB82-92349FF64942}"/>
                </a:ext>
              </a:extLst>
            </p:cNvPr>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Rectangle 19">
              <a:extLst>
                <a:ext uri="{FF2B5EF4-FFF2-40B4-BE49-F238E27FC236}">
                  <a16:creationId xmlns:a16="http://schemas.microsoft.com/office/drawing/2014/main" id="{EA087367-AEA2-482B-8A76-2BCF9B0867D4}"/>
                </a:ext>
              </a:extLst>
            </p:cNvPr>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2548" name="Rectangle 20">
              <a:extLst>
                <a:ext uri="{FF2B5EF4-FFF2-40B4-BE49-F238E27FC236}">
                  <a16:creationId xmlns:a16="http://schemas.microsoft.com/office/drawing/2014/main" id="{58540B33-DF66-4C52-B462-891B68D34655}"/>
                </a:ext>
              </a:extLst>
            </p:cNvPr>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2549" name="Line 21">
              <a:extLst>
                <a:ext uri="{FF2B5EF4-FFF2-40B4-BE49-F238E27FC236}">
                  <a16:creationId xmlns:a16="http://schemas.microsoft.com/office/drawing/2014/main" id="{78FE4D70-F569-46D1-844B-E9A0F6D0D90D}"/>
                </a:ext>
              </a:extLst>
            </p:cNvPr>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22">
              <a:extLst>
                <a:ext uri="{FF2B5EF4-FFF2-40B4-BE49-F238E27FC236}">
                  <a16:creationId xmlns:a16="http://schemas.microsoft.com/office/drawing/2014/main" id="{81F0417F-36C8-4E0B-88FA-DAD96879A4FE}"/>
                </a:ext>
              </a:extLst>
            </p:cNvPr>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Rectangle 23">
              <a:extLst>
                <a:ext uri="{FF2B5EF4-FFF2-40B4-BE49-F238E27FC236}">
                  <a16:creationId xmlns:a16="http://schemas.microsoft.com/office/drawing/2014/main" id="{05FE21A8-D822-4E2F-BCAA-645F2279B94C}"/>
                </a:ext>
              </a:extLst>
            </p:cNvPr>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2</a:t>
              </a:r>
            </a:p>
          </p:txBody>
        </p:sp>
        <p:sp>
          <p:nvSpPr>
            <p:cNvPr id="22552" name="Rectangle 24">
              <a:extLst>
                <a:ext uri="{FF2B5EF4-FFF2-40B4-BE49-F238E27FC236}">
                  <a16:creationId xmlns:a16="http://schemas.microsoft.com/office/drawing/2014/main" id="{74DB2738-7F4B-4964-A49F-424917B0B2E9}"/>
                </a:ext>
              </a:extLst>
            </p:cNvPr>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1</a:t>
              </a:r>
            </a:p>
          </p:txBody>
        </p:sp>
        <p:sp>
          <p:nvSpPr>
            <p:cNvPr id="22553" name="Rectangle 25">
              <a:extLst>
                <a:ext uri="{FF2B5EF4-FFF2-40B4-BE49-F238E27FC236}">
                  <a16:creationId xmlns:a16="http://schemas.microsoft.com/office/drawing/2014/main" id="{3F9B28B6-3C79-4E5C-B962-8D6AA6861DC6}"/>
                </a:ext>
              </a:extLst>
            </p:cNvPr>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22554" name="Rectangle 26">
              <a:extLst>
                <a:ext uri="{FF2B5EF4-FFF2-40B4-BE49-F238E27FC236}">
                  <a16:creationId xmlns:a16="http://schemas.microsoft.com/office/drawing/2014/main" id="{55E21764-59F5-431D-84FC-2F937F794497}"/>
                </a:ext>
              </a:extLst>
            </p:cNvPr>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00FF"/>
                  </a:solidFill>
                </a:rPr>
                <a:t>1 </a:t>
              </a:r>
              <a:r>
                <a:rPr lang="en-US" altLang="zh-CN" sz="2800" i="1" dirty="0">
                  <a:solidFill>
                    <a:srgbClr val="0000FF"/>
                  </a:solidFill>
                </a:rPr>
                <a:t>entry</a:t>
              </a:r>
            </a:p>
          </p:txBody>
        </p:sp>
        <p:sp>
          <p:nvSpPr>
            <p:cNvPr id="22555" name="Rectangle 27">
              <a:extLst>
                <a:ext uri="{FF2B5EF4-FFF2-40B4-BE49-F238E27FC236}">
                  <a16:creationId xmlns:a16="http://schemas.microsoft.com/office/drawing/2014/main" id="{60D1B787-FDC3-46D8-825A-F1CC32BC8342}"/>
                </a:ext>
              </a:extLst>
            </p:cNvPr>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10</a:t>
              </a:r>
            </a:p>
          </p:txBody>
        </p:sp>
        <p:sp>
          <p:nvSpPr>
            <p:cNvPr id="22556" name="Line 28">
              <a:extLst>
                <a:ext uri="{FF2B5EF4-FFF2-40B4-BE49-F238E27FC236}">
                  <a16:creationId xmlns:a16="http://schemas.microsoft.com/office/drawing/2014/main" id="{63912008-BBEF-40DA-A531-367B72C1CB88}"/>
                </a:ext>
              </a:extLst>
            </p:cNvPr>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57" name="Rectangle 29">
              <a:extLst>
                <a:ext uri="{FF2B5EF4-FFF2-40B4-BE49-F238E27FC236}">
                  <a16:creationId xmlns:a16="http://schemas.microsoft.com/office/drawing/2014/main" id="{DD998845-F484-4DB3-A308-ACAC8D9A6701}"/>
                </a:ext>
              </a:extLst>
            </p:cNvPr>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solidFill>
                    <a:srgbClr val="0000FF"/>
                  </a:solidFill>
                </a:rPr>
                <a:t>2</a:t>
              </a:r>
              <a:r>
                <a:rPr lang="zh-CN" altLang="en-US" sz="2800" b="0">
                  <a:solidFill>
                    <a:srgbClr val="0000FF"/>
                  </a:solidFill>
                </a:rPr>
                <a:t> </a:t>
              </a:r>
              <a:r>
                <a:rPr lang="en-US" altLang="zh-CN" sz="2800" i="1">
                  <a:solidFill>
                    <a:srgbClr val="0000FF"/>
                  </a:solidFill>
                </a:rPr>
                <a:t>entry</a:t>
              </a:r>
            </a:p>
          </p:txBody>
        </p:sp>
        <p:sp>
          <p:nvSpPr>
            <p:cNvPr id="22558" name="Rectangle 30">
              <a:extLst>
                <a:ext uri="{FF2B5EF4-FFF2-40B4-BE49-F238E27FC236}">
                  <a16:creationId xmlns:a16="http://schemas.microsoft.com/office/drawing/2014/main" id="{9BE86F72-00AF-4934-A06C-0B587902A555}"/>
                </a:ext>
              </a:extLst>
            </p:cNvPr>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solidFill>
                    <a:srgbClr val="0000FF"/>
                  </a:solidFill>
                </a:rPr>
                <a:t>3 </a:t>
              </a:r>
              <a:r>
                <a:rPr lang="en-US" altLang="zh-CN" sz="2800" i="1">
                  <a:solidFill>
                    <a:srgbClr val="0000FF"/>
                  </a:solidFill>
                </a:rPr>
                <a:t>entry</a:t>
              </a:r>
            </a:p>
          </p:txBody>
        </p:sp>
        <p:sp>
          <p:nvSpPr>
            <p:cNvPr id="22559" name="Rectangle 31">
              <a:extLst>
                <a:ext uri="{FF2B5EF4-FFF2-40B4-BE49-F238E27FC236}">
                  <a16:creationId xmlns:a16="http://schemas.microsoft.com/office/drawing/2014/main" id="{1F6270ED-C29C-49DB-905B-214C328C7F26}"/>
                </a:ext>
              </a:extLst>
            </p:cNvPr>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in </a:t>
              </a:r>
              <a:r>
                <a:rPr lang="en-US" altLang="zh-CN" sz="2800"/>
                <a:t>9</a:t>
              </a:r>
            </a:p>
          </p:txBody>
        </p:sp>
        <p:sp>
          <p:nvSpPr>
            <p:cNvPr id="22560" name="Rectangle 32">
              <a:extLst>
                <a:ext uri="{FF2B5EF4-FFF2-40B4-BE49-F238E27FC236}">
                  <a16:creationId xmlns:a16="http://schemas.microsoft.com/office/drawing/2014/main" id="{576B6CC8-5CF5-483A-A408-5372C5D40296}"/>
                </a:ext>
              </a:extLst>
            </p:cNvPr>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8</a:t>
              </a:r>
            </a:p>
          </p:txBody>
        </p:sp>
        <p:sp>
          <p:nvSpPr>
            <p:cNvPr id="22561" name="Rectangle 33">
              <a:extLst>
                <a:ext uri="{FF2B5EF4-FFF2-40B4-BE49-F238E27FC236}">
                  <a16:creationId xmlns:a16="http://schemas.microsoft.com/office/drawing/2014/main" id="{2200EDC4-1A3B-4B43-87A1-628D4AE4B815}"/>
                </a:ext>
              </a:extLst>
            </p:cNvPr>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in </a:t>
              </a:r>
              <a:r>
                <a:rPr lang="en-US" altLang="zh-CN" sz="2800"/>
                <a:t>7</a:t>
              </a:r>
            </a:p>
          </p:txBody>
        </p:sp>
        <p:sp>
          <p:nvSpPr>
            <p:cNvPr id="22562" name="Rectangle 34">
              <a:extLst>
                <a:ext uri="{FF2B5EF4-FFF2-40B4-BE49-F238E27FC236}">
                  <a16:creationId xmlns:a16="http://schemas.microsoft.com/office/drawing/2014/main" id="{1A8E5080-4663-496B-8D8D-6913F0CA5F0B}"/>
                </a:ext>
              </a:extLst>
            </p:cNvPr>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6</a:t>
              </a:r>
            </a:p>
          </p:txBody>
        </p:sp>
        <p:sp>
          <p:nvSpPr>
            <p:cNvPr id="22563" name="Rectangle 35">
              <a:extLst>
                <a:ext uri="{FF2B5EF4-FFF2-40B4-BE49-F238E27FC236}">
                  <a16:creationId xmlns:a16="http://schemas.microsoft.com/office/drawing/2014/main" id="{1E86947C-045E-470D-8324-77D8C27F7B0F}"/>
                </a:ext>
              </a:extLst>
            </p:cNvPr>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in </a:t>
              </a:r>
              <a:r>
                <a:rPr lang="en-US" altLang="zh-CN" sz="2800"/>
                <a:t>5</a:t>
              </a:r>
            </a:p>
          </p:txBody>
        </p:sp>
        <p:sp>
          <p:nvSpPr>
            <p:cNvPr id="22564" name="Rectangle 36">
              <a:extLst>
                <a:ext uri="{FF2B5EF4-FFF2-40B4-BE49-F238E27FC236}">
                  <a16:creationId xmlns:a16="http://schemas.microsoft.com/office/drawing/2014/main" id="{DEF23E25-D85A-41CE-B15C-C5F329071F44}"/>
                </a:ext>
              </a:extLst>
            </p:cNvPr>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4 </a:t>
              </a:r>
              <a:r>
                <a:rPr lang="en-US" altLang="zh-CN" sz="2800" i="1"/>
                <a:t>type</a:t>
              </a:r>
            </a:p>
          </p:txBody>
        </p:sp>
        <p:sp>
          <p:nvSpPr>
            <p:cNvPr id="22565" name="Line 37">
              <a:extLst>
                <a:ext uri="{FF2B5EF4-FFF2-40B4-BE49-F238E27FC236}">
                  <a16:creationId xmlns:a16="http://schemas.microsoft.com/office/drawing/2014/main" id="{E49ED089-6818-401C-A4B5-4FCF96405516}"/>
                </a:ext>
              </a:extLst>
            </p:cNvPr>
            <p:cNvSpPr>
              <a:spLocks noChangeShapeType="1"/>
            </p:cNvSpPr>
            <p:nvPr/>
          </p:nvSpPr>
          <p:spPr bwMode="auto">
            <a:xfrm flipH="1">
              <a:off x="2084" y="2331"/>
              <a:ext cx="660" cy="191"/>
            </a:xfrm>
            <a:prstGeom prst="line">
              <a:avLst/>
            </a:prstGeom>
            <a:noFill/>
            <a:ln w="38100">
              <a:solidFill>
                <a:srgbClr val="FF3399"/>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66" name="Line 38">
              <a:extLst>
                <a:ext uri="{FF2B5EF4-FFF2-40B4-BE49-F238E27FC236}">
                  <a16:creationId xmlns:a16="http://schemas.microsoft.com/office/drawing/2014/main" id="{B5A221E7-875B-4D9A-B504-3C7B9F798DC2}"/>
                </a:ext>
              </a:extLst>
            </p:cNvPr>
            <p:cNvSpPr>
              <a:spLocks noChangeShapeType="1"/>
            </p:cNvSpPr>
            <p:nvPr/>
          </p:nvSpPr>
          <p:spPr bwMode="auto">
            <a:xfrm flipH="1">
              <a:off x="1056" y="2736"/>
              <a:ext cx="660" cy="191"/>
            </a:xfrm>
            <a:prstGeom prst="line">
              <a:avLst/>
            </a:prstGeom>
            <a:noFill/>
            <a:ln w="38100">
              <a:solidFill>
                <a:srgbClr val="FF3399"/>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67" name="Line 39">
              <a:extLst>
                <a:ext uri="{FF2B5EF4-FFF2-40B4-BE49-F238E27FC236}">
                  <a16:creationId xmlns:a16="http://schemas.microsoft.com/office/drawing/2014/main" id="{2D65FF77-1382-4E46-86B7-9331DFF9A512}"/>
                </a:ext>
              </a:extLst>
            </p:cNvPr>
            <p:cNvSpPr>
              <a:spLocks noChangeShapeType="1"/>
            </p:cNvSpPr>
            <p:nvPr/>
          </p:nvSpPr>
          <p:spPr bwMode="auto">
            <a:xfrm flipH="1" flipV="1">
              <a:off x="4130" y="2244"/>
              <a:ext cx="1060" cy="331"/>
            </a:xfrm>
            <a:prstGeom prst="line">
              <a:avLst/>
            </a:prstGeom>
            <a:noFill/>
            <a:ln w="28575">
              <a:solidFill>
                <a:srgbClr val="00CC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68" name="Line 40">
              <a:extLst>
                <a:ext uri="{FF2B5EF4-FFF2-40B4-BE49-F238E27FC236}">
                  <a16:creationId xmlns:a16="http://schemas.microsoft.com/office/drawing/2014/main" id="{8D6E3479-1592-4735-AC34-37A038F29D36}"/>
                </a:ext>
              </a:extLst>
            </p:cNvPr>
            <p:cNvSpPr>
              <a:spLocks noChangeShapeType="1"/>
            </p:cNvSpPr>
            <p:nvPr/>
          </p:nvSpPr>
          <p:spPr bwMode="auto">
            <a:xfrm flipH="1" flipV="1">
              <a:off x="2945" y="2741"/>
              <a:ext cx="1060" cy="330"/>
            </a:xfrm>
            <a:prstGeom prst="line">
              <a:avLst/>
            </a:prstGeom>
            <a:noFill/>
            <a:ln w="28575">
              <a:solidFill>
                <a:srgbClr val="00CC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69" name="Freeform 41">
              <a:extLst>
                <a:ext uri="{FF2B5EF4-FFF2-40B4-BE49-F238E27FC236}">
                  <a16:creationId xmlns:a16="http://schemas.microsoft.com/office/drawing/2014/main" id="{7BB4C9D2-8652-4EB9-9F9F-B6D3662A74B4}"/>
                </a:ext>
              </a:extLst>
            </p:cNvPr>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8575">
              <a:solidFill>
                <a:srgbClr val="C0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0" name="Freeform 42">
              <a:extLst>
                <a:ext uri="{FF2B5EF4-FFF2-40B4-BE49-F238E27FC236}">
                  <a16:creationId xmlns:a16="http://schemas.microsoft.com/office/drawing/2014/main" id="{C853F6C0-716D-4094-8421-04ABCFDF2B3C}"/>
                </a:ext>
              </a:extLst>
            </p:cNvPr>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1" name="Freeform 43">
              <a:extLst>
                <a:ext uri="{FF2B5EF4-FFF2-40B4-BE49-F238E27FC236}">
                  <a16:creationId xmlns:a16="http://schemas.microsoft.com/office/drawing/2014/main" id="{4B418AF4-F6EA-4442-8E98-6D97FD33CC77}"/>
                </a:ext>
              </a:extLst>
            </p:cNvPr>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8575">
              <a:solidFill>
                <a:srgbClr val="00CC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2" name="Freeform 44">
              <a:extLst>
                <a:ext uri="{FF2B5EF4-FFF2-40B4-BE49-F238E27FC236}">
                  <a16:creationId xmlns:a16="http://schemas.microsoft.com/office/drawing/2014/main" id="{95EE3486-7731-449B-8B84-B29402294999}"/>
                </a:ext>
              </a:extLst>
            </p:cNvPr>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8575">
              <a:solidFill>
                <a:srgbClr val="00CC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 name="Rectangle 2">
            <a:extLst>
              <a:ext uri="{FF2B5EF4-FFF2-40B4-BE49-F238E27FC236}">
                <a16:creationId xmlns:a16="http://schemas.microsoft.com/office/drawing/2014/main" id="{F5022770-2D69-470A-8F42-1139594D5AD8}"/>
              </a:ext>
            </a:extLst>
          </p:cNvPr>
          <p:cNvSpPr txBox="1">
            <a:spLocks noChangeArrowheads="1"/>
          </p:cNvSpPr>
          <p:nvPr/>
        </p:nvSpPr>
        <p:spPr bwMode="auto">
          <a:xfrm>
            <a:off x="962025" y="292100"/>
            <a:ext cx="7345363" cy="1368425"/>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defRPr/>
            </a:pPr>
            <a:r>
              <a:rPr lang="zh-CN" altLang="en-US" b="1" dirty="0">
                <a:solidFill>
                  <a:srgbClr val="0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属性依赖图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a:extLst>
              <a:ext uri="{FF2B5EF4-FFF2-40B4-BE49-F238E27FC236}">
                <a16:creationId xmlns:a16="http://schemas.microsoft.com/office/drawing/2014/main" id="{0B6B70CF-65C5-49D1-BA9C-CB6EA6FE7FD8}"/>
              </a:ext>
            </a:extLst>
          </p:cNvPr>
          <p:cNvSpPr txBox="1">
            <a:spLocks noChangeArrowheads="1"/>
          </p:cNvSpPr>
          <p:nvPr/>
        </p:nvSpPr>
        <p:spPr bwMode="auto">
          <a:xfrm>
            <a:off x="198438" y="2076450"/>
            <a:ext cx="8766050" cy="4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0"/>
              </a:spcBef>
              <a:spcAft>
                <a:spcPct val="0"/>
              </a:spcAft>
              <a:buClr>
                <a:srgbClr val="3333CC"/>
              </a:buClr>
              <a:buSzPct val="60000"/>
              <a:buFont typeface="Wingdings" panose="05000000000000000000" pitchFamily="2" charset="2"/>
              <a:buChar char="n"/>
              <a:tabLst/>
              <a:defRPr/>
            </a:pPr>
            <a:r>
              <a:rPr kumimoji="0" lang="zh-CN" altLang="en-US" sz="3200" b="1"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mn-cs"/>
              </a:rPr>
              <a:t>例</a:t>
            </a:r>
            <a:r>
              <a:rPr kumimoji="0" lang="zh-CN" altLang="en-US" sz="3200" b="1"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	</a:t>
            </a:r>
            <a:r>
              <a:rPr kumimoji="0" lang="en-US" altLang="zh-CN" sz="32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int id</a:t>
            </a:r>
            <a:r>
              <a:rPr kumimoji="0" lang="en-US" altLang="zh-CN" sz="3200" b="1" i="0" u="none" strike="noStrike" kern="1200" cap="none" spc="0" normalizeH="0" baseline="-2500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1</a:t>
            </a:r>
            <a:r>
              <a:rPr kumimoji="0" lang="en-US" altLang="zh-CN" sz="32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 id</a:t>
            </a:r>
            <a:r>
              <a:rPr kumimoji="0" lang="en-US" altLang="zh-CN" sz="3200" b="1" i="0" u="none" strike="noStrike" kern="1200" cap="none" spc="0" normalizeH="0" baseline="-2500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2</a:t>
            </a:r>
            <a:r>
              <a:rPr kumimoji="0" lang="en-US" altLang="zh-CN" sz="32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 id</a:t>
            </a:r>
            <a:r>
              <a:rPr kumimoji="0" lang="en-US" altLang="zh-CN" sz="3200" b="1" i="0" u="none" strike="noStrike" kern="1200" cap="none" spc="0" normalizeH="0" baseline="-2500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3</a:t>
            </a:r>
            <a:r>
              <a:rPr kumimoji="0" lang="zh-CN" altLang="en-US" sz="3200" b="1"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的分析树（虚线）的依赖图（实线）</a:t>
            </a:r>
            <a:r>
              <a:rPr kumimoji="0" lang="en-US" altLang="zh-CN" sz="2800" b="1"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		             </a:t>
            </a:r>
            <a:r>
              <a:rPr kumimoji="0" lang="en-US" altLang="zh-CN" sz="2800" b="1" i="1"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L</a:t>
            </a:r>
            <a:r>
              <a:rPr kumimoji="0" lang="en-US"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  id   </a:t>
            </a:r>
            <a:endParaRPr kumimoji="0" lang="en-US" altLang="zh-CN" sz="2800" b="1" i="0" u="none" strike="noStrike" kern="1200" cap="none" spc="0" normalizeH="0" baseline="0" noProof="0" dirty="0">
              <a:ln>
                <a:noFill/>
              </a:ln>
              <a:solidFill>
                <a:srgbClr val="FF3399"/>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90000"/>
              </a:lnSpc>
              <a:spcBef>
                <a:spcPct val="0"/>
              </a:spcBef>
              <a:spcAft>
                <a:spcPct val="0"/>
              </a:spcAft>
              <a:buClr>
                <a:srgbClr val="3333CC"/>
              </a:buClr>
              <a:buSzPct val="60000"/>
              <a:buFontTx/>
              <a:buNone/>
              <a:tabLst/>
              <a:defRPr/>
            </a:pPr>
            <a:r>
              <a:rPr kumimoji="0" lang="en-US" altLang="zh-CN" sz="2800" b="1" i="0" u="none" strike="noStrike" kern="1200" cap="none" spc="0" normalizeH="0" baseline="0" noProof="0" dirty="0">
                <a:ln>
                  <a:noFill/>
                </a:ln>
                <a:solidFill>
                  <a:srgbClr val="FF3399"/>
                </a:solidFill>
                <a:effectLst/>
                <a:uLnTx/>
                <a:uFillTx/>
                <a:latin typeface="华文新魏" panose="02010800040101010101" pitchFamily="2" charset="-122"/>
                <a:ea typeface="华文新魏" panose="02010800040101010101" pitchFamily="2" charset="-122"/>
                <a:cs typeface="+mn-cs"/>
              </a:rPr>
              <a:t>      				             </a:t>
            </a:r>
            <a:r>
              <a:rPr kumimoji="0" lang="en-US" altLang="zh-CN" sz="2800" b="1" i="1" u="none" strike="noStrike" kern="1200" cap="none" spc="0" normalizeH="0" baseline="0" noProof="0" dirty="0" err="1">
                <a:ln>
                  <a:noFill/>
                </a:ln>
                <a:solidFill>
                  <a:srgbClr val="00CC00"/>
                </a:solidFill>
                <a:effectLst/>
                <a:uLnTx/>
                <a:uFillTx/>
                <a:latin typeface="华文新魏" panose="02010800040101010101" pitchFamily="2" charset="-122"/>
                <a:ea typeface="华文新魏" panose="02010800040101010101" pitchFamily="2" charset="-122"/>
                <a:cs typeface="+mn-cs"/>
              </a:rPr>
              <a:t>addType</a:t>
            </a:r>
            <a:r>
              <a:rPr kumimoji="0" lang="en-US" altLang="zh-CN" sz="2800" b="1" i="0" u="none" strike="noStrike" kern="1200" cap="none" spc="0" normalizeH="0" baseline="0" noProof="0" dirty="0">
                <a:ln>
                  <a:noFill/>
                </a:ln>
                <a:solidFill>
                  <a:srgbClr val="00CC00"/>
                </a:solidFill>
                <a:effectLst/>
                <a:uLnTx/>
                <a:uFillTx/>
                <a:latin typeface="华文新魏" panose="02010800040101010101" pitchFamily="2" charset="-122"/>
                <a:ea typeface="华文新魏" panose="02010800040101010101" pitchFamily="2" charset="-122"/>
                <a:cs typeface="+mn-cs"/>
              </a:rPr>
              <a:t> (</a:t>
            </a:r>
            <a:r>
              <a:rPr kumimoji="0" lang="en-US" altLang="zh-CN" sz="2800" b="1" i="0" u="none" strike="noStrike" kern="1200" cap="none" spc="0" normalizeH="0" baseline="0" noProof="0" dirty="0" err="1">
                <a:ln>
                  <a:noFill/>
                </a:ln>
                <a:solidFill>
                  <a:srgbClr val="00CC00"/>
                </a:solidFill>
                <a:effectLst/>
                <a:uLnTx/>
                <a:uFillTx/>
                <a:latin typeface="华文新魏" panose="02010800040101010101" pitchFamily="2" charset="-122"/>
                <a:ea typeface="华文新魏" panose="02010800040101010101" pitchFamily="2" charset="-122"/>
                <a:cs typeface="+mn-cs"/>
              </a:rPr>
              <a:t>id.</a:t>
            </a:r>
            <a:r>
              <a:rPr kumimoji="0" lang="en-US" altLang="zh-CN" sz="2800" b="1" i="1" u="none" strike="noStrike" kern="1200" cap="none" spc="0" normalizeH="0" baseline="0" noProof="0" dirty="0" err="1">
                <a:ln>
                  <a:noFill/>
                </a:ln>
                <a:solidFill>
                  <a:srgbClr val="00CC00"/>
                </a:solidFill>
                <a:effectLst/>
                <a:uLnTx/>
                <a:uFillTx/>
                <a:latin typeface="华文新魏" panose="02010800040101010101" pitchFamily="2" charset="-122"/>
                <a:ea typeface="华文新魏" panose="02010800040101010101" pitchFamily="2" charset="-122"/>
                <a:cs typeface="+mn-cs"/>
              </a:rPr>
              <a:t>entry</a:t>
            </a:r>
            <a:r>
              <a:rPr kumimoji="0" lang="en-US" altLang="zh-CN" sz="2800" b="1" i="0" u="none" strike="noStrike" kern="1200" cap="none" spc="0" normalizeH="0" baseline="0" noProof="0" dirty="0">
                <a:ln>
                  <a:noFill/>
                </a:ln>
                <a:solidFill>
                  <a:srgbClr val="00CC00"/>
                </a:solidFill>
                <a:effectLst/>
                <a:uLnTx/>
                <a:uFillTx/>
                <a:latin typeface="华文新魏" panose="02010800040101010101" pitchFamily="2" charset="-122"/>
                <a:ea typeface="华文新魏" panose="02010800040101010101" pitchFamily="2" charset="-122"/>
                <a:cs typeface="+mn-cs"/>
              </a:rPr>
              <a:t>, </a:t>
            </a:r>
            <a:r>
              <a:rPr kumimoji="0" lang="en-US" altLang="zh-CN" sz="2800" b="1" i="1" u="none" strike="noStrike" kern="1200" cap="none" spc="0" normalizeH="0" baseline="0" noProof="0" dirty="0">
                <a:ln>
                  <a:noFill/>
                </a:ln>
                <a:solidFill>
                  <a:srgbClr val="00CC00"/>
                </a:solidFill>
                <a:effectLst/>
                <a:uLnTx/>
                <a:uFillTx/>
                <a:latin typeface="华文新魏" panose="02010800040101010101" pitchFamily="2" charset="-122"/>
                <a:ea typeface="华文新魏" panose="02010800040101010101" pitchFamily="2" charset="-122"/>
                <a:cs typeface="+mn-cs"/>
              </a:rPr>
              <a:t>L</a:t>
            </a:r>
            <a:r>
              <a:rPr kumimoji="0" lang="en-US" altLang="zh-CN" sz="2800" b="1" i="0" u="none" strike="noStrike" kern="1200" cap="none" spc="0" normalizeH="0" baseline="0" noProof="0" dirty="0">
                <a:ln>
                  <a:noFill/>
                </a:ln>
                <a:solidFill>
                  <a:srgbClr val="00CC00"/>
                </a:solidFill>
                <a:effectLst/>
                <a:uLnTx/>
                <a:uFillTx/>
                <a:latin typeface="华文新魏" panose="02010800040101010101" pitchFamily="2" charset="-122"/>
                <a:ea typeface="华文新魏" panose="02010800040101010101" pitchFamily="2" charset="-122"/>
                <a:cs typeface="+mn-cs"/>
              </a:rPr>
              <a:t>.</a:t>
            </a:r>
            <a:r>
              <a:rPr kumimoji="0" lang="en-US" altLang="zh-CN" sz="2800" b="1" i="1" u="none" strike="noStrike" kern="1200" cap="none" spc="0" normalizeH="0" baseline="0" noProof="0" dirty="0">
                <a:ln>
                  <a:noFill/>
                </a:ln>
                <a:solidFill>
                  <a:srgbClr val="00CC00"/>
                </a:solidFill>
                <a:effectLst/>
                <a:uLnTx/>
                <a:uFillTx/>
                <a:latin typeface="华文新魏" panose="02010800040101010101" pitchFamily="2" charset="-122"/>
                <a:ea typeface="华文新魏" panose="02010800040101010101" pitchFamily="2" charset="-122"/>
                <a:cs typeface="+mn-cs"/>
              </a:rPr>
              <a:t>in</a:t>
            </a:r>
            <a:r>
              <a:rPr kumimoji="0" lang="en-US" altLang="zh-CN" sz="2800" b="1" i="0" u="none" strike="noStrike" kern="1200" cap="none" spc="0" normalizeH="0" baseline="0" noProof="0" dirty="0">
                <a:ln>
                  <a:noFill/>
                </a:ln>
                <a:solidFill>
                  <a:srgbClr val="00CC00"/>
                </a:solidFill>
                <a:effectLst/>
                <a:uLnTx/>
                <a:uFillTx/>
                <a:latin typeface="华文新魏" panose="02010800040101010101" pitchFamily="2" charset="-122"/>
                <a:ea typeface="华文新魏" panose="02010800040101010101" pitchFamily="2" charset="-122"/>
                <a:cs typeface="+mn-cs"/>
              </a:rPr>
              <a:t>) </a:t>
            </a:r>
            <a:endParaRPr kumimoji="0" lang="zh-CN" altLang="en-US" sz="2800" b="1" i="0" u="none" strike="noStrike" kern="1200" cap="none" spc="0" normalizeH="0" baseline="0" noProof="0" dirty="0">
              <a:ln>
                <a:noFill/>
              </a:ln>
              <a:solidFill>
                <a:srgbClr val="00CC00"/>
              </a:solidFill>
              <a:effectLst/>
              <a:uLnTx/>
              <a:uFillTx/>
              <a:latin typeface="华文新魏" panose="02010800040101010101" pitchFamily="2" charset="-122"/>
              <a:ea typeface="华文新魏" panose="02010800040101010101" pitchFamily="2" charset="-122"/>
              <a:cs typeface="+mn-cs"/>
            </a:endParaRPr>
          </a:p>
          <a:p>
            <a:pPr marL="0" marR="0" lvl="0" indent="0" algn="l" defTabSz="914400" rtl="0" eaLnBrk="0" fontAlgn="base" latinLnBrk="0" hangingPunct="0">
              <a:lnSpc>
                <a:spcPct val="100000"/>
              </a:lnSpc>
              <a:spcBef>
                <a:spcPct val="0"/>
              </a:spcBef>
              <a:spcAft>
                <a:spcPct val="0"/>
              </a:spcAft>
              <a:buClr>
                <a:srgbClr val="3333CC"/>
              </a:buClr>
              <a:buSzPct val="60000"/>
              <a:buFont typeface="Wingdings" panose="05000000000000000000" pitchFamily="2" charset="2"/>
              <a:buNone/>
              <a:tabLst/>
              <a:defRPr/>
            </a:pPr>
            <a:endParaRPr kumimoji="0" lang="zh-CN" altLang="en-US" sz="2800" b="1" i="1"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mn-cs"/>
            </a:endParaRPr>
          </a:p>
        </p:txBody>
      </p:sp>
      <p:grpSp>
        <p:nvGrpSpPr>
          <p:cNvPr id="22532" name="Group 4">
            <a:extLst>
              <a:ext uri="{FF2B5EF4-FFF2-40B4-BE49-F238E27FC236}">
                <a16:creationId xmlns:a16="http://schemas.microsoft.com/office/drawing/2014/main" id="{84BDF487-0A49-4D55-A543-A70CC33F1AFD}"/>
              </a:ext>
            </a:extLst>
          </p:cNvPr>
          <p:cNvGrpSpPr>
            <a:grpSpLocks/>
          </p:cNvGrpSpPr>
          <p:nvPr/>
        </p:nvGrpSpPr>
        <p:grpSpPr bwMode="auto">
          <a:xfrm>
            <a:off x="381000" y="2979738"/>
            <a:ext cx="8458200" cy="3878262"/>
            <a:chOff x="288" y="1392"/>
            <a:chExt cx="5328" cy="2443"/>
          </a:xfrm>
        </p:grpSpPr>
        <p:sp>
          <p:nvSpPr>
            <p:cNvPr id="22533" name="Rectangle 5">
              <a:extLst>
                <a:ext uri="{FF2B5EF4-FFF2-40B4-BE49-F238E27FC236}">
                  <a16:creationId xmlns:a16="http://schemas.microsoft.com/office/drawing/2014/main" id="{A0A0F5DA-5807-4D0E-ABA4-E40BF69A4984}"/>
                </a:ext>
              </a:extLst>
            </p:cNvPr>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p>
          </p:txBody>
        </p:sp>
        <p:sp>
          <p:nvSpPr>
            <p:cNvPr id="22534" name="Rectangle 6">
              <a:extLst>
                <a:ext uri="{FF2B5EF4-FFF2-40B4-BE49-F238E27FC236}">
                  <a16:creationId xmlns:a16="http://schemas.microsoft.com/office/drawing/2014/main" id="{99EFFDD3-F5AB-40DB-80DB-197840EE6520}"/>
                </a:ext>
              </a:extLst>
            </p:cNvPr>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int</a:t>
              </a:r>
            </a:p>
          </p:txBody>
        </p:sp>
        <p:sp>
          <p:nvSpPr>
            <p:cNvPr id="22535" name="Rectangle 7">
              <a:extLst>
                <a:ext uri="{FF2B5EF4-FFF2-40B4-BE49-F238E27FC236}">
                  <a16:creationId xmlns:a16="http://schemas.microsoft.com/office/drawing/2014/main" id="{82CE45B0-F7D5-4487-B0E3-9515540E6A3F}"/>
                </a:ext>
              </a:extLst>
            </p:cNvPr>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p>
          </p:txBody>
        </p:sp>
        <p:sp>
          <p:nvSpPr>
            <p:cNvPr id="22536" name="Line 8">
              <a:extLst>
                <a:ext uri="{FF2B5EF4-FFF2-40B4-BE49-F238E27FC236}">
                  <a16:creationId xmlns:a16="http://schemas.microsoft.com/office/drawing/2014/main" id="{196E7004-56DD-4EBB-8671-708252EC0C1F}"/>
                </a:ext>
              </a:extLst>
            </p:cNvPr>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37" name="Rectangle 9">
              <a:extLst>
                <a:ext uri="{FF2B5EF4-FFF2-40B4-BE49-F238E27FC236}">
                  <a16:creationId xmlns:a16="http://schemas.microsoft.com/office/drawing/2014/main" id="{86FECBE0-6191-42DB-93F2-E75F9BBD71C0}"/>
                </a:ext>
              </a:extLst>
            </p:cNvPr>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2538" name="Line 10">
              <a:extLst>
                <a:ext uri="{FF2B5EF4-FFF2-40B4-BE49-F238E27FC236}">
                  <a16:creationId xmlns:a16="http://schemas.microsoft.com/office/drawing/2014/main" id="{385C4692-B400-440A-812D-9B24FB9538ED}"/>
                </a:ext>
              </a:extLst>
            </p:cNvPr>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39" name="Line 11">
              <a:extLst>
                <a:ext uri="{FF2B5EF4-FFF2-40B4-BE49-F238E27FC236}">
                  <a16:creationId xmlns:a16="http://schemas.microsoft.com/office/drawing/2014/main" id="{C1ADEE4E-0029-4772-90F6-442DAA1A4048}"/>
                </a:ext>
              </a:extLst>
            </p:cNvPr>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40" name="Line 12">
              <a:extLst>
                <a:ext uri="{FF2B5EF4-FFF2-40B4-BE49-F238E27FC236}">
                  <a16:creationId xmlns:a16="http://schemas.microsoft.com/office/drawing/2014/main" id="{3CC99F72-7F84-4D26-858C-5C5767FF458A}"/>
                </a:ext>
              </a:extLst>
            </p:cNvPr>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41" name="Rectangle 13">
              <a:extLst>
                <a:ext uri="{FF2B5EF4-FFF2-40B4-BE49-F238E27FC236}">
                  <a16:creationId xmlns:a16="http://schemas.microsoft.com/office/drawing/2014/main" id="{4948626A-F297-4440-9197-ADE1E8F6C743}"/>
                </a:ext>
              </a:extLst>
            </p:cNvPr>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id</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p>
          </p:txBody>
        </p:sp>
        <p:sp>
          <p:nvSpPr>
            <p:cNvPr id="22542" name="Rectangle 14">
              <a:extLst>
                <a:ext uri="{FF2B5EF4-FFF2-40B4-BE49-F238E27FC236}">
                  <a16:creationId xmlns:a16="http://schemas.microsoft.com/office/drawing/2014/main" id="{D24CD091-110F-4B41-BC1B-86AE585DA113}"/>
                </a:ext>
              </a:extLst>
            </p:cNvPr>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L</a:t>
              </a:r>
            </a:p>
          </p:txBody>
        </p:sp>
        <p:sp>
          <p:nvSpPr>
            <p:cNvPr id="22543" name="Line 15">
              <a:extLst>
                <a:ext uri="{FF2B5EF4-FFF2-40B4-BE49-F238E27FC236}">
                  <a16:creationId xmlns:a16="http://schemas.microsoft.com/office/drawing/2014/main" id="{1F55D2C9-0D51-4E97-83BD-ECA8936B1B72}"/>
                </a:ext>
              </a:extLst>
            </p:cNvPr>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44" name="Line 16">
              <a:extLst>
                <a:ext uri="{FF2B5EF4-FFF2-40B4-BE49-F238E27FC236}">
                  <a16:creationId xmlns:a16="http://schemas.microsoft.com/office/drawing/2014/main" id="{64D9FD77-2639-4D4F-85DE-31C58E8D70D4}"/>
                </a:ext>
              </a:extLst>
            </p:cNvPr>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45" name="Line 17">
              <a:extLst>
                <a:ext uri="{FF2B5EF4-FFF2-40B4-BE49-F238E27FC236}">
                  <a16:creationId xmlns:a16="http://schemas.microsoft.com/office/drawing/2014/main" id="{CF333F3E-B74E-4437-A29A-AE05883D57C6}"/>
                </a:ext>
              </a:extLst>
            </p:cNvPr>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46" name="Line 18">
              <a:extLst>
                <a:ext uri="{FF2B5EF4-FFF2-40B4-BE49-F238E27FC236}">
                  <a16:creationId xmlns:a16="http://schemas.microsoft.com/office/drawing/2014/main" id="{73CCFA9C-FB5D-409A-BB82-92349FF64942}"/>
                </a:ext>
              </a:extLst>
            </p:cNvPr>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47" name="Rectangle 19">
              <a:extLst>
                <a:ext uri="{FF2B5EF4-FFF2-40B4-BE49-F238E27FC236}">
                  <a16:creationId xmlns:a16="http://schemas.microsoft.com/office/drawing/2014/main" id="{EA087367-AEA2-482B-8A76-2BCF9B0867D4}"/>
                </a:ext>
              </a:extLst>
            </p:cNvPr>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L</a:t>
              </a:r>
            </a:p>
          </p:txBody>
        </p:sp>
        <p:sp>
          <p:nvSpPr>
            <p:cNvPr id="22548" name="Rectangle 20">
              <a:extLst>
                <a:ext uri="{FF2B5EF4-FFF2-40B4-BE49-F238E27FC236}">
                  <a16:creationId xmlns:a16="http://schemas.microsoft.com/office/drawing/2014/main" id="{58540B33-DF66-4C52-B462-891B68D34655}"/>
                </a:ext>
              </a:extLst>
            </p:cNvPr>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L</a:t>
              </a:r>
            </a:p>
          </p:txBody>
        </p:sp>
        <p:sp>
          <p:nvSpPr>
            <p:cNvPr id="22549" name="Line 21">
              <a:extLst>
                <a:ext uri="{FF2B5EF4-FFF2-40B4-BE49-F238E27FC236}">
                  <a16:creationId xmlns:a16="http://schemas.microsoft.com/office/drawing/2014/main" id="{78FE4D70-F569-46D1-844B-E9A0F6D0D90D}"/>
                </a:ext>
              </a:extLst>
            </p:cNvPr>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50" name="Line 22">
              <a:extLst>
                <a:ext uri="{FF2B5EF4-FFF2-40B4-BE49-F238E27FC236}">
                  <a16:creationId xmlns:a16="http://schemas.microsoft.com/office/drawing/2014/main" id="{81F0417F-36C8-4E0B-88FA-DAD96879A4FE}"/>
                </a:ext>
              </a:extLst>
            </p:cNvPr>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51" name="Rectangle 23">
              <a:extLst>
                <a:ext uri="{FF2B5EF4-FFF2-40B4-BE49-F238E27FC236}">
                  <a16:creationId xmlns:a16="http://schemas.microsoft.com/office/drawing/2014/main" id="{05FE21A8-D822-4E2F-BCAA-645F2279B94C}"/>
                </a:ext>
              </a:extLst>
            </p:cNvPr>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id</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sp>
          <p:nvSpPr>
            <p:cNvPr id="22552" name="Rectangle 24">
              <a:extLst>
                <a:ext uri="{FF2B5EF4-FFF2-40B4-BE49-F238E27FC236}">
                  <a16:creationId xmlns:a16="http://schemas.microsoft.com/office/drawing/2014/main" id="{74DB2738-7F4B-4964-A49F-424917B0B2E9}"/>
                </a:ext>
              </a:extLst>
            </p:cNvPr>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id</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22553" name="Rectangle 25">
              <a:extLst>
                <a:ext uri="{FF2B5EF4-FFF2-40B4-BE49-F238E27FC236}">
                  <a16:creationId xmlns:a16="http://schemas.microsoft.com/office/drawing/2014/main" id="{3F9B28B6-3C79-4E5C-B962-8D6AA6861DC6}"/>
                </a:ext>
              </a:extLst>
            </p:cNvPr>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2554" name="Rectangle 26">
              <a:extLst>
                <a:ext uri="{FF2B5EF4-FFF2-40B4-BE49-F238E27FC236}">
                  <a16:creationId xmlns:a16="http://schemas.microsoft.com/office/drawing/2014/main" id="{55E21764-59F5-431D-84FC-2F937F794497}"/>
                </a:ext>
              </a:extLst>
            </p:cNvPr>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1 </a:t>
              </a:r>
              <a:r>
                <a:rPr kumimoji="0" lang="en-US" altLang="zh-CN" sz="2800" b="1" i="1"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entry</a:t>
              </a:r>
            </a:p>
          </p:txBody>
        </p:sp>
        <p:sp>
          <p:nvSpPr>
            <p:cNvPr id="22555" name="Rectangle 27">
              <a:extLst>
                <a:ext uri="{FF2B5EF4-FFF2-40B4-BE49-F238E27FC236}">
                  <a16:creationId xmlns:a16="http://schemas.microsoft.com/office/drawing/2014/main" id="{60D1B787-FDC3-46D8-825A-F1CC32BC8342}"/>
                </a:ext>
              </a:extLst>
            </p:cNvPr>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p>
          </p:txBody>
        </p:sp>
        <p:sp>
          <p:nvSpPr>
            <p:cNvPr id="22556" name="Line 28">
              <a:extLst>
                <a:ext uri="{FF2B5EF4-FFF2-40B4-BE49-F238E27FC236}">
                  <a16:creationId xmlns:a16="http://schemas.microsoft.com/office/drawing/2014/main" id="{63912008-BBEF-40DA-A531-367B72C1CB88}"/>
                </a:ext>
              </a:extLst>
            </p:cNvPr>
            <p:cNvSpPr>
              <a:spLocks noChangeShapeType="1"/>
            </p:cNvSpPr>
            <p:nvPr/>
          </p:nvSpPr>
          <p:spPr bwMode="auto">
            <a:xfrm flipV="1">
              <a:off x="1811" y="3241"/>
              <a:ext cx="0" cy="345"/>
            </a:xfrm>
            <a:prstGeom prst="line">
              <a:avLst/>
            </a:prstGeom>
            <a:noFill/>
            <a:ln w="28575">
              <a:solidFill>
                <a:srgbClr val="00CC00"/>
              </a:solidFill>
              <a:round/>
              <a:headEnd/>
              <a:tailEnd type="stealth" w="lg"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57" name="Rectangle 29">
              <a:extLst>
                <a:ext uri="{FF2B5EF4-FFF2-40B4-BE49-F238E27FC236}">
                  <a16:creationId xmlns:a16="http://schemas.microsoft.com/office/drawing/2014/main" id="{DD998845-F484-4DB3-A308-ACAC8D9A6701}"/>
                </a:ext>
              </a:extLst>
            </p:cNvPr>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2</a:t>
              </a:r>
              <a:r>
                <a:rPr kumimoji="0" lang="zh-CN" altLang="en-US" sz="28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entry</a:t>
              </a:r>
            </a:p>
          </p:txBody>
        </p:sp>
        <p:sp>
          <p:nvSpPr>
            <p:cNvPr id="22558" name="Rectangle 30">
              <a:extLst>
                <a:ext uri="{FF2B5EF4-FFF2-40B4-BE49-F238E27FC236}">
                  <a16:creationId xmlns:a16="http://schemas.microsoft.com/office/drawing/2014/main" id="{9BE86F72-00AF-4934-A06C-0B587902A555}"/>
                </a:ext>
              </a:extLst>
            </p:cNvPr>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3 </a:t>
              </a:r>
              <a:r>
                <a:rPr kumimoji="0" lang="en-US" altLang="zh-CN" sz="2800" b="1" i="1"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entry</a:t>
              </a:r>
            </a:p>
          </p:txBody>
        </p:sp>
        <p:sp>
          <p:nvSpPr>
            <p:cNvPr id="22559" name="Rectangle 31">
              <a:extLst>
                <a:ext uri="{FF2B5EF4-FFF2-40B4-BE49-F238E27FC236}">
                  <a16:creationId xmlns:a16="http://schemas.microsoft.com/office/drawing/2014/main" id="{1F6270ED-C29C-49DB-905B-214C328C7F26}"/>
                </a:ext>
              </a:extLst>
            </p:cNvPr>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in </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9</a:t>
              </a:r>
            </a:p>
          </p:txBody>
        </p:sp>
        <p:sp>
          <p:nvSpPr>
            <p:cNvPr id="22560" name="Rectangle 32">
              <a:extLst>
                <a:ext uri="{FF2B5EF4-FFF2-40B4-BE49-F238E27FC236}">
                  <a16:creationId xmlns:a16="http://schemas.microsoft.com/office/drawing/2014/main" id="{576B6CC8-5CF5-483A-A408-5372C5D40296}"/>
                </a:ext>
              </a:extLst>
            </p:cNvPr>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8</a:t>
              </a:r>
            </a:p>
          </p:txBody>
        </p:sp>
        <p:sp>
          <p:nvSpPr>
            <p:cNvPr id="22561" name="Rectangle 33">
              <a:extLst>
                <a:ext uri="{FF2B5EF4-FFF2-40B4-BE49-F238E27FC236}">
                  <a16:creationId xmlns:a16="http://schemas.microsoft.com/office/drawing/2014/main" id="{2200EDC4-1A3B-4B43-87A1-628D4AE4B815}"/>
                </a:ext>
              </a:extLst>
            </p:cNvPr>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in </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a:t>
              </a:r>
            </a:p>
          </p:txBody>
        </p:sp>
        <p:sp>
          <p:nvSpPr>
            <p:cNvPr id="22562" name="Rectangle 34">
              <a:extLst>
                <a:ext uri="{FF2B5EF4-FFF2-40B4-BE49-F238E27FC236}">
                  <a16:creationId xmlns:a16="http://schemas.microsoft.com/office/drawing/2014/main" id="{1A8E5080-4663-496B-8D8D-6913F0CA5F0B}"/>
                </a:ext>
              </a:extLst>
            </p:cNvPr>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p>
          </p:txBody>
        </p:sp>
        <p:sp>
          <p:nvSpPr>
            <p:cNvPr id="22563" name="Rectangle 35">
              <a:extLst>
                <a:ext uri="{FF2B5EF4-FFF2-40B4-BE49-F238E27FC236}">
                  <a16:creationId xmlns:a16="http://schemas.microsoft.com/office/drawing/2014/main" id="{1E86947C-045E-470D-8324-77D8C27F7B0F}"/>
                </a:ext>
              </a:extLst>
            </p:cNvPr>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in </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p>
          </p:txBody>
        </p:sp>
        <p:sp>
          <p:nvSpPr>
            <p:cNvPr id="22564" name="Rectangle 36">
              <a:extLst>
                <a:ext uri="{FF2B5EF4-FFF2-40B4-BE49-F238E27FC236}">
                  <a16:creationId xmlns:a16="http://schemas.microsoft.com/office/drawing/2014/main" id="{DEF23E25-D85A-41CE-B15C-C5F329071F44}"/>
                </a:ext>
              </a:extLst>
            </p:cNvPr>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type</a:t>
              </a:r>
            </a:p>
          </p:txBody>
        </p:sp>
        <p:sp>
          <p:nvSpPr>
            <p:cNvPr id="22565" name="Line 37">
              <a:extLst>
                <a:ext uri="{FF2B5EF4-FFF2-40B4-BE49-F238E27FC236}">
                  <a16:creationId xmlns:a16="http://schemas.microsoft.com/office/drawing/2014/main" id="{E49ED089-6818-401C-A4B5-4FCF96405516}"/>
                </a:ext>
              </a:extLst>
            </p:cNvPr>
            <p:cNvSpPr>
              <a:spLocks noChangeShapeType="1"/>
            </p:cNvSpPr>
            <p:nvPr/>
          </p:nvSpPr>
          <p:spPr bwMode="auto">
            <a:xfrm flipH="1">
              <a:off x="2084" y="2331"/>
              <a:ext cx="660" cy="191"/>
            </a:xfrm>
            <a:prstGeom prst="line">
              <a:avLst/>
            </a:prstGeom>
            <a:noFill/>
            <a:ln w="38100">
              <a:solidFill>
                <a:srgbClr val="FF3399"/>
              </a:solidFill>
              <a:round/>
              <a:headEnd/>
              <a:tailEnd type="stealth" w="lg"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66" name="Line 38">
              <a:extLst>
                <a:ext uri="{FF2B5EF4-FFF2-40B4-BE49-F238E27FC236}">
                  <a16:creationId xmlns:a16="http://schemas.microsoft.com/office/drawing/2014/main" id="{B5A221E7-875B-4D9A-B504-3C7B9F798DC2}"/>
                </a:ext>
              </a:extLst>
            </p:cNvPr>
            <p:cNvSpPr>
              <a:spLocks noChangeShapeType="1"/>
            </p:cNvSpPr>
            <p:nvPr/>
          </p:nvSpPr>
          <p:spPr bwMode="auto">
            <a:xfrm flipH="1">
              <a:off x="1056" y="2736"/>
              <a:ext cx="660" cy="191"/>
            </a:xfrm>
            <a:prstGeom prst="line">
              <a:avLst/>
            </a:prstGeom>
            <a:noFill/>
            <a:ln w="38100">
              <a:solidFill>
                <a:srgbClr val="FF3399"/>
              </a:solidFill>
              <a:round/>
              <a:headEnd/>
              <a:tailEnd type="stealth" w="lg"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67" name="Line 39">
              <a:extLst>
                <a:ext uri="{FF2B5EF4-FFF2-40B4-BE49-F238E27FC236}">
                  <a16:creationId xmlns:a16="http://schemas.microsoft.com/office/drawing/2014/main" id="{2D65FF77-1382-4E46-86B7-9331DFF9A512}"/>
                </a:ext>
              </a:extLst>
            </p:cNvPr>
            <p:cNvSpPr>
              <a:spLocks noChangeShapeType="1"/>
            </p:cNvSpPr>
            <p:nvPr/>
          </p:nvSpPr>
          <p:spPr bwMode="auto">
            <a:xfrm flipH="1" flipV="1">
              <a:off x="4130" y="2244"/>
              <a:ext cx="1060" cy="331"/>
            </a:xfrm>
            <a:prstGeom prst="line">
              <a:avLst/>
            </a:prstGeom>
            <a:noFill/>
            <a:ln w="28575">
              <a:solidFill>
                <a:srgbClr val="00CC00"/>
              </a:solidFill>
              <a:round/>
              <a:headEnd/>
              <a:tailEnd type="stealth" w="lg"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68" name="Line 40">
              <a:extLst>
                <a:ext uri="{FF2B5EF4-FFF2-40B4-BE49-F238E27FC236}">
                  <a16:creationId xmlns:a16="http://schemas.microsoft.com/office/drawing/2014/main" id="{8D6E3479-1592-4735-AC34-37A038F29D36}"/>
                </a:ext>
              </a:extLst>
            </p:cNvPr>
            <p:cNvSpPr>
              <a:spLocks noChangeShapeType="1"/>
            </p:cNvSpPr>
            <p:nvPr/>
          </p:nvSpPr>
          <p:spPr bwMode="auto">
            <a:xfrm flipH="1" flipV="1">
              <a:off x="2945" y="2741"/>
              <a:ext cx="1060" cy="330"/>
            </a:xfrm>
            <a:prstGeom prst="line">
              <a:avLst/>
            </a:prstGeom>
            <a:noFill/>
            <a:ln w="28575">
              <a:solidFill>
                <a:srgbClr val="00CC00"/>
              </a:solidFill>
              <a:round/>
              <a:headEnd/>
              <a:tailEnd type="stealth" w="lg"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69" name="Freeform 41">
              <a:extLst>
                <a:ext uri="{FF2B5EF4-FFF2-40B4-BE49-F238E27FC236}">
                  <a16:creationId xmlns:a16="http://schemas.microsoft.com/office/drawing/2014/main" id="{7BB4C9D2-8652-4EB9-9F9F-B6D3662A74B4}"/>
                </a:ext>
              </a:extLst>
            </p:cNvPr>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8575">
              <a:solidFill>
                <a:srgbClr val="C0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70" name="Freeform 42">
              <a:extLst>
                <a:ext uri="{FF2B5EF4-FFF2-40B4-BE49-F238E27FC236}">
                  <a16:creationId xmlns:a16="http://schemas.microsoft.com/office/drawing/2014/main" id="{C853F6C0-716D-4094-8421-04ABCFDF2B3C}"/>
                </a:ext>
              </a:extLst>
            </p:cNvPr>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8575">
              <a:solidFill>
                <a:srgbClr val="00CC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71" name="Freeform 43">
              <a:extLst>
                <a:ext uri="{FF2B5EF4-FFF2-40B4-BE49-F238E27FC236}">
                  <a16:creationId xmlns:a16="http://schemas.microsoft.com/office/drawing/2014/main" id="{4B418AF4-F6EA-4442-8E98-6D97FD33CC77}"/>
                </a:ext>
              </a:extLst>
            </p:cNvPr>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8575">
              <a:solidFill>
                <a:srgbClr val="00CC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sp>
          <p:nvSpPr>
            <p:cNvPr id="22572" name="Freeform 44">
              <a:extLst>
                <a:ext uri="{FF2B5EF4-FFF2-40B4-BE49-F238E27FC236}">
                  <a16:creationId xmlns:a16="http://schemas.microsoft.com/office/drawing/2014/main" id="{95EE3486-7731-449B-8B84-B29402294999}"/>
                </a:ext>
              </a:extLst>
            </p:cNvPr>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8575">
              <a:solidFill>
                <a:srgbClr val="00CC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cs typeface="+mn-cs"/>
              </a:endParaRPr>
            </a:p>
          </p:txBody>
        </p:sp>
      </p:grpSp>
      <p:sp>
        <p:nvSpPr>
          <p:cNvPr id="47" name="Rectangle 2">
            <a:extLst>
              <a:ext uri="{FF2B5EF4-FFF2-40B4-BE49-F238E27FC236}">
                <a16:creationId xmlns:a16="http://schemas.microsoft.com/office/drawing/2014/main" id="{F5022770-2D69-470A-8F42-1139594D5AD8}"/>
              </a:ext>
            </a:extLst>
          </p:cNvPr>
          <p:cNvSpPr txBox="1">
            <a:spLocks noChangeArrowheads="1"/>
          </p:cNvSpPr>
          <p:nvPr/>
        </p:nvSpPr>
        <p:spPr bwMode="auto">
          <a:xfrm>
            <a:off x="962025" y="292100"/>
            <a:ext cx="7345363" cy="1368425"/>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j-cs"/>
              </a:rPr>
              <a:t>属性依赖图</a:t>
            </a:r>
          </a:p>
        </p:txBody>
      </p:sp>
    </p:spTree>
    <p:extLst>
      <p:ext uri="{BB962C8B-B14F-4D97-AF65-F5344CB8AC3E}">
        <p14:creationId xmlns:p14="http://schemas.microsoft.com/office/powerpoint/2010/main" val="115145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9791059A-299E-46EC-984F-D854CDBFD19C}"/>
              </a:ext>
            </a:extLst>
          </p:cNvPr>
          <p:cNvSpPr>
            <a:spLocks noGrp="1" noChangeArrowheads="1"/>
          </p:cNvSpPr>
          <p:nvPr>
            <p:ph type="body" idx="4294967295"/>
          </p:nvPr>
        </p:nvSpPr>
        <p:spPr>
          <a:xfrm>
            <a:off x="579438" y="1595438"/>
            <a:ext cx="8564562" cy="5038725"/>
          </a:xfrm>
          <a:prstGeom prst="rect">
            <a:avLst/>
          </a:prstGeom>
          <a:noFill/>
        </p:spPr>
        <p:txBody>
          <a:bodyPr/>
          <a:lstStyle/>
          <a:p>
            <a:pPr>
              <a:lnSpc>
                <a:spcPct val="90000"/>
              </a:lnSpc>
              <a:spcBef>
                <a:spcPct val="0"/>
              </a:spcBef>
              <a:buFontTx/>
              <a:buNone/>
            </a:pPr>
            <a:endParaRPr lang="en-US" altLang="zh-CN" sz="2800" b="1" dirty="0"/>
          </a:p>
          <a:p>
            <a:pPr>
              <a:lnSpc>
                <a:spcPct val="90000"/>
              </a:lnSpc>
              <a:spcBef>
                <a:spcPct val="0"/>
              </a:spcBef>
            </a:pPr>
            <a:r>
              <a:rPr lang="zh-CN" altLang="en-US" sz="2900" b="1" dirty="0">
                <a:solidFill>
                  <a:srgbClr val="C00000"/>
                </a:solidFill>
                <a:latin typeface="华文新魏" panose="02010800040101010101" pitchFamily="2" charset="-122"/>
                <a:ea typeface="华文新魏" panose="02010800040101010101" pitchFamily="2" charset="-122"/>
              </a:rPr>
              <a:t>拓扑排序：</a:t>
            </a:r>
            <a:r>
              <a:rPr lang="zh-CN" altLang="en-US" sz="2900" b="1" dirty="0">
                <a:latin typeface="华文新魏" panose="02010800040101010101" pitchFamily="2" charset="-122"/>
                <a:ea typeface="华文新魏" panose="02010800040101010101" pitchFamily="2" charset="-122"/>
              </a:rPr>
              <a:t>结点的一种排序，使得边只会从该次序中先出现的结点到后出现的结点。</a:t>
            </a:r>
            <a:endParaRPr lang="en-US" altLang="zh-CN" sz="2900" b="1" dirty="0">
              <a:latin typeface="华文新魏" panose="02010800040101010101" pitchFamily="2" charset="-122"/>
              <a:ea typeface="华文新魏" panose="02010800040101010101" pitchFamily="2" charset="-122"/>
            </a:endParaRPr>
          </a:p>
          <a:p>
            <a:pPr>
              <a:lnSpc>
                <a:spcPct val="90000"/>
              </a:lnSpc>
              <a:spcBef>
                <a:spcPct val="0"/>
              </a:spcBef>
            </a:pPr>
            <a:r>
              <a:rPr lang="zh-CN" altLang="en-US" sz="2800" b="1" dirty="0">
                <a:solidFill>
                  <a:srgbClr val="C00000"/>
                </a:solidFill>
                <a:latin typeface="华文新魏" panose="02010800040101010101" pitchFamily="2" charset="-122"/>
                <a:ea typeface="华文新魏" panose="02010800040101010101" pitchFamily="2" charset="-122"/>
              </a:rPr>
              <a:t>例</a:t>
            </a:r>
            <a:r>
              <a:rPr lang="zh-CN" altLang="en-US" sz="2800" b="1" dirty="0">
                <a:latin typeface="宋体" panose="02010600030101010101" pitchFamily="2" charset="-122"/>
              </a:rPr>
              <a:t>	</a:t>
            </a:r>
            <a:r>
              <a:rPr lang="zh-CN" altLang="en-US" sz="2400" b="1" dirty="0">
                <a:solidFill>
                  <a:srgbClr val="0000FF"/>
                </a:solidFill>
              </a:rPr>
              <a:t>1，2，3，4，5，6，7，8，9，10</a:t>
            </a:r>
          </a:p>
        </p:txBody>
      </p:sp>
      <p:grpSp>
        <p:nvGrpSpPr>
          <p:cNvPr id="24580" name="Group 4">
            <a:extLst>
              <a:ext uri="{FF2B5EF4-FFF2-40B4-BE49-F238E27FC236}">
                <a16:creationId xmlns:a16="http://schemas.microsoft.com/office/drawing/2014/main" id="{EBB06363-2E2B-4577-93A2-22D29C95A889}"/>
              </a:ext>
            </a:extLst>
          </p:cNvPr>
          <p:cNvGrpSpPr>
            <a:grpSpLocks/>
          </p:cNvGrpSpPr>
          <p:nvPr/>
        </p:nvGrpSpPr>
        <p:grpSpPr bwMode="auto">
          <a:xfrm>
            <a:off x="491230" y="2979738"/>
            <a:ext cx="8458200" cy="3878262"/>
            <a:chOff x="288" y="1392"/>
            <a:chExt cx="5328" cy="2443"/>
          </a:xfrm>
        </p:grpSpPr>
        <p:sp>
          <p:nvSpPr>
            <p:cNvPr id="24581" name="Rectangle 5">
              <a:extLst>
                <a:ext uri="{FF2B5EF4-FFF2-40B4-BE49-F238E27FC236}">
                  <a16:creationId xmlns:a16="http://schemas.microsoft.com/office/drawing/2014/main" id="{A3C017B4-2607-4CC7-AE53-4370BDB13EE1}"/>
                </a:ext>
              </a:extLst>
            </p:cNvPr>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D</a:t>
              </a:r>
            </a:p>
          </p:txBody>
        </p:sp>
        <p:sp>
          <p:nvSpPr>
            <p:cNvPr id="24582" name="Rectangle 6">
              <a:extLst>
                <a:ext uri="{FF2B5EF4-FFF2-40B4-BE49-F238E27FC236}">
                  <a16:creationId xmlns:a16="http://schemas.microsoft.com/office/drawing/2014/main" id="{E2BAD75C-A9C0-4DCC-9C93-4F8A29FB94D3}"/>
                </a:ext>
              </a:extLst>
            </p:cNvPr>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    int</a:t>
              </a:r>
            </a:p>
          </p:txBody>
        </p:sp>
        <p:sp>
          <p:nvSpPr>
            <p:cNvPr id="24583" name="Rectangle 7">
              <a:extLst>
                <a:ext uri="{FF2B5EF4-FFF2-40B4-BE49-F238E27FC236}">
                  <a16:creationId xmlns:a16="http://schemas.microsoft.com/office/drawing/2014/main" id="{93881ECC-5264-4686-BFAA-5FE5675325C7}"/>
                </a:ext>
              </a:extLst>
            </p:cNvPr>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T</a:t>
              </a:r>
            </a:p>
          </p:txBody>
        </p:sp>
        <p:sp>
          <p:nvSpPr>
            <p:cNvPr id="24584" name="Line 8">
              <a:extLst>
                <a:ext uri="{FF2B5EF4-FFF2-40B4-BE49-F238E27FC236}">
                  <a16:creationId xmlns:a16="http://schemas.microsoft.com/office/drawing/2014/main" id="{A1F0B36F-87BA-4930-981B-C676760592B6}"/>
                </a:ext>
              </a:extLst>
            </p:cNvPr>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5" name="Rectangle 9">
              <a:extLst>
                <a:ext uri="{FF2B5EF4-FFF2-40B4-BE49-F238E27FC236}">
                  <a16:creationId xmlns:a16="http://schemas.microsoft.com/office/drawing/2014/main" id="{E0968781-3A05-4D8A-B51B-82480FFA671A}"/>
                </a:ext>
              </a:extLst>
            </p:cNvPr>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24586" name="Line 10">
              <a:extLst>
                <a:ext uri="{FF2B5EF4-FFF2-40B4-BE49-F238E27FC236}">
                  <a16:creationId xmlns:a16="http://schemas.microsoft.com/office/drawing/2014/main" id="{538A1BBD-CE11-458A-A398-F7AA5F14A33A}"/>
                </a:ext>
              </a:extLst>
            </p:cNvPr>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11">
              <a:extLst>
                <a:ext uri="{FF2B5EF4-FFF2-40B4-BE49-F238E27FC236}">
                  <a16:creationId xmlns:a16="http://schemas.microsoft.com/office/drawing/2014/main" id="{A1BEF86D-F5DB-474A-84E9-586092B83505}"/>
                </a:ext>
              </a:extLst>
            </p:cNvPr>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12">
              <a:extLst>
                <a:ext uri="{FF2B5EF4-FFF2-40B4-BE49-F238E27FC236}">
                  <a16:creationId xmlns:a16="http://schemas.microsoft.com/office/drawing/2014/main" id="{9CC5B884-5EAF-4903-9840-1BD1E9EB164A}"/>
                </a:ext>
              </a:extLst>
            </p:cNvPr>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Rectangle 13">
              <a:extLst>
                <a:ext uri="{FF2B5EF4-FFF2-40B4-BE49-F238E27FC236}">
                  <a16:creationId xmlns:a16="http://schemas.microsoft.com/office/drawing/2014/main" id="{7F30C68B-1626-4CF1-B7AA-4E915B509F78}"/>
                </a:ext>
              </a:extLst>
            </p:cNvPr>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3</a:t>
              </a:r>
            </a:p>
          </p:txBody>
        </p:sp>
        <p:sp>
          <p:nvSpPr>
            <p:cNvPr id="24590" name="Rectangle 14">
              <a:extLst>
                <a:ext uri="{FF2B5EF4-FFF2-40B4-BE49-F238E27FC236}">
                  <a16:creationId xmlns:a16="http://schemas.microsoft.com/office/drawing/2014/main" id="{902F6C51-E728-45F9-AD4D-ED3800B96E0E}"/>
                </a:ext>
              </a:extLst>
            </p:cNvPr>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4591" name="Line 15">
              <a:extLst>
                <a:ext uri="{FF2B5EF4-FFF2-40B4-BE49-F238E27FC236}">
                  <a16:creationId xmlns:a16="http://schemas.microsoft.com/office/drawing/2014/main" id="{F66E85D3-D9CB-4733-A790-7446821F0BF2}"/>
                </a:ext>
              </a:extLst>
            </p:cNvPr>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Line 16">
              <a:extLst>
                <a:ext uri="{FF2B5EF4-FFF2-40B4-BE49-F238E27FC236}">
                  <a16:creationId xmlns:a16="http://schemas.microsoft.com/office/drawing/2014/main" id="{4E8F1CEE-287C-4201-B8ED-9DE392C966F8}"/>
                </a:ext>
              </a:extLst>
            </p:cNvPr>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Line 17">
              <a:extLst>
                <a:ext uri="{FF2B5EF4-FFF2-40B4-BE49-F238E27FC236}">
                  <a16:creationId xmlns:a16="http://schemas.microsoft.com/office/drawing/2014/main" id="{10E4CF37-97EA-41B8-AE7B-AC5AD8B20B5B}"/>
                </a:ext>
              </a:extLst>
            </p:cNvPr>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18">
              <a:extLst>
                <a:ext uri="{FF2B5EF4-FFF2-40B4-BE49-F238E27FC236}">
                  <a16:creationId xmlns:a16="http://schemas.microsoft.com/office/drawing/2014/main" id="{41B79493-B060-496E-8B9D-4487678F3C0F}"/>
                </a:ext>
              </a:extLst>
            </p:cNvPr>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Rectangle 19">
              <a:extLst>
                <a:ext uri="{FF2B5EF4-FFF2-40B4-BE49-F238E27FC236}">
                  <a16:creationId xmlns:a16="http://schemas.microsoft.com/office/drawing/2014/main" id="{773C7624-199C-434B-81A8-D54D28666C09}"/>
                </a:ext>
              </a:extLst>
            </p:cNvPr>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4596" name="Rectangle 20">
              <a:extLst>
                <a:ext uri="{FF2B5EF4-FFF2-40B4-BE49-F238E27FC236}">
                  <a16:creationId xmlns:a16="http://schemas.microsoft.com/office/drawing/2014/main" id="{31F4330F-6252-41CF-9AC2-84B3E0A52969}"/>
                </a:ext>
              </a:extLst>
            </p:cNvPr>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4597" name="Line 21">
              <a:extLst>
                <a:ext uri="{FF2B5EF4-FFF2-40B4-BE49-F238E27FC236}">
                  <a16:creationId xmlns:a16="http://schemas.microsoft.com/office/drawing/2014/main" id="{7AEC224D-680F-4A57-A27F-07CB1CB64E4E}"/>
                </a:ext>
              </a:extLst>
            </p:cNvPr>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8" name="Line 22">
              <a:extLst>
                <a:ext uri="{FF2B5EF4-FFF2-40B4-BE49-F238E27FC236}">
                  <a16:creationId xmlns:a16="http://schemas.microsoft.com/office/drawing/2014/main" id="{72856F17-0946-4B6D-B4F1-61D34E68EC14}"/>
                </a:ext>
              </a:extLst>
            </p:cNvPr>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9" name="Rectangle 23">
              <a:extLst>
                <a:ext uri="{FF2B5EF4-FFF2-40B4-BE49-F238E27FC236}">
                  <a16:creationId xmlns:a16="http://schemas.microsoft.com/office/drawing/2014/main" id="{FCAA3641-7EFA-4960-A3FB-D9AD5729D79F}"/>
                </a:ext>
              </a:extLst>
            </p:cNvPr>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2</a:t>
              </a:r>
            </a:p>
          </p:txBody>
        </p:sp>
        <p:sp>
          <p:nvSpPr>
            <p:cNvPr id="24600" name="Rectangle 24">
              <a:extLst>
                <a:ext uri="{FF2B5EF4-FFF2-40B4-BE49-F238E27FC236}">
                  <a16:creationId xmlns:a16="http://schemas.microsoft.com/office/drawing/2014/main" id="{721E70B7-7A94-4F3C-B7D9-12BE1A2A73E2}"/>
                </a:ext>
              </a:extLst>
            </p:cNvPr>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1</a:t>
              </a:r>
            </a:p>
          </p:txBody>
        </p:sp>
        <p:sp>
          <p:nvSpPr>
            <p:cNvPr id="24601" name="Rectangle 25">
              <a:extLst>
                <a:ext uri="{FF2B5EF4-FFF2-40B4-BE49-F238E27FC236}">
                  <a16:creationId xmlns:a16="http://schemas.microsoft.com/office/drawing/2014/main" id="{DFFCCF23-7383-4D91-8364-1B62177E1683}"/>
                </a:ext>
              </a:extLst>
            </p:cNvPr>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24602" name="Rectangle 26">
              <a:extLst>
                <a:ext uri="{FF2B5EF4-FFF2-40B4-BE49-F238E27FC236}">
                  <a16:creationId xmlns:a16="http://schemas.microsoft.com/office/drawing/2014/main" id="{E529FE1D-1686-4BD9-B801-080CA4C6B5F9}"/>
                </a:ext>
              </a:extLst>
            </p:cNvPr>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00FF"/>
                  </a:solidFill>
                </a:rPr>
                <a:t>1</a:t>
              </a:r>
              <a:r>
                <a:rPr lang="zh-CN" altLang="en-US" sz="2800" dirty="0"/>
                <a:t> </a:t>
              </a:r>
              <a:r>
                <a:rPr lang="en-US" altLang="zh-CN" sz="2800" i="1" dirty="0"/>
                <a:t>entry</a:t>
              </a:r>
            </a:p>
          </p:txBody>
        </p:sp>
        <p:sp>
          <p:nvSpPr>
            <p:cNvPr id="24603" name="Rectangle 27">
              <a:extLst>
                <a:ext uri="{FF2B5EF4-FFF2-40B4-BE49-F238E27FC236}">
                  <a16:creationId xmlns:a16="http://schemas.microsoft.com/office/drawing/2014/main" id="{6AFFF85E-E3C1-4CD9-BF4D-EDCAFA688D94}"/>
                </a:ext>
              </a:extLst>
            </p:cNvPr>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00FF"/>
                  </a:solidFill>
                </a:rPr>
                <a:t>10</a:t>
              </a:r>
            </a:p>
          </p:txBody>
        </p:sp>
        <p:sp>
          <p:nvSpPr>
            <p:cNvPr id="24604" name="Line 28">
              <a:extLst>
                <a:ext uri="{FF2B5EF4-FFF2-40B4-BE49-F238E27FC236}">
                  <a16:creationId xmlns:a16="http://schemas.microsoft.com/office/drawing/2014/main" id="{0057DBE0-5EDC-4633-8824-F19384C4C8DB}"/>
                </a:ext>
              </a:extLst>
            </p:cNvPr>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4605" name="Rectangle 29">
              <a:extLst>
                <a:ext uri="{FF2B5EF4-FFF2-40B4-BE49-F238E27FC236}">
                  <a16:creationId xmlns:a16="http://schemas.microsoft.com/office/drawing/2014/main" id="{5B05A1D0-68E1-4F38-97C3-1FBCA1AC66BC}"/>
                </a:ext>
              </a:extLst>
            </p:cNvPr>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00FF"/>
                  </a:solidFill>
                </a:rPr>
                <a:t>2</a:t>
              </a:r>
              <a:r>
                <a:rPr lang="zh-CN" altLang="en-US" sz="2800" b="0" dirty="0"/>
                <a:t> </a:t>
              </a:r>
              <a:r>
                <a:rPr lang="en-US" altLang="zh-CN" sz="2800" i="1" dirty="0"/>
                <a:t>entry</a:t>
              </a:r>
            </a:p>
          </p:txBody>
        </p:sp>
        <p:sp>
          <p:nvSpPr>
            <p:cNvPr id="24606" name="Rectangle 30">
              <a:extLst>
                <a:ext uri="{FF2B5EF4-FFF2-40B4-BE49-F238E27FC236}">
                  <a16:creationId xmlns:a16="http://schemas.microsoft.com/office/drawing/2014/main" id="{F0BFAEB1-72EB-493B-B8DC-C88E619C9B3E}"/>
                </a:ext>
              </a:extLst>
            </p:cNvPr>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00FF"/>
                  </a:solidFill>
                </a:rPr>
                <a:t>3</a:t>
              </a:r>
              <a:r>
                <a:rPr lang="zh-CN" altLang="en-US" sz="2800" dirty="0"/>
                <a:t> </a:t>
              </a:r>
              <a:r>
                <a:rPr lang="en-US" altLang="zh-CN" sz="2800" i="1" dirty="0"/>
                <a:t>entry</a:t>
              </a:r>
            </a:p>
          </p:txBody>
        </p:sp>
        <p:sp>
          <p:nvSpPr>
            <p:cNvPr id="24607" name="Rectangle 31">
              <a:extLst>
                <a:ext uri="{FF2B5EF4-FFF2-40B4-BE49-F238E27FC236}">
                  <a16:creationId xmlns:a16="http://schemas.microsoft.com/office/drawing/2014/main" id="{5E10D34F-4718-460E-BAAE-481CE3E9C3FC}"/>
                </a:ext>
              </a:extLst>
            </p:cNvPr>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dirty="0"/>
                <a:t>in </a:t>
              </a:r>
              <a:r>
                <a:rPr lang="en-US" altLang="zh-CN" sz="2800" dirty="0">
                  <a:solidFill>
                    <a:srgbClr val="0000FF"/>
                  </a:solidFill>
                </a:rPr>
                <a:t>9</a:t>
              </a:r>
            </a:p>
          </p:txBody>
        </p:sp>
        <p:sp>
          <p:nvSpPr>
            <p:cNvPr id="24608" name="Rectangle 32">
              <a:extLst>
                <a:ext uri="{FF2B5EF4-FFF2-40B4-BE49-F238E27FC236}">
                  <a16:creationId xmlns:a16="http://schemas.microsoft.com/office/drawing/2014/main" id="{B30EE6A9-2E3B-442C-AD63-9F89010396F4}"/>
                </a:ext>
              </a:extLst>
            </p:cNvPr>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00FF"/>
                  </a:solidFill>
                </a:rPr>
                <a:t>8</a:t>
              </a:r>
            </a:p>
          </p:txBody>
        </p:sp>
        <p:sp>
          <p:nvSpPr>
            <p:cNvPr id="24609" name="Rectangle 33">
              <a:extLst>
                <a:ext uri="{FF2B5EF4-FFF2-40B4-BE49-F238E27FC236}">
                  <a16:creationId xmlns:a16="http://schemas.microsoft.com/office/drawing/2014/main" id="{2CEC1C6D-DFCE-430E-B6A5-1CF158A51885}"/>
                </a:ext>
              </a:extLst>
            </p:cNvPr>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dirty="0"/>
                <a:t>in </a:t>
              </a:r>
              <a:r>
                <a:rPr lang="en-US" altLang="zh-CN" sz="2800" dirty="0">
                  <a:solidFill>
                    <a:srgbClr val="0000FF"/>
                  </a:solidFill>
                </a:rPr>
                <a:t>7</a:t>
              </a:r>
            </a:p>
          </p:txBody>
        </p:sp>
        <p:sp>
          <p:nvSpPr>
            <p:cNvPr id="24610" name="Rectangle 34">
              <a:extLst>
                <a:ext uri="{FF2B5EF4-FFF2-40B4-BE49-F238E27FC236}">
                  <a16:creationId xmlns:a16="http://schemas.microsoft.com/office/drawing/2014/main" id="{D084C39F-6EEA-4A0E-80D9-92592E3DC55D}"/>
                </a:ext>
              </a:extLst>
            </p:cNvPr>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00FF"/>
                  </a:solidFill>
                </a:rPr>
                <a:t>6</a:t>
              </a:r>
            </a:p>
          </p:txBody>
        </p:sp>
        <p:sp>
          <p:nvSpPr>
            <p:cNvPr id="24611" name="Rectangle 35">
              <a:extLst>
                <a:ext uri="{FF2B5EF4-FFF2-40B4-BE49-F238E27FC236}">
                  <a16:creationId xmlns:a16="http://schemas.microsoft.com/office/drawing/2014/main" id="{4199C55D-A91A-467E-9D21-C223F1A81FDC}"/>
                </a:ext>
              </a:extLst>
            </p:cNvPr>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dirty="0"/>
                <a:t>in </a:t>
              </a:r>
              <a:r>
                <a:rPr lang="en-US" altLang="zh-CN" sz="2800" dirty="0">
                  <a:solidFill>
                    <a:srgbClr val="0000FF"/>
                  </a:solidFill>
                </a:rPr>
                <a:t>5</a:t>
              </a:r>
            </a:p>
          </p:txBody>
        </p:sp>
        <p:sp>
          <p:nvSpPr>
            <p:cNvPr id="24612" name="Rectangle 36">
              <a:extLst>
                <a:ext uri="{FF2B5EF4-FFF2-40B4-BE49-F238E27FC236}">
                  <a16:creationId xmlns:a16="http://schemas.microsoft.com/office/drawing/2014/main" id="{73A16941-1C34-408C-8029-541EDC5FE776}"/>
                </a:ext>
              </a:extLst>
            </p:cNvPr>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00FF"/>
                  </a:solidFill>
                </a:rPr>
                <a:t>4</a:t>
              </a:r>
              <a:r>
                <a:rPr lang="zh-CN" altLang="en-US" sz="2800" dirty="0"/>
                <a:t> </a:t>
              </a:r>
              <a:r>
                <a:rPr lang="en-US" altLang="zh-CN" sz="2800" i="1" dirty="0"/>
                <a:t>type</a:t>
              </a:r>
            </a:p>
          </p:txBody>
        </p:sp>
        <p:sp>
          <p:nvSpPr>
            <p:cNvPr id="24613" name="Line 37">
              <a:extLst>
                <a:ext uri="{FF2B5EF4-FFF2-40B4-BE49-F238E27FC236}">
                  <a16:creationId xmlns:a16="http://schemas.microsoft.com/office/drawing/2014/main" id="{91EB8CC5-AF5A-44B9-B858-1A676583EC36}"/>
                </a:ext>
              </a:extLst>
            </p:cNvPr>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4614" name="Line 38">
              <a:extLst>
                <a:ext uri="{FF2B5EF4-FFF2-40B4-BE49-F238E27FC236}">
                  <a16:creationId xmlns:a16="http://schemas.microsoft.com/office/drawing/2014/main" id="{F52D465F-7B90-4163-A0E7-E9EC5D6B06A8}"/>
                </a:ext>
              </a:extLst>
            </p:cNvPr>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4615" name="Line 39">
              <a:extLst>
                <a:ext uri="{FF2B5EF4-FFF2-40B4-BE49-F238E27FC236}">
                  <a16:creationId xmlns:a16="http://schemas.microsoft.com/office/drawing/2014/main" id="{B1534480-0E2B-414D-9A21-ABCBCB6AE50F}"/>
                </a:ext>
              </a:extLst>
            </p:cNvPr>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4616" name="Line 40">
              <a:extLst>
                <a:ext uri="{FF2B5EF4-FFF2-40B4-BE49-F238E27FC236}">
                  <a16:creationId xmlns:a16="http://schemas.microsoft.com/office/drawing/2014/main" id="{62E2D3A3-3320-4074-B984-54009C2021F3}"/>
                </a:ext>
              </a:extLst>
            </p:cNvPr>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4617" name="Freeform 41">
              <a:extLst>
                <a:ext uri="{FF2B5EF4-FFF2-40B4-BE49-F238E27FC236}">
                  <a16:creationId xmlns:a16="http://schemas.microsoft.com/office/drawing/2014/main" id="{DB0FD3AC-9DB1-4CCA-95A0-E9B463B88744}"/>
                </a:ext>
              </a:extLst>
            </p:cNvPr>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8" name="Freeform 42">
              <a:extLst>
                <a:ext uri="{FF2B5EF4-FFF2-40B4-BE49-F238E27FC236}">
                  <a16:creationId xmlns:a16="http://schemas.microsoft.com/office/drawing/2014/main" id="{A8E5FE49-DBEE-4042-8A4F-96087F217082}"/>
                </a:ext>
              </a:extLst>
            </p:cNvPr>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9" name="Freeform 43">
              <a:extLst>
                <a:ext uri="{FF2B5EF4-FFF2-40B4-BE49-F238E27FC236}">
                  <a16:creationId xmlns:a16="http://schemas.microsoft.com/office/drawing/2014/main" id="{DB819258-C74B-4615-9398-F984188DDBCF}"/>
                </a:ext>
              </a:extLst>
            </p:cNvPr>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0" name="Freeform 44">
              <a:extLst>
                <a:ext uri="{FF2B5EF4-FFF2-40B4-BE49-F238E27FC236}">
                  <a16:creationId xmlns:a16="http://schemas.microsoft.com/office/drawing/2014/main" id="{1B0BFEC1-580D-4B2B-9FA4-3C9114681770}"/>
                </a:ext>
              </a:extLst>
            </p:cNvPr>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6" name="Rectangle 2">
            <a:extLst>
              <a:ext uri="{FF2B5EF4-FFF2-40B4-BE49-F238E27FC236}">
                <a16:creationId xmlns:a16="http://schemas.microsoft.com/office/drawing/2014/main" id="{028C19AE-B66A-4D11-829A-451F80602394}"/>
              </a:ext>
            </a:extLst>
          </p:cNvPr>
          <p:cNvSpPr txBox="1">
            <a:spLocks noChangeArrowheads="1"/>
          </p:cNvSpPr>
          <p:nvPr/>
        </p:nvSpPr>
        <p:spPr bwMode="auto">
          <a:xfrm>
            <a:off x="962025" y="292100"/>
            <a:ext cx="7345363" cy="1368425"/>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j-cs"/>
              </a:rPr>
              <a:t>属性</a:t>
            </a:r>
            <a:r>
              <a:rPr lang="zh-CN" altLang="en-US" b="1" dirty="0">
                <a:solidFill>
                  <a:srgbClr val="0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计算次序</a:t>
            </a:r>
            <a:endParaRPr kumimoji="0" lang="zh-CN" altLang="en-US" sz="4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779925E5-E705-4954-9BA2-EA6273A53C7D}"/>
              </a:ext>
            </a:extLst>
          </p:cNvPr>
          <p:cNvSpPr>
            <a:spLocks noGrp="1" noChangeArrowheads="1"/>
          </p:cNvSpPr>
          <p:nvPr>
            <p:ph type="body" idx="1"/>
          </p:nvPr>
        </p:nvSpPr>
        <p:spPr>
          <a:xfrm>
            <a:off x="98773" y="1989429"/>
            <a:ext cx="6444902" cy="461962"/>
          </a:xfrm>
          <a:noFill/>
        </p:spPr>
        <p:txBody>
          <a:bodyPr/>
          <a:lstStyle/>
          <a:p>
            <a:pPr>
              <a:lnSpc>
                <a:spcPct val="90000"/>
              </a:lnSpc>
              <a:spcBef>
                <a:spcPct val="0"/>
              </a:spcBef>
            </a:pPr>
            <a:r>
              <a:rPr lang="zh-CN" altLang="en-US" sz="2900" b="1" dirty="0">
                <a:solidFill>
                  <a:srgbClr val="C00000"/>
                </a:solidFill>
                <a:latin typeface="华文新魏" panose="02010800040101010101" pitchFamily="2" charset="-122"/>
                <a:ea typeface="华文新魏" panose="02010800040101010101" pitchFamily="2" charset="-122"/>
              </a:rPr>
              <a:t>属性计算次序：</a:t>
            </a:r>
            <a:r>
              <a:rPr lang="zh-CN" altLang="en-US" sz="2900" b="1" dirty="0">
                <a:solidFill>
                  <a:srgbClr val="0000FF"/>
                </a:solidFill>
                <a:latin typeface="华文新魏" panose="02010800040101010101" pitchFamily="2" charset="-122"/>
                <a:ea typeface="华文新魏" panose="02010800040101010101" pitchFamily="2" charset="-122"/>
              </a:rPr>
              <a:t>构造输入的分析树，</a:t>
            </a:r>
          </a:p>
        </p:txBody>
      </p:sp>
      <p:grpSp>
        <p:nvGrpSpPr>
          <p:cNvPr id="25604" name="Group 45">
            <a:extLst>
              <a:ext uri="{FF2B5EF4-FFF2-40B4-BE49-F238E27FC236}">
                <a16:creationId xmlns:a16="http://schemas.microsoft.com/office/drawing/2014/main" id="{CAECD45B-DAD7-4F04-9D47-306C5E833940}"/>
              </a:ext>
            </a:extLst>
          </p:cNvPr>
          <p:cNvGrpSpPr>
            <a:grpSpLocks/>
          </p:cNvGrpSpPr>
          <p:nvPr/>
        </p:nvGrpSpPr>
        <p:grpSpPr bwMode="auto">
          <a:xfrm>
            <a:off x="381000" y="2979738"/>
            <a:ext cx="8458200" cy="3878262"/>
            <a:chOff x="288" y="1392"/>
            <a:chExt cx="5328" cy="2443"/>
          </a:xfrm>
        </p:grpSpPr>
        <p:sp>
          <p:nvSpPr>
            <p:cNvPr id="25605" name="Rectangle 46">
              <a:extLst>
                <a:ext uri="{FF2B5EF4-FFF2-40B4-BE49-F238E27FC236}">
                  <a16:creationId xmlns:a16="http://schemas.microsoft.com/office/drawing/2014/main" id="{270CF660-0877-4739-B142-8710E2E0EAEE}"/>
                </a:ext>
              </a:extLst>
            </p:cNvPr>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D</a:t>
              </a:r>
            </a:p>
          </p:txBody>
        </p:sp>
        <p:sp>
          <p:nvSpPr>
            <p:cNvPr id="25606" name="Rectangle 47">
              <a:extLst>
                <a:ext uri="{FF2B5EF4-FFF2-40B4-BE49-F238E27FC236}">
                  <a16:creationId xmlns:a16="http://schemas.microsoft.com/office/drawing/2014/main" id="{09EDFCDA-674F-4FD3-BBFB-440625C4A79C}"/>
                </a:ext>
              </a:extLst>
            </p:cNvPr>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    int</a:t>
              </a:r>
            </a:p>
          </p:txBody>
        </p:sp>
        <p:sp>
          <p:nvSpPr>
            <p:cNvPr id="25607" name="Rectangle 48">
              <a:extLst>
                <a:ext uri="{FF2B5EF4-FFF2-40B4-BE49-F238E27FC236}">
                  <a16:creationId xmlns:a16="http://schemas.microsoft.com/office/drawing/2014/main" id="{2490195C-4F7A-492F-88D3-2486710302F8}"/>
                </a:ext>
              </a:extLst>
            </p:cNvPr>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T</a:t>
              </a:r>
            </a:p>
          </p:txBody>
        </p:sp>
        <p:sp>
          <p:nvSpPr>
            <p:cNvPr id="25608" name="Line 49">
              <a:extLst>
                <a:ext uri="{FF2B5EF4-FFF2-40B4-BE49-F238E27FC236}">
                  <a16:creationId xmlns:a16="http://schemas.microsoft.com/office/drawing/2014/main" id="{CB297D70-C83F-4CE8-A800-7B6F0EAB2A67}"/>
                </a:ext>
              </a:extLst>
            </p:cNvPr>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Rectangle 50">
              <a:extLst>
                <a:ext uri="{FF2B5EF4-FFF2-40B4-BE49-F238E27FC236}">
                  <a16:creationId xmlns:a16="http://schemas.microsoft.com/office/drawing/2014/main" id="{81D72F02-41FA-4E74-9771-5903168B6BA8}"/>
                </a:ext>
              </a:extLst>
            </p:cNvPr>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25610" name="Line 51">
              <a:extLst>
                <a:ext uri="{FF2B5EF4-FFF2-40B4-BE49-F238E27FC236}">
                  <a16:creationId xmlns:a16="http://schemas.microsoft.com/office/drawing/2014/main" id="{53F88FE9-CEF6-416B-BD01-EFA2382B5C0E}"/>
                </a:ext>
              </a:extLst>
            </p:cNvPr>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52">
              <a:extLst>
                <a:ext uri="{FF2B5EF4-FFF2-40B4-BE49-F238E27FC236}">
                  <a16:creationId xmlns:a16="http://schemas.microsoft.com/office/drawing/2014/main" id="{624E9C0F-8E83-48D8-B6F7-58C7A125C1BC}"/>
                </a:ext>
              </a:extLst>
            </p:cNvPr>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Line 53">
              <a:extLst>
                <a:ext uri="{FF2B5EF4-FFF2-40B4-BE49-F238E27FC236}">
                  <a16:creationId xmlns:a16="http://schemas.microsoft.com/office/drawing/2014/main" id="{C76E2F08-45A7-41EF-B21F-3628BA6C5117}"/>
                </a:ext>
              </a:extLst>
            </p:cNvPr>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Rectangle 54">
              <a:extLst>
                <a:ext uri="{FF2B5EF4-FFF2-40B4-BE49-F238E27FC236}">
                  <a16:creationId xmlns:a16="http://schemas.microsoft.com/office/drawing/2014/main" id="{F653BCA6-ADD8-4985-9749-30618C1CC272}"/>
                </a:ext>
              </a:extLst>
            </p:cNvPr>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3</a:t>
              </a:r>
            </a:p>
          </p:txBody>
        </p:sp>
        <p:sp>
          <p:nvSpPr>
            <p:cNvPr id="25614" name="Rectangle 55">
              <a:extLst>
                <a:ext uri="{FF2B5EF4-FFF2-40B4-BE49-F238E27FC236}">
                  <a16:creationId xmlns:a16="http://schemas.microsoft.com/office/drawing/2014/main" id="{42C493CB-81BC-449B-8333-194A9C7901DD}"/>
                </a:ext>
              </a:extLst>
            </p:cNvPr>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5615" name="Line 56">
              <a:extLst>
                <a:ext uri="{FF2B5EF4-FFF2-40B4-BE49-F238E27FC236}">
                  <a16:creationId xmlns:a16="http://schemas.microsoft.com/office/drawing/2014/main" id="{0C901A21-3CCC-4571-BC89-BE0E19F9E67B}"/>
                </a:ext>
              </a:extLst>
            </p:cNvPr>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6" name="Line 57">
              <a:extLst>
                <a:ext uri="{FF2B5EF4-FFF2-40B4-BE49-F238E27FC236}">
                  <a16:creationId xmlns:a16="http://schemas.microsoft.com/office/drawing/2014/main" id="{C04B6C7A-24C5-4ECD-A09F-4DC68E7BFA01}"/>
                </a:ext>
              </a:extLst>
            </p:cNvPr>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7" name="Line 58">
              <a:extLst>
                <a:ext uri="{FF2B5EF4-FFF2-40B4-BE49-F238E27FC236}">
                  <a16:creationId xmlns:a16="http://schemas.microsoft.com/office/drawing/2014/main" id="{7A0BE19B-9A29-4324-B1B0-5E637A8DAEC0}"/>
                </a:ext>
              </a:extLst>
            </p:cNvPr>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Line 59">
              <a:extLst>
                <a:ext uri="{FF2B5EF4-FFF2-40B4-BE49-F238E27FC236}">
                  <a16:creationId xmlns:a16="http://schemas.microsoft.com/office/drawing/2014/main" id="{0711134E-75A1-4DDA-984B-1F95EAE67050}"/>
                </a:ext>
              </a:extLst>
            </p:cNvPr>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Rectangle 60">
              <a:extLst>
                <a:ext uri="{FF2B5EF4-FFF2-40B4-BE49-F238E27FC236}">
                  <a16:creationId xmlns:a16="http://schemas.microsoft.com/office/drawing/2014/main" id="{B7D5F83F-F727-44D5-BC8D-ADDD6188E118}"/>
                </a:ext>
              </a:extLst>
            </p:cNvPr>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5620" name="Rectangle 61">
              <a:extLst>
                <a:ext uri="{FF2B5EF4-FFF2-40B4-BE49-F238E27FC236}">
                  <a16:creationId xmlns:a16="http://schemas.microsoft.com/office/drawing/2014/main" id="{8A0C3A8B-D57C-4357-B772-AE2683661EBE}"/>
                </a:ext>
              </a:extLst>
            </p:cNvPr>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L</a:t>
              </a:r>
            </a:p>
          </p:txBody>
        </p:sp>
        <p:sp>
          <p:nvSpPr>
            <p:cNvPr id="25621" name="Line 62">
              <a:extLst>
                <a:ext uri="{FF2B5EF4-FFF2-40B4-BE49-F238E27FC236}">
                  <a16:creationId xmlns:a16="http://schemas.microsoft.com/office/drawing/2014/main" id="{81FF43A1-A526-4E8B-BC73-609D622D3AA1}"/>
                </a:ext>
              </a:extLst>
            </p:cNvPr>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63">
              <a:extLst>
                <a:ext uri="{FF2B5EF4-FFF2-40B4-BE49-F238E27FC236}">
                  <a16:creationId xmlns:a16="http://schemas.microsoft.com/office/drawing/2014/main" id="{DD03883E-7C2C-40EA-AD83-228F689A05E4}"/>
                </a:ext>
              </a:extLst>
            </p:cNvPr>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Rectangle 64">
              <a:extLst>
                <a:ext uri="{FF2B5EF4-FFF2-40B4-BE49-F238E27FC236}">
                  <a16:creationId xmlns:a16="http://schemas.microsoft.com/office/drawing/2014/main" id="{01257273-CA55-4BD2-98D5-02B1A78740EA}"/>
                </a:ext>
              </a:extLst>
            </p:cNvPr>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2</a:t>
              </a:r>
            </a:p>
          </p:txBody>
        </p:sp>
        <p:sp>
          <p:nvSpPr>
            <p:cNvPr id="25624" name="Rectangle 65">
              <a:extLst>
                <a:ext uri="{FF2B5EF4-FFF2-40B4-BE49-F238E27FC236}">
                  <a16:creationId xmlns:a16="http://schemas.microsoft.com/office/drawing/2014/main" id="{0B4D6DE7-D7B2-46E2-BD0F-4678EA5534D2}"/>
                </a:ext>
              </a:extLst>
            </p:cNvPr>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a:t>id</a:t>
              </a:r>
              <a:r>
                <a:rPr lang="en-US" altLang="zh-CN" sz="2800" baseline="-25000"/>
                <a:t>1</a:t>
              </a:r>
            </a:p>
          </p:txBody>
        </p:sp>
        <p:sp>
          <p:nvSpPr>
            <p:cNvPr id="25625" name="Rectangle 66">
              <a:extLst>
                <a:ext uri="{FF2B5EF4-FFF2-40B4-BE49-F238E27FC236}">
                  <a16:creationId xmlns:a16="http://schemas.microsoft.com/office/drawing/2014/main" id="{B03A5535-2477-49C0-8504-886621B92A3C}"/>
                </a:ext>
              </a:extLst>
            </p:cNvPr>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25626" name="Rectangle 67">
              <a:extLst>
                <a:ext uri="{FF2B5EF4-FFF2-40B4-BE49-F238E27FC236}">
                  <a16:creationId xmlns:a16="http://schemas.microsoft.com/office/drawing/2014/main" id="{CC105C72-FF5E-4364-A653-00D4D8963B12}"/>
                </a:ext>
              </a:extLst>
            </p:cNvPr>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1 </a:t>
              </a:r>
              <a:r>
                <a:rPr lang="en-US" altLang="zh-CN" sz="2800" i="1"/>
                <a:t>entry</a:t>
              </a:r>
            </a:p>
          </p:txBody>
        </p:sp>
        <p:sp>
          <p:nvSpPr>
            <p:cNvPr id="25627" name="Rectangle 68">
              <a:extLst>
                <a:ext uri="{FF2B5EF4-FFF2-40B4-BE49-F238E27FC236}">
                  <a16:creationId xmlns:a16="http://schemas.microsoft.com/office/drawing/2014/main" id="{F2BF98BC-A864-48F5-961F-3F92E944575C}"/>
                </a:ext>
              </a:extLst>
            </p:cNvPr>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10</a:t>
              </a:r>
            </a:p>
          </p:txBody>
        </p:sp>
        <p:sp>
          <p:nvSpPr>
            <p:cNvPr id="25628" name="Line 69">
              <a:extLst>
                <a:ext uri="{FF2B5EF4-FFF2-40B4-BE49-F238E27FC236}">
                  <a16:creationId xmlns:a16="http://schemas.microsoft.com/office/drawing/2014/main" id="{70C81CAB-4495-4541-83CF-5B534DA617F8}"/>
                </a:ext>
              </a:extLst>
            </p:cNvPr>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5629" name="Rectangle 70">
              <a:extLst>
                <a:ext uri="{FF2B5EF4-FFF2-40B4-BE49-F238E27FC236}">
                  <a16:creationId xmlns:a16="http://schemas.microsoft.com/office/drawing/2014/main" id="{E056CF69-9CB6-4824-914F-E3B896E6F51A}"/>
                </a:ext>
              </a:extLst>
            </p:cNvPr>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2</a:t>
              </a:r>
              <a:r>
                <a:rPr lang="zh-CN" altLang="en-US" sz="2800" b="0"/>
                <a:t> </a:t>
              </a:r>
              <a:r>
                <a:rPr lang="en-US" altLang="zh-CN" sz="2800" i="1"/>
                <a:t>entry</a:t>
              </a:r>
            </a:p>
          </p:txBody>
        </p:sp>
        <p:sp>
          <p:nvSpPr>
            <p:cNvPr id="25630" name="Rectangle 71">
              <a:extLst>
                <a:ext uri="{FF2B5EF4-FFF2-40B4-BE49-F238E27FC236}">
                  <a16:creationId xmlns:a16="http://schemas.microsoft.com/office/drawing/2014/main" id="{84A9948B-E4F3-4B3B-B238-5775A8990D98}"/>
                </a:ext>
              </a:extLst>
            </p:cNvPr>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3 </a:t>
              </a:r>
              <a:r>
                <a:rPr lang="en-US" altLang="zh-CN" sz="2800" i="1"/>
                <a:t>entry</a:t>
              </a:r>
            </a:p>
          </p:txBody>
        </p:sp>
        <p:sp>
          <p:nvSpPr>
            <p:cNvPr id="25631" name="Rectangle 72">
              <a:extLst>
                <a:ext uri="{FF2B5EF4-FFF2-40B4-BE49-F238E27FC236}">
                  <a16:creationId xmlns:a16="http://schemas.microsoft.com/office/drawing/2014/main" id="{12CCAC1C-6E2A-4251-BED3-68546E4F5A34}"/>
                </a:ext>
              </a:extLst>
            </p:cNvPr>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in </a:t>
              </a:r>
              <a:r>
                <a:rPr lang="en-US" altLang="zh-CN" sz="2800"/>
                <a:t>9</a:t>
              </a:r>
            </a:p>
          </p:txBody>
        </p:sp>
        <p:sp>
          <p:nvSpPr>
            <p:cNvPr id="25632" name="Rectangle 73">
              <a:extLst>
                <a:ext uri="{FF2B5EF4-FFF2-40B4-BE49-F238E27FC236}">
                  <a16:creationId xmlns:a16="http://schemas.microsoft.com/office/drawing/2014/main" id="{52A15520-1052-4B1B-AE33-F118E6A1D8D6}"/>
                </a:ext>
              </a:extLst>
            </p:cNvPr>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8</a:t>
              </a:r>
            </a:p>
          </p:txBody>
        </p:sp>
        <p:sp>
          <p:nvSpPr>
            <p:cNvPr id="25633" name="Rectangle 74">
              <a:extLst>
                <a:ext uri="{FF2B5EF4-FFF2-40B4-BE49-F238E27FC236}">
                  <a16:creationId xmlns:a16="http://schemas.microsoft.com/office/drawing/2014/main" id="{D1490509-3323-46FA-9F57-6B8A37C387FC}"/>
                </a:ext>
              </a:extLst>
            </p:cNvPr>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in </a:t>
              </a:r>
              <a:r>
                <a:rPr lang="en-US" altLang="zh-CN" sz="2800"/>
                <a:t>7</a:t>
              </a:r>
            </a:p>
          </p:txBody>
        </p:sp>
        <p:sp>
          <p:nvSpPr>
            <p:cNvPr id="25634" name="Rectangle 75">
              <a:extLst>
                <a:ext uri="{FF2B5EF4-FFF2-40B4-BE49-F238E27FC236}">
                  <a16:creationId xmlns:a16="http://schemas.microsoft.com/office/drawing/2014/main" id="{C6555805-9BA0-4A7B-986E-B968E1490845}"/>
                </a:ext>
              </a:extLst>
            </p:cNvPr>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6</a:t>
              </a:r>
            </a:p>
          </p:txBody>
        </p:sp>
        <p:sp>
          <p:nvSpPr>
            <p:cNvPr id="25635" name="Rectangle 76">
              <a:extLst>
                <a:ext uri="{FF2B5EF4-FFF2-40B4-BE49-F238E27FC236}">
                  <a16:creationId xmlns:a16="http://schemas.microsoft.com/office/drawing/2014/main" id="{6AA4B602-2746-490D-9D34-AF8E708DDBEC}"/>
                </a:ext>
              </a:extLst>
            </p:cNvPr>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in </a:t>
              </a:r>
              <a:r>
                <a:rPr lang="en-US" altLang="zh-CN" sz="2800"/>
                <a:t>5</a:t>
              </a:r>
            </a:p>
          </p:txBody>
        </p:sp>
        <p:sp>
          <p:nvSpPr>
            <p:cNvPr id="25636" name="Rectangle 77">
              <a:extLst>
                <a:ext uri="{FF2B5EF4-FFF2-40B4-BE49-F238E27FC236}">
                  <a16:creationId xmlns:a16="http://schemas.microsoft.com/office/drawing/2014/main" id="{A94744C3-F8FE-44B8-BC5E-3648D352DF96}"/>
                </a:ext>
              </a:extLst>
            </p:cNvPr>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4 </a:t>
              </a:r>
              <a:r>
                <a:rPr lang="en-US" altLang="zh-CN" sz="2800" i="1"/>
                <a:t>type</a:t>
              </a:r>
            </a:p>
          </p:txBody>
        </p:sp>
        <p:sp>
          <p:nvSpPr>
            <p:cNvPr id="25637" name="Line 78">
              <a:extLst>
                <a:ext uri="{FF2B5EF4-FFF2-40B4-BE49-F238E27FC236}">
                  <a16:creationId xmlns:a16="http://schemas.microsoft.com/office/drawing/2014/main" id="{AD3910FD-4621-446C-A534-587C4DB58983}"/>
                </a:ext>
              </a:extLst>
            </p:cNvPr>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5638" name="Line 79">
              <a:extLst>
                <a:ext uri="{FF2B5EF4-FFF2-40B4-BE49-F238E27FC236}">
                  <a16:creationId xmlns:a16="http://schemas.microsoft.com/office/drawing/2014/main" id="{AD0A1C4B-6A62-43DB-BDCD-52B73DE02D99}"/>
                </a:ext>
              </a:extLst>
            </p:cNvPr>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5639" name="Line 80">
              <a:extLst>
                <a:ext uri="{FF2B5EF4-FFF2-40B4-BE49-F238E27FC236}">
                  <a16:creationId xmlns:a16="http://schemas.microsoft.com/office/drawing/2014/main" id="{614967FE-5750-4DF5-B951-A9E48883AFCE}"/>
                </a:ext>
              </a:extLst>
            </p:cNvPr>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5640" name="Line 81">
              <a:extLst>
                <a:ext uri="{FF2B5EF4-FFF2-40B4-BE49-F238E27FC236}">
                  <a16:creationId xmlns:a16="http://schemas.microsoft.com/office/drawing/2014/main" id="{704A8F2C-7333-4817-B9E8-50F79B9C6070}"/>
                </a:ext>
              </a:extLst>
            </p:cNvPr>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5641" name="Freeform 82">
              <a:extLst>
                <a:ext uri="{FF2B5EF4-FFF2-40B4-BE49-F238E27FC236}">
                  <a16:creationId xmlns:a16="http://schemas.microsoft.com/office/drawing/2014/main" id="{DBBB993C-218C-4097-A52F-6D4641511091}"/>
                </a:ext>
              </a:extLst>
            </p:cNvPr>
            <p:cNvSpPr>
              <a:spLocks/>
            </p:cNvSpPr>
            <p:nvPr/>
          </p:nvSpPr>
          <p:spPr bwMode="auto">
            <a:xfrm>
              <a:off x="1135" y="1815"/>
              <a:ext cx="1906" cy="268"/>
            </a:xfrm>
            <a:custGeom>
              <a:avLst/>
              <a:gdLst>
                <a:gd name="T0" fmla="*/ 0 w 1860"/>
                <a:gd name="T1" fmla="*/ 194 h 315"/>
                <a:gd name="T2" fmla="*/ 387 w 1860"/>
                <a:gd name="T3" fmla="*/ 73 h 315"/>
                <a:gd name="T4" fmla="*/ 1033 w 1860"/>
                <a:gd name="T5" fmla="*/ 0 h 315"/>
                <a:gd name="T6" fmla="*/ 1629 w 1860"/>
                <a:gd name="T7" fmla="*/ 74 h 315"/>
                <a:gd name="T8" fmla="*/ 2001 w 1860"/>
                <a:gd name="T9" fmla="*/ 175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2" name="Freeform 83">
              <a:extLst>
                <a:ext uri="{FF2B5EF4-FFF2-40B4-BE49-F238E27FC236}">
                  <a16:creationId xmlns:a16="http://schemas.microsoft.com/office/drawing/2014/main" id="{10C3D23D-7252-4028-BD07-DD36D98DA308}"/>
                </a:ext>
              </a:extLst>
            </p:cNvPr>
            <p:cNvSpPr>
              <a:spLocks/>
            </p:cNvSpPr>
            <p:nvPr/>
          </p:nvSpPr>
          <p:spPr bwMode="auto">
            <a:xfrm>
              <a:off x="965" y="3282"/>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3" name="Freeform 84">
              <a:extLst>
                <a:ext uri="{FF2B5EF4-FFF2-40B4-BE49-F238E27FC236}">
                  <a16:creationId xmlns:a16="http://schemas.microsoft.com/office/drawing/2014/main" id="{6D9DECD5-6DB1-4F0F-9DD0-BDB1CB3F6EB5}"/>
                </a:ext>
              </a:extLst>
            </p:cNvPr>
            <p:cNvSpPr>
              <a:spLocks/>
            </p:cNvSpPr>
            <p:nvPr/>
          </p:nvSpPr>
          <p:spPr bwMode="auto">
            <a:xfrm>
              <a:off x="2016" y="2784"/>
              <a:ext cx="754" cy="142"/>
            </a:xfrm>
            <a:custGeom>
              <a:avLst/>
              <a:gdLst>
                <a:gd name="T0" fmla="*/ 0 w 736"/>
                <a:gd name="T1" fmla="*/ 0 h 167"/>
                <a:gd name="T2" fmla="*/ 372 w 736"/>
                <a:gd name="T3" fmla="*/ 101 h 167"/>
                <a:gd name="T4" fmla="*/ 791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4" name="Freeform 85">
              <a:extLst>
                <a:ext uri="{FF2B5EF4-FFF2-40B4-BE49-F238E27FC236}">
                  <a16:creationId xmlns:a16="http://schemas.microsoft.com/office/drawing/2014/main" id="{31FB9916-333E-4DD3-B340-8CBADAAFB14A}"/>
                </a:ext>
              </a:extLst>
            </p:cNvPr>
            <p:cNvSpPr>
              <a:spLocks/>
            </p:cNvSpPr>
            <p:nvPr/>
          </p:nvSpPr>
          <p:spPr bwMode="auto">
            <a:xfrm>
              <a:off x="3086" y="2289"/>
              <a:ext cx="755" cy="142"/>
            </a:xfrm>
            <a:custGeom>
              <a:avLst/>
              <a:gdLst>
                <a:gd name="T0" fmla="*/ 0 w 736"/>
                <a:gd name="T1" fmla="*/ 0 h 167"/>
                <a:gd name="T2" fmla="*/ 373 w 736"/>
                <a:gd name="T3" fmla="*/ 101 h 167"/>
                <a:gd name="T4" fmla="*/ 794 w 736"/>
                <a:gd name="T5" fmla="*/ 9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6" name="Rectangle 2">
            <a:extLst>
              <a:ext uri="{FF2B5EF4-FFF2-40B4-BE49-F238E27FC236}">
                <a16:creationId xmlns:a16="http://schemas.microsoft.com/office/drawing/2014/main" id="{8FFBC43A-F2B3-4D0C-9DAF-8164C00E8F83}"/>
              </a:ext>
            </a:extLst>
          </p:cNvPr>
          <p:cNvSpPr txBox="1">
            <a:spLocks noChangeArrowheads="1"/>
          </p:cNvSpPr>
          <p:nvPr/>
        </p:nvSpPr>
        <p:spPr bwMode="auto">
          <a:xfrm>
            <a:off x="962025" y="292100"/>
            <a:ext cx="7345363" cy="1368425"/>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j-cs"/>
              </a:rPr>
              <a:t>属性</a:t>
            </a:r>
            <a:r>
              <a:rPr lang="zh-CN" altLang="en-US" b="1" dirty="0">
                <a:solidFill>
                  <a:srgbClr val="00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计算次序</a:t>
            </a:r>
            <a:endParaRPr kumimoji="0" lang="zh-CN" altLang="en-US" sz="4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j-cs"/>
            </a:endParaRPr>
          </a:p>
        </p:txBody>
      </p:sp>
      <p:sp>
        <p:nvSpPr>
          <p:cNvPr id="48" name="Rectangle 3">
            <a:extLst>
              <a:ext uri="{FF2B5EF4-FFF2-40B4-BE49-F238E27FC236}">
                <a16:creationId xmlns:a16="http://schemas.microsoft.com/office/drawing/2014/main" id="{40399545-E571-40A1-9FA8-F2C657FAA2D0}"/>
              </a:ext>
            </a:extLst>
          </p:cNvPr>
          <p:cNvSpPr txBox="1">
            <a:spLocks noChangeArrowheads="1"/>
          </p:cNvSpPr>
          <p:nvPr/>
        </p:nvSpPr>
        <p:spPr bwMode="auto">
          <a:xfrm>
            <a:off x="6238875" y="2000574"/>
            <a:ext cx="325561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ct val="0"/>
              </a:spcBef>
              <a:buNone/>
            </a:pPr>
            <a:r>
              <a:rPr lang="zh-CN" altLang="en-US" sz="2900" b="1" dirty="0">
                <a:solidFill>
                  <a:srgbClr val="9900CC"/>
                </a:solidFill>
                <a:latin typeface="华文新魏" panose="02010800040101010101" pitchFamily="2" charset="-122"/>
                <a:ea typeface="华文新魏" panose="02010800040101010101" pitchFamily="2" charset="-122"/>
              </a:rPr>
              <a:t>构造属性依赖图，</a:t>
            </a:r>
          </a:p>
        </p:txBody>
      </p:sp>
      <p:sp>
        <p:nvSpPr>
          <p:cNvPr id="49" name="Rectangle 3">
            <a:extLst>
              <a:ext uri="{FF2B5EF4-FFF2-40B4-BE49-F238E27FC236}">
                <a16:creationId xmlns:a16="http://schemas.microsoft.com/office/drawing/2014/main" id="{F93DFAE8-93F4-4314-B9C4-4C585670BF92}"/>
              </a:ext>
            </a:extLst>
          </p:cNvPr>
          <p:cNvSpPr txBox="1">
            <a:spLocks noChangeArrowheads="1"/>
          </p:cNvSpPr>
          <p:nvPr/>
        </p:nvSpPr>
        <p:spPr bwMode="auto">
          <a:xfrm>
            <a:off x="2647950" y="2426818"/>
            <a:ext cx="387967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ct val="0"/>
              </a:spcBef>
              <a:buNone/>
            </a:pPr>
            <a:r>
              <a:rPr lang="zh-CN" altLang="en-US" sz="2900" b="1" dirty="0">
                <a:solidFill>
                  <a:srgbClr val="FF0066"/>
                </a:solidFill>
                <a:latin typeface="华文新魏" panose="02010800040101010101" pitchFamily="2" charset="-122"/>
                <a:ea typeface="华文新魏" panose="02010800040101010101" pitchFamily="2" charset="-122"/>
              </a:rPr>
              <a:t>对结点进行拓扑排序，</a:t>
            </a:r>
          </a:p>
        </p:txBody>
      </p:sp>
      <p:sp>
        <p:nvSpPr>
          <p:cNvPr id="50" name="Rectangle 3">
            <a:extLst>
              <a:ext uri="{FF2B5EF4-FFF2-40B4-BE49-F238E27FC236}">
                <a16:creationId xmlns:a16="http://schemas.microsoft.com/office/drawing/2014/main" id="{F1F91F12-C05C-4FC1-9A5B-D5AA56676C97}"/>
              </a:ext>
            </a:extLst>
          </p:cNvPr>
          <p:cNvSpPr txBox="1">
            <a:spLocks noChangeArrowheads="1"/>
          </p:cNvSpPr>
          <p:nvPr/>
        </p:nvSpPr>
        <p:spPr bwMode="auto">
          <a:xfrm>
            <a:off x="6228184" y="2420888"/>
            <a:ext cx="2959272" cy="92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a:lnSpc>
                <a:spcPct val="90000"/>
              </a:lnSpc>
              <a:buClr>
                <a:schemeClr val="folHlink"/>
              </a:buClr>
              <a:buSzPct val="60000"/>
              <a:buFont typeface="Wingdings" panose="05000000000000000000" pitchFamily="2" charset="2"/>
              <a:buNone/>
              <a:defRPr sz="2900" b="1">
                <a:solidFill>
                  <a:srgbClr val="FF0066"/>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nSpc>
                <a:spcPct val="90000"/>
              </a:lnSpc>
              <a:spcBef>
                <a:spcPts val="500"/>
              </a:spcBef>
              <a:buFont typeface="Arial" panose="020B0604020202020204" pitchFamily="34" charset="0"/>
              <a:buChar char="•"/>
              <a:defRPr sz="1800">
                <a:solidFill>
                  <a:schemeClr val="tx1"/>
                </a:solidFill>
                <a:latin typeface="+mn-lt"/>
                <a:ea typeface="+mn-ea"/>
              </a:defRPr>
            </a:lvl6pPr>
            <a:lvl7pPr marL="2971800" indent="-228600">
              <a:lnSpc>
                <a:spcPct val="90000"/>
              </a:lnSpc>
              <a:spcBef>
                <a:spcPts val="500"/>
              </a:spcBef>
              <a:buFont typeface="Arial" panose="020B0604020202020204" pitchFamily="34" charset="0"/>
              <a:buChar char="•"/>
              <a:defRPr sz="1800">
                <a:solidFill>
                  <a:schemeClr val="tx1"/>
                </a:solidFill>
                <a:latin typeface="+mn-lt"/>
                <a:ea typeface="+mn-ea"/>
              </a:defRPr>
            </a:lvl7pPr>
            <a:lvl8pPr marL="3429000" indent="-228600">
              <a:lnSpc>
                <a:spcPct val="90000"/>
              </a:lnSpc>
              <a:spcBef>
                <a:spcPts val="500"/>
              </a:spcBef>
              <a:buFont typeface="Arial" panose="020B0604020202020204" pitchFamily="34" charset="0"/>
              <a:buChar char="•"/>
              <a:defRPr sz="1800">
                <a:solidFill>
                  <a:schemeClr val="tx1"/>
                </a:solidFill>
                <a:latin typeface="+mn-lt"/>
                <a:ea typeface="+mn-ea"/>
              </a:defRPr>
            </a:lvl8pPr>
            <a:lvl9pPr marL="3886200" indent="-228600">
              <a:lnSpc>
                <a:spcPct val="90000"/>
              </a:lnSpc>
              <a:spcBef>
                <a:spcPts val="500"/>
              </a:spcBef>
              <a:buFont typeface="Arial" panose="020B0604020202020204" pitchFamily="34" charset="0"/>
              <a:buChar char="•"/>
              <a:defRPr sz="1800">
                <a:solidFill>
                  <a:schemeClr val="tx1"/>
                </a:solidFill>
                <a:latin typeface="+mn-lt"/>
                <a:ea typeface="+mn-ea"/>
              </a:defRPr>
            </a:lvl9pPr>
          </a:lstStyle>
          <a:p>
            <a:r>
              <a:rPr lang="zh-CN" altLang="en-US" dirty="0">
                <a:solidFill>
                  <a:srgbClr val="339966"/>
                </a:solidFill>
              </a:rPr>
              <a:t>按拓扑排序的次序计算属性。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arn(inVertic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arn(inVertical)">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arn(inVertical)">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48" grpId="0"/>
      <p:bldP spid="49" grpId="0"/>
      <p:bldP spid="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a:extLst>
              <a:ext uri="{FF2B5EF4-FFF2-40B4-BE49-F238E27FC236}">
                <a16:creationId xmlns:a16="http://schemas.microsoft.com/office/drawing/2014/main" id="{1C27DF9C-C41C-449A-B3C4-248126A2C8DC}"/>
              </a:ext>
            </a:extLst>
          </p:cNvPr>
          <p:cNvSpPr>
            <a:spLocks noGrp="1" noChangeArrowheads="1"/>
          </p:cNvSpPr>
          <p:nvPr>
            <p:ph type="body" idx="1"/>
          </p:nvPr>
        </p:nvSpPr>
        <p:spPr>
          <a:xfrm>
            <a:off x="613410" y="1988840"/>
            <a:ext cx="8314729" cy="4654847"/>
          </a:xfrm>
          <a:noFill/>
        </p:spPr>
        <p:txBody>
          <a:bodyPr/>
          <a:lstStyle/>
          <a:p>
            <a:pPr algn="just">
              <a:spcBef>
                <a:spcPct val="0"/>
              </a:spcBef>
              <a:buFontTx/>
              <a:buNone/>
            </a:pPr>
            <a:r>
              <a:rPr lang="zh-CN" altLang="en-US" b="1" dirty="0">
                <a:solidFill>
                  <a:srgbClr val="0000FF"/>
                </a:solidFill>
                <a:latin typeface="华文新魏" panose="02010800040101010101" pitchFamily="2" charset="-122"/>
                <a:ea typeface="华文新魏" panose="02010800040101010101" pitchFamily="2" charset="-122"/>
              </a:rPr>
              <a:t>语义规则的计算方法：</a:t>
            </a:r>
          </a:p>
          <a:p>
            <a:pPr algn="just">
              <a:spcBef>
                <a:spcPct val="0"/>
              </a:spcBef>
            </a:pPr>
            <a:r>
              <a:rPr lang="zh-CN" altLang="en-US" sz="2800" b="1" dirty="0">
                <a:solidFill>
                  <a:srgbClr val="C00000"/>
                </a:solidFill>
                <a:latin typeface="华文新魏" panose="02010800040101010101" pitchFamily="2" charset="-122"/>
                <a:ea typeface="华文新魏" panose="02010800040101010101" pitchFamily="2" charset="-122"/>
              </a:rPr>
              <a:t>分析树方法：</a:t>
            </a:r>
            <a:r>
              <a:rPr lang="zh-CN" altLang="en-US" sz="2800" b="1" dirty="0">
                <a:latin typeface="华文新魏" panose="02010800040101010101" pitchFamily="2" charset="-122"/>
                <a:ea typeface="华文新魏" panose="02010800040101010101" pitchFamily="2" charset="-122"/>
              </a:rPr>
              <a:t>刚才介绍的方法，动态确定计算次</a:t>
            </a:r>
            <a:r>
              <a:rPr lang="en-US" altLang="zh-CN" sz="2800" b="1" dirty="0">
                <a:latin typeface="华文新魏" panose="02010800040101010101" pitchFamily="2" charset="-122"/>
                <a:ea typeface="华文新魏" panose="02010800040101010101" pitchFamily="2" charset="-122"/>
              </a:rPr>
              <a:t>	                </a:t>
            </a:r>
            <a:r>
              <a:rPr lang="zh-CN" altLang="en-US" sz="2800" b="1" dirty="0">
                <a:latin typeface="华文新魏" panose="02010800040101010101" pitchFamily="2" charset="-122"/>
                <a:ea typeface="华文新魏" panose="02010800040101010101" pitchFamily="2" charset="-122"/>
              </a:rPr>
              <a:t>序，效率低	        </a:t>
            </a:r>
            <a:r>
              <a:rPr lang="zh-CN" altLang="en-US" sz="2800" b="1" dirty="0">
                <a:solidFill>
                  <a:srgbClr val="FF33CC"/>
                </a:solidFill>
                <a:latin typeface="华文新魏" panose="02010800040101010101" pitchFamily="2" charset="-122"/>
                <a:ea typeface="华文新魏" panose="02010800040101010101" pitchFamily="2" charset="-122"/>
              </a:rPr>
              <a:t>概念上的一般方法</a:t>
            </a:r>
          </a:p>
          <a:p>
            <a:pPr algn="just">
              <a:spcBef>
                <a:spcPct val="0"/>
              </a:spcBef>
            </a:pPr>
            <a:r>
              <a:rPr lang="zh-CN" altLang="en-US" sz="2800" b="1" dirty="0">
                <a:solidFill>
                  <a:srgbClr val="C00000"/>
                </a:solidFill>
                <a:latin typeface="华文新魏" panose="02010800040101010101" pitchFamily="2" charset="-122"/>
                <a:ea typeface="华文新魏" panose="02010800040101010101" pitchFamily="2" charset="-122"/>
              </a:rPr>
              <a:t>基于规则的方法：</a:t>
            </a:r>
            <a:r>
              <a:rPr lang="zh-CN" altLang="en-US" sz="2800" b="1" dirty="0">
                <a:solidFill>
                  <a:schemeClr val="folHlink"/>
                </a:solidFill>
                <a:latin typeface="华文新魏" panose="02010800040101010101" pitchFamily="2" charset="-122"/>
                <a:ea typeface="华文新魏" panose="02010800040101010101" pitchFamily="2" charset="-122"/>
              </a:rPr>
              <a:t>（编译器实现者）</a:t>
            </a:r>
            <a:r>
              <a:rPr lang="zh-CN" altLang="en-US" sz="2800" b="1" dirty="0">
                <a:latin typeface="华文新魏" panose="02010800040101010101" pitchFamily="2" charset="-122"/>
                <a:ea typeface="华文新魏" panose="02010800040101010101" pitchFamily="2" charset="-122"/>
              </a:rPr>
              <a:t>静态确定</a:t>
            </a:r>
            <a:r>
              <a:rPr lang="zh-CN" altLang="en-US" sz="2800" b="1" dirty="0">
                <a:solidFill>
                  <a:schemeClr val="folHlink"/>
                </a:solidFill>
                <a:latin typeface="华文新魏" panose="02010800040101010101" pitchFamily="2" charset="-122"/>
                <a:ea typeface="华文新魏" panose="02010800040101010101" pitchFamily="2" charset="-122"/>
              </a:rPr>
              <a:t>（编译器设计者提供的）</a:t>
            </a:r>
            <a:r>
              <a:rPr lang="zh-CN" altLang="en-US" sz="2800" b="1" dirty="0">
                <a:latin typeface="华文新魏" panose="02010800040101010101" pitchFamily="2" charset="-122"/>
                <a:ea typeface="华文新魏" panose="02010800040101010101" pitchFamily="2" charset="-122"/>
              </a:rPr>
              <a:t>语义规则的计算次序			                               </a:t>
            </a:r>
            <a:r>
              <a:rPr lang="zh-CN" altLang="en-US" sz="2800" b="1" dirty="0">
                <a:solidFill>
                  <a:srgbClr val="FF33CC"/>
                </a:solidFill>
                <a:latin typeface="华文新魏" panose="02010800040101010101" pitchFamily="2" charset="-122"/>
                <a:ea typeface="华文新魏" panose="02010800040101010101" pitchFamily="2" charset="-122"/>
              </a:rPr>
              <a:t>适用于手工构造的方法</a:t>
            </a:r>
          </a:p>
          <a:p>
            <a:pPr algn="just">
              <a:spcBef>
                <a:spcPct val="0"/>
              </a:spcBef>
            </a:pPr>
            <a:r>
              <a:rPr lang="zh-CN" altLang="en-US" sz="2800" b="1" dirty="0">
                <a:solidFill>
                  <a:srgbClr val="C00000"/>
                </a:solidFill>
                <a:latin typeface="华文新魏" panose="02010800040101010101" pitchFamily="2" charset="-122"/>
                <a:ea typeface="华文新魏" panose="02010800040101010101" pitchFamily="2" charset="-122"/>
              </a:rPr>
              <a:t>忽略规则的方法：</a:t>
            </a:r>
            <a:r>
              <a:rPr lang="zh-CN" altLang="en-US" sz="2800" b="1" dirty="0">
                <a:solidFill>
                  <a:schemeClr val="folHlink"/>
                </a:solidFill>
                <a:latin typeface="华文新魏" panose="02010800040101010101" pitchFamily="2" charset="-122"/>
                <a:ea typeface="华文新魏" panose="02010800040101010101" pitchFamily="2" charset="-122"/>
              </a:rPr>
              <a:t>（编译器实现者）</a:t>
            </a:r>
            <a:r>
              <a:rPr lang="zh-CN" altLang="en-US" sz="2800" b="1" dirty="0">
                <a:latin typeface="华文新魏" panose="02010800040101010101" pitchFamily="2" charset="-122"/>
                <a:ea typeface="华文新魏" panose="02010800040101010101" pitchFamily="2" charset="-122"/>
              </a:rPr>
              <a:t>事先确定属性的计算策略（如边分析边计算）</a:t>
            </a:r>
            <a:r>
              <a:rPr lang="en-US" altLang="zh-CN" sz="2800" b="1" dirty="0">
                <a:latin typeface="华文新魏" panose="02010800040101010101" pitchFamily="2" charset="-122"/>
                <a:ea typeface="华文新魏" panose="02010800040101010101" pitchFamily="2" charset="-122"/>
              </a:rPr>
              <a:t>,</a:t>
            </a:r>
            <a:r>
              <a:rPr lang="zh-CN" altLang="en-US" sz="2800" b="1" dirty="0">
                <a:solidFill>
                  <a:schemeClr val="folHlink"/>
                </a:solidFill>
                <a:latin typeface="华文新魏" panose="02010800040101010101" pitchFamily="2" charset="-122"/>
                <a:ea typeface="华文新魏" panose="02010800040101010101" pitchFamily="2" charset="-122"/>
              </a:rPr>
              <a:t>（编译器设计者提供的）</a:t>
            </a:r>
            <a:r>
              <a:rPr lang="zh-CN" altLang="en-US" sz="2800" b="1" dirty="0">
                <a:latin typeface="华文新魏" panose="02010800040101010101" pitchFamily="2" charset="-122"/>
                <a:ea typeface="华文新魏" panose="02010800040101010101" pitchFamily="2" charset="-122"/>
              </a:rPr>
              <a:t>语义规则必须符合所选分析方法的限制	                                         </a:t>
            </a:r>
            <a:r>
              <a:rPr lang="zh-CN" altLang="en-US" sz="2800" b="1" dirty="0">
                <a:solidFill>
                  <a:srgbClr val="FF33CC"/>
                </a:solidFill>
                <a:latin typeface="华文新魏" panose="02010800040101010101" pitchFamily="2" charset="-122"/>
                <a:ea typeface="华文新魏" panose="02010800040101010101" pitchFamily="2" charset="-122"/>
              </a:rPr>
              <a:t>适用于自动生成的方法</a:t>
            </a:r>
          </a:p>
        </p:txBody>
      </p:sp>
      <p:sp>
        <p:nvSpPr>
          <p:cNvPr id="5" name="Rectangle 2">
            <a:extLst>
              <a:ext uri="{FF2B5EF4-FFF2-40B4-BE49-F238E27FC236}">
                <a16:creationId xmlns:a16="http://schemas.microsoft.com/office/drawing/2014/main" id="{CC137F8F-8965-4373-968C-5CD757FEC964}"/>
              </a:ext>
            </a:extLst>
          </p:cNvPr>
          <p:cNvSpPr txBox="1">
            <a:spLocks noChangeArrowheads="1"/>
          </p:cNvSpPr>
          <p:nvPr/>
        </p:nvSpPr>
        <p:spPr bwMode="auto">
          <a:xfrm>
            <a:off x="1150938" y="214313"/>
            <a:ext cx="7793037" cy="1462087"/>
          </a:xfrm>
          <a:prstGeom prst="rect">
            <a:avLst/>
          </a:prstGeom>
          <a:noFill/>
          <a:ln>
            <a:noFill/>
          </a:ln>
        </p:spPr>
        <p:txBody>
          <a:bodyPr anchor="b"/>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defRPr/>
            </a:pPr>
            <a:r>
              <a:rPr 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4.1  </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语法制导的定义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87779">
                                            <p:txEl>
                                              <p:pRg st="2" end="2"/>
                                            </p:txEl>
                                          </p:spTgt>
                                        </p:tgtEl>
                                        <p:attrNameLst>
                                          <p:attrName>style.visibility</p:attrName>
                                        </p:attrNameLst>
                                      </p:cBhvr>
                                      <p:to>
                                        <p:strVal val="visible"/>
                                      </p:to>
                                    </p:set>
                                    <p:animEffect transition="in" filter="box(in)">
                                      <p:cBhvr>
                                        <p:cTn id="7" dur="500"/>
                                        <p:tgtEl>
                                          <p:spTgt spid="5877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87779">
                                            <p:txEl>
                                              <p:pRg st="3" end="3"/>
                                            </p:txEl>
                                          </p:spTgt>
                                        </p:tgtEl>
                                        <p:attrNameLst>
                                          <p:attrName>style.visibility</p:attrName>
                                        </p:attrNameLst>
                                      </p:cBhvr>
                                      <p:to>
                                        <p:strVal val="visible"/>
                                      </p:to>
                                    </p:set>
                                    <p:animEffect transition="in" filter="box(in)">
                                      <p:cBhvr>
                                        <p:cTn id="12" dur="500"/>
                                        <p:tgtEl>
                                          <p:spTgt spid="587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EDDA368-FA68-4F58-9C74-F02BBC7DC5BC}"/>
              </a:ext>
            </a:extLst>
          </p:cNvPr>
          <p:cNvSpPr>
            <a:spLocks noGrp="1" noChangeArrowheads="1"/>
          </p:cNvSpPr>
          <p:nvPr>
            <p:ph type="title"/>
          </p:nvPr>
        </p:nvSpPr>
        <p:spPr>
          <a:xfrm>
            <a:off x="722091" y="295275"/>
            <a:ext cx="8382000" cy="1143000"/>
          </a:xfrm>
          <a:noFill/>
          <a:ln>
            <a:noFill/>
          </a:ln>
        </p:spPr>
        <p:txBody>
          <a:bodyPr anchor="b"/>
          <a:lstStyle/>
          <a:p>
            <a:pPr algn="ctr" eaLnBrk="1" hangingPunct="1"/>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4.2  </a:t>
            </a:r>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属性定义的</a:t>
            </a:r>
            <a:r>
              <a:rPr lang="zh-CN" altLang="en-US" b="1" dirty="0">
                <a:solidFill>
                  <a:srgbClr val="FF66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endPar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
        <p:nvSpPr>
          <p:cNvPr id="872451" name="Rectangle 3">
            <a:extLst>
              <a:ext uri="{FF2B5EF4-FFF2-40B4-BE49-F238E27FC236}">
                <a16:creationId xmlns:a16="http://schemas.microsoft.com/office/drawing/2014/main" id="{88293B61-95D8-4E82-BDA6-8841522527F0}"/>
              </a:ext>
            </a:extLst>
          </p:cNvPr>
          <p:cNvSpPr>
            <a:spLocks noGrp="1" noChangeArrowheads="1"/>
          </p:cNvSpPr>
          <p:nvPr>
            <p:ph type="body" idx="1"/>
          </p:nvPr>
        </p:nvSpPr>
        <p:spPr>
          <a:xfrm>
            <a:off x="287338" y="2029545"/>
            <a:ext cx="8856662" cy="2983631"/>
          </a:xfrm>
          <a:noFill/>
        </p:spPr>
        <p:txBody>
          <a:bodyPr/>
          <a:lstStyle/>
          <a:p>
            <a:pPr>
              <a:spcBef>
                <a:spcPct val="0"/>
              </a:spcBef>
            </a:pPr>
            <a:r>
              <a:rPr lang="zh-CN" altLang="en-US" b="1" dirty="0">
                <a:solidFill>
                  <a:srgbClr val="C00000"/>
                </a:solidFill>
                <a:latin typeface="华文新魏" panose="02010800040101010101" pitchFamily="2" charset="-122"/>
                <a:ea typeface="华文新魏" panose="02010800040101010101" pitchFamily="2" charset="-122"/>
              </a:rPr>
              <a:t>语法树</a:t>
            </a:r>
            <a:r>
              <a:rPr lang="zh-CN" altLang="en-US" b="1" dirty="0">
                <a:solidFill>
                  <a:srgbClr val="FF0000"/>
                </a:solidFill>
                <a:latin typeface="华文新魏" panose="02010800040101010101" pitchFamily="2" charset="-122"/>
                <a:ea typeface="华文新魏" panose="02010800040101010101" pitchFamily="2" charset="-122"/>
              </a:rPr>
              <a:t>（作为一种中间表示）</a:t>
            </a:r>
          </a:p>
          <a:p>
            <a:pPr lvl="1">
              <a:spcBef>
                <a:spcPct val="0"/>
              </a:spcBef>
            </a:pPr>
            <a:r>
              <a:rPr lang="zh-CN" altLang="en-US" b="1" dirty="0">
                <a:latin typeface="华文新魏" panose="02010800040101010101" pitchFamily="2" charset="-122"/>
                <a:ea typeface="华文新魏" panose="02010800040101010101" pitchFamily="2" charset="-122"/>
              </a:rPr>
              <a:t>语法树是分析树的浓缩表示：</a:t>
            </a:r>
            <a:r>
              <a:rPr lang="zh-CN" altLang="en-US" b="1" dirty="0">
                <a:solidFill>
                  <a:srgbClr val="0000FF"/>
                </a:solidFill>
                <a:latin typeface="华文新魏" panose="02010800040101010101" pitchFamily="2" charset="-122"/>
                <a:ea typeface="华文新魏" panose="02010800040101010101" pitchFamily="2" charset="-122"/>
              </a:rPr>
              <a:t>算符和关键字是作为内部结点</a:t>
            </a:r>
          </a:p>
          <a:p>
            <a:pPr lvl="1">
              <a:spcBef>
                <a:spcPct val="0"/>
              </a:spcBef>
            </a:pPr>
            <a:r>
              <a:rPr lang="zh-CN" altLang="en-US" b="1" dirty="0">
                <a:latin typeface="华文新魏" panose="02010800040101010101" pitchFamily="2" charset="-122"/>
                <a:ea typeface="华文新魏" panose="02010800040101010101" pitchFamily="2" charset="-122"/>
              </a:rPr>
              <a:t>语法制导翻译可以基于分析树，也可以基于语法树</a:t>
            </a:r>
          </a:p>
          <a:p>
            <a:pPr>
              <a:spcBef>
                <a:spcPct val="0"/>
              </a:spcBef>
            </a:pPr>
            <a:r>
              <a:rPr lang="zh-CN" altLang="en-US" sz="2800" b="1" dirty="0">
                <a:solidFill>
                  <a:srgbClr val="C00000"/>
                </a:solidFill>
                <a:latin typeface="华文新魏" panose="02010800040101010101" pitchFamily="2" charset="-122"/>
                <a:ea typeface="华文新魏" panose="02010800040101010101" pitchFamily="2" charset="-122"/>
              </a:rPr>
              <a:t>语法树的例子：</a:t>
            </a:r>
          </a:p>
          <a:p>
            <a:pPr>
              <a:spcBef>
                <a:spcPct val="0"/>
              </a:spcBef>
              <a:buFontTx/>
              <a:buNone/>
            </a:pPr>
            <a:r>
              <a:rPr lang="zh-CN" altLang="en-US" sz="2800" b="1" dirty="0"/>
              <a:t>	</a:t>
            </a:r>
            <a:r>
              <a:rPr lang="zh-CN" altLang="en-US" sz="2800" b="1" dirty="0">
                <a:solidFill>
                  <a:srgbClr val="0000FF"/>
                </a:solidFill>
              </a:rPr>
              <a:t>      </a:t>
            </a:r>
            <a:r>
              <a:rPr lang="en-US" altLang="zh-CN" sz="2800" b="1" dirty="0">
                <a:solidFill>
                  <a:srgbClr val="0000FF"/>
                </a:solidFill>
                <a:latin typeface="Times New Roman" panose="02020603050405020304" pitchFamily="18" charset="0"/>
                <a:cs typeface="Times New Roman" panose="02020603050405020304" pitchFamily="18" charset="0"/>
              </a:rPr>
              <a:t>if </a:t>
            </a:r>
            <a:r>
              <a:rPr lang="en-US" altLang="zh-CN" sz="2800" b="1" i="1" dirty="0">
                <a:solidFill>
                  <a:srgbClr val="0000FF"/>
                </a:solidFill>
                <a:latin typeface="Times New Roman" panose="02020603050405020304" pitchFamily="18" charset="0"/>
                <a:cs typeface="Times New Roman" panose="02020603050405020304" pitchFamily="18" charset="0"/>
              </a:rPr>
              <a:t>B</a:t>
            </a:r>
            <a:r>
              <a:rPr lang="en-US" altLang="zh-CN" sz="2800" b="1" dirty="0">
                <a:solidFill>
                  <a:srgbClr val="0000FF"/>
                </a:solidFill>
                <a:latin typeface="Times New Roman" panose="02020603050405020304" pitchFamily="18" charset="0"/>
                <a:cs typeface="Times New Roman" panose="02020603050405020304" pitchFamily="18" charset="0"/>
              </a:rPr>
              <a:t> then </a:t>
            </a:r>
            <a:r>
              <a:rPr lang="en-US" altLang="zh-CN" sz="2800" b="1" i="1" dirty="0">
                <a:solidFill>
                  <a:srgbClr val="0000FF"/>
                </a:solidFill>
                <a:latin typeface="Times New Roman" panose="02020603050405020304" pitchFamily="18" charset="0"/>
                <a:cs typeface="Times New Roman" panose="02020603050405020304" pitchFamily="18" charset="0"/>
              </a:rPr>
              <a:t>S</a:t>
            </a:r>
            <a:r>
              <a:rPr lang="en-US" altLang="zh-CN" sz="2800" b="1" baseline="-25000" dirty="0">
                <a:solidFill>
                  <a:srgbClr val="0000FF"/>
                </a:solidFill>
                <a:latin typeface="Times New Roman" panose="02020603050405020304" pitchFamily="18" charset="0"/>
                <a:cs typeface="Times New Roman" panose="02020603050405020304" pitchFamily="18" charset="0"/>
              </a:rPr>
              <a:t>1</a:t>
            </a:r>
            <a:r>
              <a:rPr lang="en-US" altLang="zh-CN" sz="2800" b="1" i="1" dirty="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else </a:t>
            </a:r>
            <a:r>
              <a:rPr lang="en-US" altLang="zh-CN" sz="2800" b="1" i="1" dirty="0">
                <a:solidFill>
                  <a:srgbClr val="0000FF"/>
                </a:solidFill>
                <a:latin typeface="Times New Roman" panose="02020603050405020304" pitchFamily="18" charset="0"/>
                <a:cs typeface="Times New Roman" panose="02020603050405020304" pitchFamily="18" charset="0"/>
              </a:rPr>
              <a:t>S</a:t>
            </a:r>
            <a:r>
              <a:rPr lang="en-US" altLang="zh-CN" sz="2800" b="1" baseline="-25000" dirty="0">
                <a:solidFill>
                  <a:srgbClr val="0000FF"/>
                </a:solidFill>
                <a:latin typeface="Times New Roman" panose="02020603050405020304" pitchFamily="18" charset="0"/>
                <a:cs typeface="Times New Roman" panose="02020603050405020304" pitchFamily="18" charset="0"/>
              </a:rPr>
              <a:t>2</a:t>
            </a:r>
            <a:r>
              <a:rPr lang="en-US" altLang="zh-CN" sz="2800" b="1" dirty="0">
                <a:solidFill>
                  <a:srgbClr val="0000FF"/>
                </a:solidFill>
                <a:latin typeface="Times New Roman" panose="02020603050405020304" pitchFamily="18" charset="0"/>
                <a:cs typeface="Times New Roman" panose="02020603050405020304" pitchFamily="18" charset="0"/>
              </a:rPr>
              <a:t>	     8 + 5 </a:t>
            </a:r>
            <a:r>
              <a:rPr lang="en-US" altLang="zh-CN" sz="28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solidFill>
                  <a:srgbClr val="0000FF"/>
                </a:solidFill>
                <a:latin typeface="Times New Roman" panose="02020603050405020304" pitchFamily="18" charset="0"/>
                <a:cs typeface="Times New Roman" panose="02020603050405020304" pitchFamily="18" charset="0"/>
              </a:rPr>
              <a:t> 2</a:t>
            </a:r>
          </a:p>
        </p:txBody>
      </p:sp>
      <p:grpSp>
        <p:nvGrpSpPr>
          <p:cNvPr id="30724" name="Group 21">
            <a:extLst>
              <a:ext uri="{FF2B5EF4-FFF2-40B4-BE49-F238E27FC236}">
                <a16:creationId xmlns:a16="http://schemas.microsoft.com/office/drawing/2014/main" id="{2B2D4231-6388-4C93-AC37-D8ACFBB49A12}"/>
              </a:ext>
            </a:extLst>
          </p:cNvPr>
          <p:cNvGrpSpPr>
            <a:grpSpLocks/>
          </p:cNvGrpSpPr>
          <p:nvPr/>
        </p:nvGrpSpPr>
        <p:grpSpPr bwMode="auto">
          <a:xfrm>
            <a:off x="762000" y="4813572"/>
            <a:ext cx="8001000" cy="1855788"/>
            <a:chOff x="480" y="2688"/>
            <a:chExt cx="5040" cy="1169"/>
          </a:xfrm>
        </p:grpSpPr>
        <p:sp>
          <p:nvSpPr>
            <p:cNvPr id="30725" name="Rectangle 5">
              <a:extLst>
                <a:ext uri="{FF2B5EF4-FFF2-40B4-BE49-F238E27FC236}">
                  <a16:creationId xmlns:a16="http://schemas.microsoft.com/office/drawing/2014/main" id="{2246462C-EAB3-4D42-834E-F547341C2CD1}"/>
                </a:ext>
              </a:extLst>
            </p:cNvPr>
            <p:cNvSpPr>
              <a:spLocks noChangeArrowheads="1"/>
            </p:cNvSpPr>
            <p:nvPr/>
          </p:nvSpPr>
          <p:spPr bwMode="auto">
            <a:xfrm>
              <a:off x="1020" y="2696"/>
              <a:ext cx="11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dirty="0"/>
                <a:t>if-then-else</a:t>
              </a:r>
            </a:p>
          </p:txBody>
        </p:sp>
        <p:sp>
          <p:nvSpPr>
            <p:cNvPr id="30726" name="Line 6">
              <a:extLst>
                <a:ext uri="{FF2B5EF4-FFF2-40B4-BE49-F238E27FC236}">
                  <a16:creationId xmlns:a16="http://schemas.microsoft.com/office/drawing/2014/main" id="{F34B68F6-2C2D-42B9-9182-0149AB9B06FB}"/>
                </a:ext>
              </a:extLst>
            </p:cNvPr>
            <p:cNvSpPr>
              <a:spLocks noChangeShapeType="1"/>
            </p:cNvSpPr>
            <p:nvPr/>
          </p:nvSpPr>
          <p:spPr bwMode="auto">
            <a:xfrm flipH="1">
              <a:off x="569" y="3004"/>
              <a:ext cx="880" cy="4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7" name="Line 7">
              <a:extLst>
                <a:ext uri="{FF2B5EF4-FFF2-40B4-BE49-F238E27FC236}">
                  <a16:creationId xmlns:a16="http://schemas.microsoft.com/office/drawing/2014/main" id="{766CADD1-998B-4973-9FAF-F30F13C8B60E}"/>
                </a:ext>
              </a:extLst>
            </p:cNvPr>
            <p:cNvSpPr>
              <a:spLocks noChangeShapeType="1"/>
            </p:cNvSpPr>
            <p:nvPr/>
          </p:nvSpPr>
          <p:spPr bwMode="auto">
            <a:xfrm>
              <a:off x="1632" y="3004"/>
              <a:ext cx="880" cy="4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8" name="Line 8">
              <a:extLst>
                <a:ext uri="{FF2B5EF4-FFF2-40B4-BE49-F238E27FC236}">
                  <a16:creationId xmlns:a16="http://schemas.microsoft.com/office/drawing/2014/main" id="{683BE612-D4E2-4146-B246-30D536BA2219}"/>
                </a:ext>
              </a:extLst>
            </p:cNvPr>
            <p:cNvSpPr>
              <a:spLocks noChangeShapeType="1"/>
            </p:cNvSpPr>
            <p:nvPr/>
          </p:nvSpPr>
          <p:spPr bwMode="auto">
            <a:xfrm>
              <a:off x="1541" y="3015"/>
              <a:ext cx="1" cy="4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9" name="Rectangle 9">
              <a:extLst>
                <a:ext uri="{FF2B5EF4-FFF2-40B4-BE49-F238E27FC236}">
                  <a16:creationId xmlns:a16="http://schemas.microsoft.com/office/drawing/2014/main" id="{5628566F-7571-452C-8FE3-D8AEFABAA89E}"/>
                </a:ext>
              </a:extLst>
            </p:cNvPr>
            <p:cNvSpPr>
              <a:spLocks noChangeArrowheads="1"/>
            </p:cNvSpPr>
            <p:nvPr/>
          </p:nvSpPr>
          <p:spPr bwMode="auto">
            <a:xfrm>
              <a:off x="480" y="3380"/>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B</a:t>
              </a:r>
            </a:p>
          </p:txBody>
        </p:sp>
        <p:sp>
          <p:nvSpPr>
            <p:cNvPr id="30730" name="Rectangle 10">
              <a:extLst>
                <a:ext uri="{FF2B5EF4-FFF2-40B4-BE49-F238E27FC236}">
                  <a16:creationId xmlns:a16="http://schemas.microsoft.com/office/drawing/2014/main" id="{FA63DA4D-D997-4C6A-BC91-D9868E6F8600}"/>
                </a:ext>
              </a:extLst>
            </p:cNvPr>
            <p:cNvSpPr>
              <a:spLocks noChangeArrowheads="1"/>
            </p:cNvSpPr>
            <p:nvPr/>
          </p:nvSpPr>
          <p:spPr bwMode="auto">
            <a:xfrm>
              <a:off x="1471" y="3389"/>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S</a:t>
              </a:r>
              <a:r>
                <a:rPr lang="en-US" altLang="zh-CN" sz="2800" baseline="-25000"/>
                <a:t>1</a:t>
              </a:r>
            </a:p>
          </p:txBody>
        </p:sp>
        <p:sp>
          <p:nvSpPr>
            <p:cNvPr id="30731" name="Rectangle 11">
              <a:extLst>
                <a:ext uri="{FF2B5EF4-FFF2-40B4-BE49-F238E27FC236}">
                  <a16:creationId xmlns:a16="http://schemas.microsoft.com/office/drawing/2014/main" id="{828B20EF-62FB-4BA5-85C0-1A81B2EB74A4}"/>
                </a:ext>
              </a:extLst>
            </p:cNvPr>
            <p:cNvSpPr>
              <a:spLocks noChangeArrowheads="1"/>
            </p:cNvSpPr>
            <p:nvPr/>
          </p:nvSpPr>
          <p:spPr bwMode="auto">
            <a:xfrm>
              <a:off x="2453" y="3368"/>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800" i="1"/>
                <a:t>S</a:t>
              </a:r>
              <a:r>
                <a:rPr lang="en-US" altLang="zh-CN" sz="2800" baseline="-25000"/>
                <a:t>2</a:t>
              </a:r>
            </a:p>
          </p:txBody>
        </p:sp>
        <p:sp>
          <p:nvSpPr>
            <p:cNvPr id="30732" name="Rectangle 12">
              <a:extLst>
                <a:ext uri="{FF2B5EF4-FFF2-40B4-BE49-F238E27FC236}">
                  <a16:creationId xmlns:a16="http://schemas.microsoft.com/office/drawing/2014/main" id="{B247FCB2-7FB9-4B65-B07E-B4D4CC12D094}"/>
                </a:ext>
              </a:extLst>
            </p:cNvPr>
            <p:cNvSpPr>
              <a:spLocks noChangeArrowheads="1"/>
            </p:cNvSpPr>
            <p:nvPr/>
          </p:nvSpPr>
          <p:spPr bwMode="auto">
            <a:xfrm>
              <a:off x="3707" y="2688"/>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30733" name="Line 13">
              <a:extLst>
                <a:ext uri="{FF2B5EF4-FFF2-40B4-BE49-F238E27FC236}">
                  <a16:creationId xmlns:a16="http://schemas.microsoft.com/office/drawing/2014/main" id="{73E54609-D0BE-4078-8911-F9B3CBC249A4}"/>
                </a:ext>
              </a:extLst>
            </p:cNvPr>
            <p:cNvSpPr>
              <a:spLocks noChangeShapeType="1"/>
            </p:cNvSpPr>
            <p:nvPr/>
          </p:nvSpPr>
          <p:spPr bwMode="auto">
            <a:xfrm flipH="1">
              <a:off x="3041" y="2912"/>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14">
              <a:extLst>
                <a:ext uri="{FF2B5EF4-FFF2-40B4-BE49-F238E27FC236}">
                  <a16:creationId xmlns:a16="http://schemas.microsoft.com/office/drawing/2014/main" id="{8B9281A7-5400-40F4-9840-0837C50D2F85}"/>
                </a:ext>
              </a:extLst>
            </p:cNvPr>
            <p:cNvSpPr>
              <a:spLocks noChangeShapeType="1"/>
            </p:cNvSpPr>
            <p:nvPr/>
          </p:nvSpPr>
          <p:spPr bwMode="auto">
            <a:xfrm>
              <a:off x="3830" y="2927"/>
              <a:ext cx="662"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Rectangle 15">
              <a:extLst>
                <a:ext uri="{FF2B5EF4-FFF2-40B4-BE49-F238E27FC236}">
                  <a16:creationId xmlns:a16="http://schemas.microsoft.com/office/drawing/2014/main" id="{FEA4E892-E250-4C35-ADED-3D6BF094B183}"/>
                </a:ext>
              </a:extLst>
            </p:cNvPr>
            <p:cNvSpPr>
              <a:spLocks noChangeArrowheads="1"/>
            </p:cNvSpPr>
            <p:nvPr/>
          </p:nvSpPr>
          <p:spPr bwMode="auto">
            <a:xfrm>
              <a:off x="4485" y="3132"/>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a:t>
              </a:r>
            </a:p>
          </p:txBody>
        </p:sp>
        <p:sp>
          <p:nvSpPr>
            <p:cNvPr id="30736" name="Line 16">
              <a:extLst>
                <a:ext uri="{FF2B5EF4-FFF2-40B4-BE49-F238E27FC236}">
                  <a16:creationId xmlns:a16="http://schemas.microsoft.com/office/drawing/2014/main" id="{992D5C28-D681-4F81-9094-B01FFC034F0C}"/>
                </a:ext>
              </a:extLst>
            </p:cNvPr>
            <p:cNvSpPr>
              <a:spLocks noChangeShapeType="1"/>
            </p:cNvSpPr>
            <p:nvPr/>
          </p:nvSpPr>
          <p:spPr bwMode="auto">
            <a:xfrm>
              <a:off x="4608" y="3301"/>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7">
              <a:extLst>
                <a:ext uri="{FF2B5EF4-FFF2-40B4-BE49-F238E27FC236}">
                  <a16:creationId xmlns:a16="http://schemas.microsoft.com/office/drawing/2014/main" id="{74FB509E-7BD5-4E8D-984B-B5AD4A919723}"/>
                </a:ext>
              </a:extLst>
            </p:cNvPr>
            <p:cNvSpPr>
              <a:spLocks noChangeShapeType="1"/>
            </p:cNvSpPr>
            <p:nvPr/>
          </p:nvSpPr>
          <p:spPr bwMode="auto">
            <a:xfrm flipH="1">
              <a:off x="3809" y="3310"/>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Rectangle 18">
              <a:extLst>
                <a:ext uri="{FF2B5EF4-FFF2-40B4-BE49-F238E27FC236}">
                  <a16:creationId xmlns:a16="http://schemas.microsoft.com/office/drawing/2014/main" id="{525240F2-B6A9-434A-8BF8-7B1FD4FB2BD6}"/>
                </a:ext>
              </a:extLst>
            </p:cNvPr>
            <p:cNvSpPr>
              <a:spLocks noChangeArrowheads="1"/>
            </p:cNvSpPr>
            <p:nvPr/>
          </p:nvSpPr>
          <p:spPr bwMode="auto">
            <a:xfrm>
              <a:off x="5235" y="3540"/>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2</a:t>
              </a:r>
            </a:p>
          </p:txBody>
        </p:sp>
        <p:sp>
          <p:nvSpPr>
            <p:cNvPr id="30739" name="Rectangle 19">
              <a:extLst>
                <a:ext uri="{FF2B5EF4-FFF2-40B4-BE49-F238E27FC236}">
                  <a16:creationId xmlns:a16="http://schemas.microsoft.com/office/drawing/2014/main" id="{FC67B045-EC24-481C-AA81-BBD3F973006B}"/>
                </a:ext>
              </a:extLst>
            </p:cNvPr>
            <p:cNvSpPr>
              <a:spLocks noChangeArrowheads="1"/>
            </p:cNvSpPr>
            <p:nvPr/>
          </p:nvSpPr>
          <p:spPr bwMode="auto">
            <a:xfrm>
              <a:off x="3727" y="3561"/>
              <a:ext cx="28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5</a:t>
              </a:r>
            </a:p>
          </p:txBody>
        </p:sp>
        <p:sp>
          <p:nvSpPr>
            <p:cNvPr id="30740" name="Rectangle 20">
              <a:extLst>
                <a:ext uri="{FF2B5EF4-FFF2-40B4-BE49-F238E27FC236}">
                  <a16:creationId xmlns:a16="http://schemas.microsoft.com/office/drawing/2014/main" id="{6407D53F-EB55-42E2-9A3C-634E422A419B}"/>
                </a:ext>
              </a:extLst>
            </p:cNvPr>
            <p:cNvSpPr>
              <a:spLocks noChangeArrowheads="1"/>
            </p:cNvSpPr>
            <p:nvPr/>
          </p:nvSpPr>
          <p:spPr bwMode="auto">
            <a:xfrm>
              <a:off x="2959" y="3154"/>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2451">
                                            <p:txEl>
                                              <p:pRg st="1" end="1"/>
                                            </p:txEl>
                                          </p:spTgt>
                                        </p:tgtEl>
                                        <p:attrNameLst>
                                          <p:attrName>style.visibility</p:attrName>
                                        </p:attrNameLst>
                                      </p:cBhvr>
                                      <p:to>
                                        <p:strVal val="visible"/>
                                      </p:to>
                                    </p:set>
                                    <p:anim calcmode="lin" valueType="num">
                                      <p:cBhvr additive="base">
                                        <p:cTn id="7" dur="500" fill="hold"/>
                                        <p:tgtEl>
                                          <p:spTgt spid="8724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2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872451">
                                            <p:txEl>
                                              <p:pRg st="2" end="2"/>
                                            </p:txEl>
                                          </p:spTgt>
                                        </p:tgtEl>
                                        <p:attrNameLst>
                                          <p:attrName>style.visibility</p:attrName>
                                        </p:attrNameLst>
                                      </p:cBhvr>
                                      <p:to>
                                        <p:strVal val="visible"/>
                                      </p:to>
                                    </p:set>
                                    <p:animEffect transition="in" filter="box(in)">
                                      <p:cBhvr>
                                        <p:cTn id="13" dur="500"/>
                                        <p:tgtEl>
                                          <p:spTgt spid="87245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72451">
                                            <p:txEl>
                                              <p:pRg st="3" end="3"/>
                                            </p:txEl>
                                          </p:spTgt>
                                        </p:tgtEl>
                                        <p:attrNameLst>
                                          <p:attrName>style.visibility</p:attrName>
                                        </p:attrNameLst>
                                      </p:cBhvr>
                                      <p:to>
                                        <p:strVal val="visible"/>
                                      </p:to>
                                    </p:set>
                                    <p:anim calcmode="lin" valueType="num">
                                      <p:cBhvr additive="base">
                                        <p:cTn id="18" dur="500" fill="hold"/>
                                        <p:tgtEl>
                                          <p:spTgt spid="87245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72451">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872451">
                                            <p:txEl>
                                              <p:pRg st="4" end="4"/>
                                            </p:txEl>
                                          </p:spTgt>
                                        </p:tgtEl>
                                        <p:attrNameLst>
                                          <p:attrName>style.visibility</p:attrName>
                                        </p:attrNameLst>
                                      </p:cBhvr>
                                      <p:to>
                                        <p:strVal val="visible"/>
                                      </p:to>
                                    </p:set>
                                    <p:anim calcmode="lin" valueType="num">
                                      <p:cBhvr additive="base">
                                        <p:cTn id="22" dur="500" fill="hold"/>
                                        <p:tgtEl>
                                          <p:spTgt spid="87245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72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724"/>
                                        </p:tgtEl>
                                        <p:attrNameLst>
                                          <p:attrName>style.visibility</p:attrName>
                                        </p:attrNameLst>
                                      </p:cBhvr>
                                      <p:to>
                                        <p:strVal val="visible"/>
                                      </p:to>
                                    </p:set>
                                    <p:anim calcmode="lin" valueType="num">
                                      <p:cBhvr additive="base">
                                        <p:cTn id="28" dur="500" fill="hold"/>
                                        <p:tgtEl>
                                          <p:spTgt spid="30724"/>
                                        </p:tgtEl>
                                        <p:attrNameLst>
                                          <p:attrName>ppt_x</p:attrName>
                                        </p:attrNameLst>
                                      </p:cBhvr>
                                      <p:tavLst>
                                        <p:tav tm="0">
                                          <p:val>
                                            <p:strVal val="#ppt_x"/>
                                          </p:val>
                                        </p:tav>
                                        <p:tav tm="100000">
                                          <p:val>
                                            <p:strVal val="#ppt_x"/>
                                          </p:val>
                                        </p:tav>
                                      </p:tavLst>
                                    </p:anim>
                                    <p:anim calcmode="lin" valueType="num">
                                      <p:cBhvr additive="base">
                                        <p:cTn id="29"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3BCB0B52-6CEE-4CFC-9E52-88DCFF6E5F7F}"/>
              </a:ext>
            </a:extLst>
          </p:cNvPr>
          <p:cNvSpPr>
            <a:spLocks noGrp="1" noChangeArrowheads="1"/>
          </p:cNvSpPr>
          <p:nvPr>
            <p:ph type="body" idx="1"/>
          </p:nvPr>
        </p:nvSpPr>
        <p:spPr>
          <a:xfrm>
            <a:off x="399926" y="1870323"/>
            <a:ext cx="8564562" cy="622573"/>
          </a:xfrm>
          <a:noFill/>
        </p:spPr>
        <p:txBody>
          <a:bodyPr/>
          <a:lstStyle/>
          <a:p>
            <a:pPr>
              <a:spcBef>
                <a:spcPct val="0"/>
              </a:spcBef>
              <a:buClr>
                <a:srgbClr val="C00000"/>
              </a:buClr>
            </a:pPr>
            <a:r>
              <a:rPr lang="zh-CN" altLang="en-US" b="1" dirty="0">
                <a:latin typeface="华文新魏" panose="02010800040101010101" pitchFamily="2" charset="-122"/>
                <a:ea typeface="华文新魏" panose="02010800040101010101" pitchFamily="2" charset="-122"/>
              </a:rPr>
              <a:t>构造语法树的语法制导定义</a:t>
            </a:r>
          </a:p>
        </p:txBody>
      </p:sp>
      <p:graphicFrame>
        <p:nvGraphicFramePr>
          <p:cNvPr id="598136" name="Group 120">
            <a:extLst>
              <a:ext uri="{FF2B5EF4-FFF2-40B4-BE49-F238E27FC236}">
                <a16:creationId xmlns:a16="http://schemas.microsoft.com/office/drawing/2014/main" id="{35538954-F42E-4A2C-B313-2ED55B1506EE}"/>
              </a:ext>
            </a:extLst>
          </p:cNvPr>
          <p:cNvGraphicFramePr>
            <a:graphicFrameLocks noGrp="1"/>
          </p:cNvGraphicFramePr>
          <p:nvPr>
            <p:extLst>
              <p:ext uri="{D42A27DB-BD31-4B8C-83A1-F6EECF244321}">
                <p14:modId xmlns:p14="http://schemas.microsoft.com/office/powerpoint/2010/main" val="124682512"/>
              </p:ext>
            </p:extLst>
          </p:nvPr>
        </p:nvGraphicFramePr>
        <p:xfrm>
          <a:off x="304800" y="2452200"/>
          <a:ext cx="8450263" cy="4145152"/>
        </p:xfrm>
        <a:graphic>
          <a:graphicData uri="http://schemas.openxmlformats.org/drawingml/2006/table">
            <a:tbl>
              <a:tblPr/>
              <a:tblGrid>
                <a:gridCol w="2057400">
                  <a:extLst>
                    <a:ext uri="{9D8B030D-6E8A-4147-A177-3AD203B41FA5}">
                      <a16:colId xmlns:a16="http://schemas.microsoft.com/office/drawing/2014/main" val="20000"/>
                    </a:ext>
                  </a:extLst>
                </a:gridCol>
                <a:gridCol w="6392863">
                  <a:extLst>
                    <a:ext uri="{9D8B030D-6E8A-4147-A177-3AD203B41FA5}">
                      <a16:colId xmlns:a16="http://schemas.microsoft.com/office/drawing/2014/main" val="20001"/>
                    </a:ext>
                  </a:extLst>
                </a:gridCol>
              </a:tblGrid>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产  生  式</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语</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义</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规</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则</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err="1">
                          <a:ln>
                            <a:noFill/>
                          </a:ln>
                          <a:solidFill>
                            <a:schemeClr val="tx1"/>
                          </a:solidFill>
                          <a:effectLst/>
                          <a:latin typeface="Times New Roman" pitchFamily="18" charset="0"/>
                          <a:ea typeface="宋体" charset="-122"/>
                        </a:rPr>
                        <a:t>E</a:t>
                      </a:r>
                      <a:r>
                        <a:rPr kumimoji="0" lang="en-US" altLang="zh-CN" sz="2800" b="1" i="0" u="none" strike="noStrike" cap="none" normalizeH="0" baseline="0" dirty="0" err="1">
                          <a:ln>
                            <a:noFill/>
                          </a:ln>
                          <a:solidFill>
                            <a:schemeClr val="tx1"/>
                          </a:solidFill>
                          <a:effectLst/>
                          <a:latin typeface="Times New Roman" pitchFamily="18" charset="0"/>
                          <a:ea typeface="宋体" charset="-122"/>
                        </a:rPr>
                        <a:t>.</a:t>
                      </a:r>
                      <a:r>
                        <a:rPr kumimoji="0" lang="en-US" altLang="zh-CN" sz="2800" b="1" i="1" u="none" strike="noStrike" cap="none" normalizeH="0" baseline="0" dirty="0" err="1">
                          <a:ln>
                            <a:noFill/>
                          </a:ln>
                          <a:solidFill>
                            <a:schemeClr val="tx1"/>
                          </a:solidFill>
                          <a:effectLst/>
                          <a:latin typeface="Times New Roman" pitchFamily="18" charset="0"/>
                          <a:ea typeface="宋体" charset="-122"/>
                        </a:rPr>
                        <a:t>nptr</a:t>
                      </a:r>
                      <a:r>
                        <a:rPr kumimoji="0" lang="en-US" altLang="zh-CN" sz="2800" b="1" i="0" u="none" strike="noStrike" cap="none" normalizeH="0" baseline="0" dirty="0">
                          <a:ln>
                            <a:noFill/>
                          </a:ln>
                          <a:solidFill>
                            <a:schemeClr val="tx1"/>
                          </a:solidFill>
                          <a:effectLst/>
                          <a:latin typeface="Times New Roman" pitchFamily="18" charset="0"/>
                          <a:ea typeface="宋体" charset="-122"/>
                        </a:rPr>
                        <a:t> = </a:t>
                      </a:r>
                      <a:r>
                        <a:rPr kumimoji="0" lang="en-US" altLang="zh-CN" sz="2800" b="1" i="1" u="none" strike="noStrike" cap="none" normalizeH="0" baseline="0" dirty="0" err="1">
                          <a:ln>
                            <a:noFill/>
                          </a:ln>
                          <a:solidFill>
                            <a:schemeClr val="tx1"/>
                          </a:solidFill>
                          <a:effectLst/>
                          <a:latin typeface="Times New Roman" pitchFamily="18" charset="0"/>
                          <a:ea typeface="宋体" charset="-122"/>
                        </a:rPr>
                        <a:t>mkNode</a:t>
                      </a:r>
                      <a:r>
                        <a:rPr kumimoji="0" lang="en-US" altLang="zh-CN" sz="2800" b="1" i="0" u="none" strike="noStrike" cap="none" normalizeH="0" baseline="0" dirty="0">
                          <a:ln>
                            <a:noFill/>
                          </a:ln>
                          <a:solidFill>
                            <a:schemeClr val="tx1"/>
                          </a:solidFill>
                          <a:effectLst/>
                          <a:latin typeface="Times New Roman" pitchFamily="18" charset="0"/>
                          <a:ea typeface="宋体" charset="-122"/>
                        </a:rPr>
                        <a:t>( ‘+’, </a:t>
                      </a:r>
                      <a:r>
                        <a:rPr kumimoji="0" lang="en-US" altLang="zh-CN" sz="2800" b="1" i="1" u="none" strike="noStrike" cap="none" normalizeH="0" baseline="0" dirty="0">
                          <a:ln>
                            <a:noFill/>
                          </a:ln>
                          <a:solidFill>
                            <a:schemeClr val="tx1"/>
                          </a:solidFill>
                          <a:effectLst/>
                          <a:latin typeface="Times New Roman" pitchFamily="18" charset="0"/>
                          <a:ea typeface="宋体" charset="-122"/>
                        </a:rPr>
                        <a:t>E</a:t>
                      </a:r>
                      <a:r>
                        <a:rPr kumimoji="0" lang="en-US" altLang="zh-CN" sz="2800" b="1" i="0" u="none" strike="noStrike" cap="none" normalizeH="0" baseline="-30000" dirty="0">
                          <a:ln>
                            <a:noFill/>
                          </a:ln>
                          <a:solidFill>
                            <a:schemeClr val="tx1"/>
                          </a:solidFill>
                          <a:effectLst/>
                          <a:latin typeface="Times New Roman" pitchFamily="18" charset="0"/>
                          <a:ea typeface="宋体" charset="-122"/>
                        </a:rPr>
                        <a:t>1</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1" i="1" u="none" strike="noStrike" cap="none" normalizeH="0" baseline="0" dirty="0">
                          <a:ln>
                            <a:noFill/>
                          </a:ln>
                          <a:solidFill>
                            <a:schemeClr val="tx1"/>
                          </a:solidFill>
                          <a:effectLst/>
                          <a:latin typeface="Times New Roman" pitchFamily="18" charset="0"/>
                          <a:ea typeface="宋体" charset="-122"/>
                        </a:rPr>
                        <a:t>nptr</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1" i="1"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err="1">
                          <a:ln>
                            <a:noFill/>
                          </a:ln>
                          <a:solidFill>
                            <a:schemeClr val="tx1"/>
                          </a:solidFill>
                          <a:effectLst/>
                          <a:latin typeface="Times New Roman" pitchFamily="18" charset="0"/>
                          <a:ea typeface="宋体" charset="-122"/>
                        </a:rPr>
                        <a:t>T</a:t>
                      </a:r>
                      <a:r>
                        <a:rPr kumimoji="0" lang="en-US" altLang="zh-CN" sz="2800" b="1" i="0" u="none" strike="noStrike" cap="none" normalizeH="0" baseline="0" dirty="0" err="1">
                          <a:ln>
                            <a:noFill/>
                          </a:ln>
                          <a:solidFill>
                            <a:schemeClr val="tx1"/>
                          </a:solidFill>
                          <a:effectLst/>
                          <a:latin typeface="Times New Roman" pitchFamily="18" charset="0"/>
                          <a:ea typeface="宋体" charset="-122"/>
                        </a:rPr>
                        <a:t>.</a:t>
                      </a:r>
                      <a:r>
                        <a:rPr kumimoji="0" lang="en-US" altLang="zh-CN" sz="2800" b="1" i="1" u="none" strike="noStrike" cap="none" normalizeH="0" baseline="0" dirty="0" err="1">
                          <a:ln>
                            <a:noFill/>
                          </a:ln>
                          <a:solidFill>
                            <a:schemeClr val="tx1"/>
                          </a:solidFill>
                          <a:effectLst/>
                          <a:latin typeface="Times New Roman" pitchFamily="18" charset="0"/>
                          <a:ea typeface="宋体" charset="-122"/>
                        </a:rPr>
                        <a:t>nptr</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0" i="0" u="none" strike="noStrike" cap="none" normalizeH="0" baseline="0" dirty="0">
                          <a:ln>
                            <a:noFill/>
                          </a:ln>
                          <a:solidFill>
                            <a:schemeClr val="tx1"/>
                          </a:solidFill>
                          <a:effectLst/>
                          <a:latin typeface="Times New Roman" pitchFamily="18" charset="0"/>
                          <a:ea typeface="宋体" charset="-122"/>
                        </a:rPr>
                        <a:t> </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a:ln>
                            <a:noFill/>
                          </a:ln>
                          <a:solidFill>
                            <a:schemeClr val="tx1"/>
                          </a:solidFill>
                          <a:effectLst/>
                          <a:latin typeface="Times New Roman" pitchFamily="18" charset="0"/>
                          <a:ea typeface="宋体" charset="-122"/>
                        </a:rPr>
                        <a:t> 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nptr</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nptr</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nptr</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mkNode</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30000">
                          <a:ln>
                            <a:noFill/>
                          </a:ln>
                          <a:solidFill>
                            <a:schemeClr val="tx1"/>
                          </a:solidFill>
                          <a:effectLst/>
                          <a:latin typeface="Times New Roman" pitchFamily="18" charset="0"/>
                          <a:ea typeface="宋体" charset="-122"/>
                        </a:rPr>
                        <a:t>1</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nptr</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 F</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nptr</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nptr</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nptr</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nptr</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nptr</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 </a:t>
                      </a:r>
                      <a:r>
                        <a:rPr kumimoji="0" lang="en-US" altLang="zh-CN" sz="2800" b="0"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id</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err="1">
                          <a:ln>
                            <a:noFill/>
                          </a:ln>
                          <a:solidFill>
                            <a:schemeClr val="tx1"/>
                          </a:solidFill>
                          <a:effectLst/>
                          <a:latin typeface="Times New Roman" pitchFamily="18" charset="0"/>
                          <a:ea typeface="宋体" charset="-122"/>
                        </a:rPr>
                        <a:t>F</a:t>
                      </a:r>
                      <a:r>
                        <a:rPr kumimoji="0" lang="en-US" altLang="zh-CN" sz="2800" b="1" i="0" u="none" strike="noStrike" cap="none" normalizeH="0" baseline="0" dirty="0" err="1">
                          <a:ln>
                            <a:noFill/>
                          </a:ln>
                          <a:solidFill>
                            <a:schemeClr val="tx1"/>
                          </a:solidFill>
                          <a:effectLst/>
                          <a:latin typeface="Times New Roman" pitchFamily="18" charset="0"/>
                          <a:ea typeface="宋体" charset="-122"/>
                        </a:rPr>
                        <a:t>.</a:t>
                      </a:r>
                      <a:r>
                        <a:rPr kumimoji="0" lang="en-US" altLang="zh-CN" sz="2800" b="1" i="1" u="none" strike="noStrike" cap="none" normalizeH="0" baseline="0" dirty="0" err="1">
                          <a:ln>
                            <a:noFill/>
                          </a:ln>
                          <a:solidFill>
                            <a:schemeClr val="tx1"/>
                          </a:solidFill>
                          <a:effectLst/>
                          <a:latin typeface="Times New Roman" pitchFamily="18" charset="0"/>
                          <a:ea typeface="宋体" charset="-122"/>
                        </a:rPr>
                        <a:t>nptr</a:t>
                      </a:r>
                      <a:r>
                        <a:rPr kumimoji="0" lang="en-US" altLang="zh-CN" sz="2800" b="1" i="0" u="none" strike="noStrike" cap="none" normalizeH="0" baseline="0" dirty="0">
                          <a:ln>
                            <a:noFill/>
                          </a:ln>
                          <a:solidFill>
                            <a:schemeClr val="tx1"/>
                          </a:solidFill>
                          <a:effectLst/>
                          <a:latin typeface="Times New Roman" pitchFamily="18" charset="0"/>
                          <a:ea typeface="宋体" charset="-122"/>
                        </a:rPr>
                        <a:t> = </a:t>
                      </a:r>
                      <a:r>
                        <a:rPr kumimoji="0" lang="en-US" altLang="zh-CN" sz="2800" b="1" i="1" u="none" strike="noStrike" cap="none" normalizeH="0" baseline="0" dirty="0" err="1">
                          <a:ln>
                            <a:noFill/>
                          </a:ln>
                          <a:solidFill>
                            <a:schemeClr val="tx1"/>
                          </a:solidFill>
                          <a:effectLst/>
                          <a:latin typeface="Times New Roman" pitchFamily="18" charset="0"/>
                          <a:ea typeface="宋体" charset="-122"/>
                        </a:rPr>
                        <a:t>mkLeaf</a:t>
                      </a:r>
                      <a:r>
                        <a:rPr kumimoji="0" lang="en-US" altLang="zh-CN" sz="2800" b="1" i="1" u="none" strike="noStrike" cap="none" normalizeH="0" baseline="0" dirty="0">
                          <a:ln>
                            <a:noFill/>
                          </a:ln>
                          <a:solidFill>
                            <a:schemeClr val="tx1"/>
                          </a:solidFill>
                          <a:effectLst/>
                          <a:latin typeface="Times New Roman" pitchFamily="18" charset="0"/>
                          <a:ea typeface="宋体" charset="-122"/>
                        </a:rPr>
                        <a:t> </a:t>
                      </a:r>
                      <a:r>
                        <a:rPr kumimoji="0" lang="en-US" altLang="zh-CN" sz="2800" b="1" i="0" u="none" strike="noStrike" cap="none" normalizeH="0" baseline="0" dirty="0">
                          <a:ln>
                            <a:noFill/>
                          </a:ln>
                          <a:solidFill>
                            <a:schemeClr val="tx1"/>
                          </a:solidFill>
                          <a:effectLst/>
                          <a:latin typeface="Times New Roman" pitchFamily="18" charset="0"/>
                          <a:ea typeface="宋体" charset="-122"/>
                        </a:rPr>
                        <a:t>(id, </a:t>
                      </a:r>
                      <a:r>
                        <a:rPr kumimoji="0" lang="en-US" altLang="zh-CN" sz="2800" b="1" i="0" u="none" strike="noStrike" cap="none" normalizeH="0" baseline="0" dirty="0" err="1">
                          <a:ln>
                            <a:noFill/>
                          </a:ln>
                          <a:solidFill>
                            <a:schemeClr val="tx1"/>
                          </a:solidFill>
                          <a:effectLst/>
                          <a:latin typeface="Times New Roman" pitchFamily="18" charset="0"/>
                          <a:ea typeface="宋体" charset="-122"/>
                        </a:rPr>
                        <a:t>id.</a:t>
                      </a:r>
                      <a:r>
                        <a:rPr kumimoji="0" lang="en-US" altLang="zh-CN" sz="2800" b="1" i="1" u="none" strike="noStrike" cap="none" normalizeH="0" baseline="0" dirty="0" err="1">
                          <a:ln>
                            <a:noFill/>
                          </a:ln>
                          <a:solidFill>
                            <a:schemeClr val="tx1"/>
                          </a:solidFill>
                          <a:effectLst/>
                          <a:latin typeface="Times New Roman" pitchFamily="18" charset="0"/>
                          <a:ea typeface="宋体" charset="-122"/>
                        </a:rPr>
                        <a:t>entry</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0" i="0" u="none" strike="noStrike" cap="none" normalizeH="0" baseline="0" dirty="0">
                          <a:ln>
                            <a:noFill/>
                          </a:ln>
                          <a:solidFill>
                            <a:schemeClr val="tx1"/>
                          </a:solidFill>
                          <a:effectLst/>
                          <a:latin typeface="Times New Roman" pitchFamily="18" charset="0"/>
                          <a:ea typeface="宋体" charset="-122"/>
                        </a:rPr>
                        <a:t> </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num</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err="1">
                          <a:ln>
                            <a:noFill/>
                          </a:ln>
                          <a:solidFill>
                            <a:schemeClr val="tx1"/>
                          </a:solidFill>
                          <a:effectLst/>
                          <a:latin typeface="Times New Roman" pitchFamily="18" charset="0"/>
                          <a:ea typeface="宋体" charset="-122"/>
                        </a:rPr>
                        <a:t>F</a:t>
                      </a:r>
                      <a:r>
                        <a:rPr kumimoji="0" lang="en-US" altLang="zh-CN" sz="2800" b="1" i="0" u="none" strike="noStrike" cap="none" normalizeH="0" baseline="0" dirty="0" err="1">
                          <a:ln>
                            <a:noFill/>
                          </a:ln>
                          <a:solidFill>
                            <a:schemeClr val="tx1"/>
                          </a:solidFill>
                          <a:effectLst/>
                          <a:latin typeface="Times New Roman" pitchFamily="18" charset="0"/>
                          <a:ea typeface="宋体" charset="-122"/>
                        </a:rPr>
                        <a:t>.</a:t>
                      </a:r>
                      <a:r>
                        <a:rPr kumimoji="0" lang="en-US" altLang="zh-CN" sz="2800" b="1" i="1" u="none" strike="noStrike" cap="none" normalizeH="0" baseline="0" dirty="0" err="1">
                          <a:ln>
                            <a:noFill/>
                          </a:ln>
                          <a:solidFill>
                            <a:schemeClr val="tx1"/>
                          </a:solidFill>
                          <a:effectLst/>
                          <a:latin typeface="Times New Roman" pitchFamily="18" charset="0"/>
                          <a:ea typeface="宋体" charset="-122"/>
                        </a:rPr>
                        <a:t>nptr</a:t>
                      </a:r>
                      <a:r>
                        <a:rPr kumimoji="0" lang="en-US" altLang="zh-CN" sz="2800" b="1" i="0" u="none" strike="noStrike" cap="none" normalizeH="0" baseline="0" dirty="0">
                          <a:ln>
                            <a:noFill/>
                          </a:ln>
                          <a:solidFill>
                            <a:schemeClr val="tx1"/>
                          </a:solidFill>
                          <a:effectLst/>
                          <a:latin typeface="Times New Roman" pitchFamily="18" charset="0"/>
                          <a:ea typeface="宋体" charset="-122"/>
                        </a:rPr>
                        <a:t> = </a:t>
                      </a:r>
                      <a:r>
                        <a:rPr kumimoji="0" lang="en-US" altLang="zh-CN" sz="2800" b="1" i="1" u="none" strike="noStrike" cap="none" normalizeH="0" baseline="0" dirty="0" err="1">
                          <a:ln>
                            <a:noFill/>
                          </a:ln>
                          <a:solidFill>
                            <a:schemeClr val="tx1"/>
                          </a:solidFill>
                          <a:effectLst/>
                          <a:latin typeface="Times New Roman" pitchFamily="18" charset="0"/>
                          <a:ea typeface="宋体" charset="-122"/>
                        </a:rPr>
                        <a:t>mkLeaf</a:t>
                      </a:r>
                      <a:r>
                        <a:rPr kumimoji="0" lang="en-US" altLang="zh-CN" sz="2800" b="1" i="1" u="none" strike="noStrike" cap="none" normalizeH="0" baseline="0" dirty="0">
                          <a:ln>
                            <a:noFill/>
                          </a:ln>
                          <a:solidFill>
                            <a:schemeClr val="tx1"/>
                          </a:solidFill>
                          <a:effectLst/>
                          <a:latin typeface="Times New Roman" pitchFamily="18" charset="0"/>
                          <a:ea typeface="宋体" charset="-122"/>
                        </a:rPr>
                        <a:t> </a:t>
                      </a:r>
                      <a:r>
                        <a:rPr kumimoji="0" lang="en-US" altLang="zh-CN" sz="2800" b="1" i="0" u="none" strike="noStrike" cap="none" normalizeH="0" baseline="0" dirty="0">
                          <a:ln>
                            <a:noFill/>
                          </a:ln>
                          <a:solidFill>
                            <a:schemeClr val="tx1"/>
                          </a:solidFill>
                          <a:effectLst/>
                          <a:latin typeface="Times New Roman" pitchFamily="18" charset="0"/>
                          <a:ea typeface="宋体" charset="-122"/>
                        </a:rPr>
                        <a:t>(num, </a:t>
                      </a:r>
                      <a:r>
                        <a:rPr kumimoji="0" lang="en-US" altLang="zh-CN" sz="2800" b="1" i="0" u="none" strike="noStrike" cap="none" normalizeH="0" baseline="0" dirty="0" err="1">
                          <a:ln>
                            <a:noFill/>
                          </a:ln>
                          <a:solidFill>
                            <a:schemeClr val="tx1"/>
                          </a:solidFill>
                          <a:effectLst/>
                          <a:latin typeface="Times New Roman" pitchFamily="18" charset="0"/>
                          <a:ea typeface="宋体" charset="-122"/>
                        </a:rPr>
                        <a:t>num.</a:t>
                      </a:r>
                      <a:r>
                        <a:rPr kumimoji="0" lang="en-US" altLang="zh-CN" sz="2800" b="1" i="1" u="none" strike="noStrike" cap="none" normalizeH="0" baseline="0" dirty="0" err="1">
                          <a:ln>
                            <a:noFill/>
                          </a:ln>
                          <a:solidFill>
                            <a:schemeClr val="tx1"/>
                          </a:solidFill>
                          <a:effectLst/>
                          <a:latin typeface="Times New Roman" pitchFamily="18" charset="0"/>
                          <a:ea typeface="宋体" charset="-122"/>
                        </a:rPr>
                        <a:t>val</a:t>
                      </a:r>
                      <a:r>
                        <a:rPr kumimoji="0" lang="en-US" altLang="zh-CN" sz="2800" b="1" i="0" u="none" strike="noStrike" cap="none" normalizeH="0" baseline="0" dirty="0">
                          <a:ln>
                            <a:noFill/>
                          </a:ln>
                          <a:solidFill>
                            <a:schemeClr val="tx1"/>
                          </a:solidFill>
                          <a:effectLst/>
                          <a:latin typeface="Times New Roman" pitchFamily="18" charset="0"/>
                          <a:ea typeface="宋体" charset="-122"/>
                        </a:rPr>
                        <a:t>)</a:t>
                      </a:r>
                      <a:r>
                        <a:rPr kumimoji="0" lang="en-US" altLang="zh-CN" sz="2800" b="0" i="0" u="none" strike="noStrike" cap="none" normalizeH="0" baseline="0" dirty="0">
                          <a:ln>
                            <a:noFill/>
                          </a:ln>
                          <a:solidFill>
                            <a:schemeClr val="tx1"/>
                          </a:solidFill>
                          <a:effectLst/>
                          <a:latin typeface="Times New Roman" pitchFamily="18" charset="0"/>
                          <a:ea typeface="宋体" charset="-122"/>
                        </a:rPr>
                        <a:t> </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Rectangle 2">
            <a:extLst>
              <a:ext uri="{FF2B5EF4-FFF2-40B4-BE49-F238E27FC236}">
                <a16:creationId xmlns:a16="http://schemas.microsoft.com/office/drawing/2014/main" id="{9DAA87F7-2510-425C-A1BF-C9BEC340F4F3}"/>
              </a:ext>
            </a:extLst>
          </p:cNvPr>
          <p:cNvSpPr>
            <a:spLocks noGrp="1" noChangeArrowheads="1"/>
          </p:cNvSpPr>
          <p:nvPr>
            <p:ph type="title"/>
          </p:nvPr>
        </p:nvSpPr>
        <p:spPr>
          <a:xfrm>
            <a:off x="722091" y="295275"/>
            <a:ext cx="8382000" cy="1143000"/>
          </a:xfrm>
          <a:noFill/>
          <a:ln>
            <a:noFill/>
          </a:ln>
        </p:spPr>
        <p:txBody>
          <a:bodyPr anchor="b"/>
          <a:lstStyle/>
          <a:p>
            <a:pPr algn="ctr" eaLnBrk="1" hangingPunct="1"/>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4.2  </a:t>
            </a:r>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属性定义的</a:t>
            </a:r>
            <a:r>
              <a:rPr lang="zh-CN" altLang="en-US" b="1" dirty="0">
                <a:solidFill>
                  <a:srgbClr val="FF66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endPar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EDDA368-FA68-4F58-9C74-F02BBC7DC5BC}"/>
              </a:ext>
            </a:extLst>
          </p:cNvPr>
          <p:cNvSpPr>
            <a:spLocks noGrp="1" noChangeArrowheads="1"/>
          </p:cNvSpPr>
          <p:nvPr>
            <p:ph type="title"/>
          </p:nvPr>
        </p:nvSpPr>
        <p:spPr>
          <a:xfrm>
            <a:off x="722091" y="295275"/>
            <a:ext cx="8382000" cy="1143000"/>
          </a:xfrm>
          <a:noFill/>
          <a:ln>
            <a:noFill/>
          </a:ln>
        </p:spPr>
        <p:txBody>
          <a:bodyPr anchor="b"/>
          <a:lstStyle/>
          <a:p>
            <a:pPr algn="ctr" eaLnBrk="1" hangingPunct="1"/>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4.2  </a:t>
            </a:r>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属性定义的</a:t>
            </a:r>
            <a:r>
              <a:rPr lang="zh-CN" altLang="en-US" b="1" dirty="0">
                <a:solidFill>
                  <a:srgbClr val="FF66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endPar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
        <p:nvSpPr>
          <p:cNvPr id="872451" name="Rectangle 3">
            <a:extLst>
              <a:ext uri="{FF2B5EF4-FFF2-40B4-BE49-F238E27FC236}">
                <a16:creationId xmlns:a16="http://schemas.microsoft.com/office/drawing/2014/main" id="{88293B61-95D8-4E82-BDA6-8841522527F0}"/>
              </a:ext>
            </a:extLst>
          </p:cNvPr>
          <p:cNvSpPr>
            <a:spLocks noGrp="1" noChangeArrowheads="1"/>
          </p:cNvSpPr>
          <p:nvPr>
            <p:ph type="body" idx="1"/>
          </p:nvPr>
        </p:nvSpPr>
        <p:spPr>
          <a:xfrm>
            <a:off x="179512" y="2029545"/>
            <a:ext cx="8784976" cy="2983631"/>
          </a:xfrm>
          <a:noFill/>
        </p:spPr>
        <p:txBody>
          <a:bodyPr/>
          <a:lstStyle/>
          <a:p>
            <a:pPr algn="just">
              <a:lnSpc>
                <a:spcPct val="110000"/>
              </a:lnSpc>
              <a:spcBef>
                <a:spcPct val="0"/>
              </a:spcBef>
            </a:pPr>
            <a:r>
              <a:rPr lang="zh-CN" altLang="en-US" b="1" dirty="0">
                <a:solidFill>
                  <a:srgbClr val="C00000"/>
                </a:solidFill>
                <a:latin typeface="华文新魏" panose="02010800040101010101" pitchFamily="2" charset="-122"/>
                <a:ea typeface="华文新魏" panose="02010800040101010101" pitchFamily="2" charset="-122"/>
              </a:rPr>
              <a:t>语义规则中用到的函数</a:t>
            </a:r>
            <a:r>
              <a:rPr lang="zh-CN" altLang="en-US" sz="2800" b="1" dirty="0">
                <a:solidFill>
                  <a:srgbClr val="0000FF"/>
                </a:solidFill>
                <a:latin typeface="华文新魏" panose="02010800040101010101" pitchFamily="2" charset="-122"/>
                <a:ea typeface="华文新魏" panose="02010800040101010101" pitchFamily="2" charset="-122"/>
              </a:rPr>
              <a:t>（返回新建结点的指针）</a:t>
            </a:r>
          </a:p>
          <a:p>
            <a:pPr lvl="1" algn="just">
              <a:lnSpc>
                <a:spcPct val="110000"/>
              </a:lnSpc>
              <a:spcBef>
                <a:spcPct val="0"/>
              </a:spcBef>
            </a:pPr>
            <a:r>
              <a:rPr lang="en-US" altLang="zh-CN" b="1" i="1" dirty="0" err="1">
                <a:solidFill>
                  <a:srgbClr val="0000FF"/>
                </a:solidFill>
                <a:latin typeface="Times New Roman" pitchFamily="18" charset="0"/>
                <a:ea typeface="宋体" charset="-122"/>
              </a:rPr>
              <a:t>mkLeaf</a:t>
            </a:r>
            <a:r>
              <a:rPr lang="en-US" altLang="zh-CN" b="1" i="1" dirty="0">
                <a:solidFill>
                  <a:srgbClr val="0000FF"/>
                </a:solidFill>
                <a:latin typeface="Times New Roman" pitchFamily="18" charset="0"/>
                <a:ea typeface="宋体" charset="-122"/>
              </a:rPr>
              <a:t> </a:t>
            </a:r>
            <a:r>
              <a:rPr lang="en-US" altLang="zh-CN" b="1" dirty="0">
                <a:solidFill>
                  <a:srgbClr val="0000FF"/>
                </a:solidFill>
                <a:latin typeface="Times New Roman" pitchFamily="18" charset="0"/>
                <a:ea typeface="宋体" charset="-122"/>
              </a:rPr>
              <a:t>(id, </a:t>
            </a:r>
            <a:r>
              <a:rPr lang="en-US" altLang="zh-CN" b="1" i="1" dirty="0">
                <a:solidFill>
                  <a:srgbClr val="0000FF"/>
                </a:solidFill>
                <a:latin typeface="Times New Roman" pitchFamily="18" charset="0"/>
                <a:ea typeface="宋体" charset="-122"/>
              </a:rPr>
              <a:t>entry</a:t>
            </a:r>
            <a:r>
              <a:rPr lang="en-US" altLang="zh-CN" b="1" dirty="0">
                <a:solidFill>
                  <a:srgbClr val="0000FF"/>
                </a:solidFill>
                <a:latin typeface="Times New Roman" pitchFamily="18" charset="0"/>
                <a:ea typeface="宋体" charset="-122"/>
              </a:rPr>
              <a:t>)</a:t>
            </a:r>
            <a:r>
              <a:rPr lang="zh-CN" altLang="en-US" b="1" dirty="0">
                <a:solidFill>
                  <a:srgbClr val="0000FF"/>
                </a:solidFill>
                <a:latin typeface="Times New Roman" pitchFamily="18" charset="0"/>
                <a:ea typeface="宋体" charset="-122"/>
              </a:rPr>
              <a:t>：</a:t>
            </a:r>
            <a:r>
              <a:rPr lang="zh-CN" altLang="en-US" b="1" dirty="0">
                <a:latin typeface="华文新魏" panose="02010800040101010101" pitchFamily="2" charset="-122"/>
                <a:ea typeface="华文新魏" panose="02010800040101010101" pitchFamily="2" charset="-122"/>
              </a:rPr>
              <a:t>建立标记为</a:t>
            </a:r>
            <a:r>
              <a:rPr lang="en-US" altLang="zh-CN" b="1" dirty="0">
                <a:latin typeface="华文新魏" panose="02010800040101010101" pitchFamily="2" charset="-122"/>
                <a:ea typeface="华文新魏" panose="02010800040101010101" pitchFamily="2" charset="-122"/>
              </a:rPr>
              <a:t>id</a:t>
            </a:r>
            <a:r>
              <a:rPr lang="zh-CN" altLang="en-US" b="1" dirty="0">
                <a:latin typeface="华文新魏" panose="02010800040101010101" pitchFamily="2" charset="-122"/>
                <a:ea typeface="华文新魏" panose="02010800040101010101" pitchFamily="2" charset="-122"/>
              </a:rPr>
              <a:t>的标识符结点，</a:t>
            </a:r>
            <a:r>
              <a:rPr lang="en-US" altLang="zh-CN" b="1" dirty="0">
                <a:latin typeface="华文新魏" panose="02010800040101010101" pitchFamily="2" charset="-122"/>
                <a:ea typeface="华文新魏" panose="02010800040101010101" pitchFamily="2" charset="-122"/>
              </a:rPr>
              <a:t>	                      </a:t>
            </a:r>
            <a:r>
              <a:rPr lang="en-US" altLang="zh-CN" b="1" i="1" dirty="0">
                <a:latin typeface="Times New Roman" pitchFamily="18" charset="0"/>
                <a:ea typeface="宋体" charset="-122"/>
              </a:rPr>
              <a:t>entry</a:t>
            </a:r>
            <a:r>
              <a:rPr lang="zh-CN" altLang="en-US" b="1" dirty="0">
                <a:latin typeface="华文新魏" panose="02010800040101010101" pitchFamily="2" charset="-122"/>
                <a:ea typeface="华文新魏" panose="02010800040101010101" pitchFamily="2" charset="-122"/>
              </a:rPr>
              <a:t>是符号表中该标识符条目的指针 </a:t>
            </a:r>
            <a:endParaRPr lang="zh-CN" altLang="en-US" b="1" dirty="0">
              <a:solidFill>
                <a:srgbClr val="0000FF"/>
              </a:solidFill>
              <a:latin typeface="华文新魏" panose="02010800040101010101" pitchFamily="2" charset="-122"/>
              <a:ea typeface="华文新魏" panose="02010800040101010101" pitchFamily="2" charset="-122"/>
            </a:endParaRPr>
          </a:p>
          <a:p>
            <a:pPr lvl="1" algn="just">
              <a:lnSpc>
                <a:spcPct val="110000"/>
              </a:lnSpc>
              <a:spcBef>
                <a:spcPct val="0"/>
              </a:spcBef>
            </a:pPr>
            <a:r>
              <a:rPr lang="en-US" altLang="zh-CN" b="1" i="1" dirty="0" err="1">
                <a:solidFill>
                  <a:srgbClr val="0000FF"/>
                </a:solidFill>
                <a:latin typeface="Times New Roman" pitchFamily="18" charset="0"/>
                <a:ea typeface="宋体" charset="-122"/>
              </a:rPr>
              <a:t>mkLeaf</a:t>
            </a:r>
            <a:r>
              <a:rPr lang="en-US" altLang="zh-CN" b="1" i="1" dirty="0">
                <a:solidFill>
                  <a:srgbClr val="0000FF"/>
                </a:solidFill>
                <a:latin typeface="Times New Roman" pitchFamily="18" charset="0"/>
                <a:ea typeface="宋体" charset="-122"/>
              </a:rPr>
              <a:t> </a:t>
            </a:r>
            <a:r>
              <a:rPr lang="en-US" altLang="zh-CN" b="1" dirty="0">
                <a:solidFill>
                  <a:srgbClr val="0000FF"/>
                </a:solidFill>
                <a:latin typeface="Times New Roman" pitchFamily="18" charset="0"/>
                <a:ea typeface="宋体" charset="-122"/>
              </a:rPr>
              <a:t>(num, </a:t>
            </a:r>
            <a:r>
              <a:rPr lang="en-US" altLang="zh-CN" b="1" i="1" dirty="0" err="1">
                <a:solidFill>
                  <a:srgbClr val="0000FF"/>
                </a:solidFill>
                <a:latin typeface="Times New Roman" pitchFamily="18" charset="0"/>
                <a:ea typeface="宋体" charset="-122"/>
              </a:rPr>
              <a:t>val</a:t>
            </a:r>
            <a:r>
              <a:rPr lang="en-US" altLang="zh-CN" b="1" dirty="0">
                <a:solidFill>
                  <a:srgbClr val="0000FF"/>
                </a:solidFill>
                <a:latin typeface="Times New Roman" pitchFamily="18" charset="0"/>
                <a:ea typeface="宋体" charset="-122"/>
              </a:rPr>
              <a:t>)</a:t>
            </a:r>
            <a:r>
              <a:rPr lang="zh-CN" altLang="en-US" b="1" dirty="0">
                <a:solidFill>
                  <a:srgbClr val="0000FF"/>
                </a:solidFill>
                <a:latin typeface="Times New Roman" pitchFamily="18" charset="0"/>
                <a:ea typeface="宋体" charset="-122"/>
              </a:rPr>
              <a:t>：</a:t>
            </a:r>
            <a:r>
              <a:rPr lang="zh-CN" altLang="en-US" b="1" dirty="0">
                <a:latin typeface="华文新魏" panose="02010800040101010101" pitchFamily="2" charset="-122"/>
                <a:ea typeface="华文新魏" panose="02010800040101010101" pitchFamily="2" charset="-122"/>
              </a:rPr>
              <a:t>建立标记为</a:t>
            </a:r>
            <a:r>
              <a:rPr lang="en-US" altLang="zh-CN" b="1" dirty="0">
                <a:latin typeface="华文新魏" panose="02010800040101010101" pitchFamily="2" charset="-122"/>
                <a:ea typeface="华文新魏" panose="02010800040101010101" pitchFamily="2" charset="-122"/>
              </a:rPr>
              <a:t>num</a:t>
            </a:r>
            <a:r>
              <a:rPr lang="zh-CN" altLang="en-US" b="1" dirty="0">
                <a:latin typeface="华文新魏" panose="02010800040101010101" pitchFamily="2" charset="-122"/>
                <a:ea typeface="华文新魏" panose="02010800040101010101" pitchFamily="2" charset="-122"/>
              </a:rPr>
              <a:t>的整数结点，</a:t>
            </a:r>
            <a:r>
              <a:rPr lang="en-US" altLang="zh-CN" b="1" i="1" dirty="0">
                <a:latin typeface="Times New Roman" pitchFamily="18" charset="0"/>
                <a:ea typeface="宋体" charset="-122"/>
              </a:rPr>
              <a:t> 			 </a:t>
            </a:r>
            <a:r>
              <a:rPr lang="en-US" altLang="zh-CN" b="1" i="1" dirty="0" err="1">
                <a:latin typeface="Times New Roman" pitchFamily="18" charset="0"/>
                <a:ea typeface="宋体" charset="-122"/>
              </a:rPr>
              <a:t>val</a:t>
            </a:r>
            <a:r>
              <a:rPr lang="zh-CN" altLang="en-US" b="1" dirty="0">
                <a:latin typeface="华文新魏" panose="02010800040101010101" pitchFamily="2" charset="-122"/>
                <a:ea typeface="华文新魏" panose="02010800040101010101" pitchFamily="2" charset="-122"/>
              </a:rPr>
              <a:t>是该整数的值 ；</a:t>
            </a:r>
            <a:endParaRPr lang="en-US" altLang="zh-CN" b="1" dirty="0">
              <a:latin typeface="华文新魏" panose="02010800040101010101" pitchFamily="2" charset="-122"/>
              <a:ea typeface="华文新魏" panose="02010800040101010101" pitchFamily="2" charset="-122"/>
            </a:endParaRPr>
          </a:p>
          <a:p>
            <a:pPr lvl="1" algn="just">
              <a:lnSpc>
                <a:spcPct val="110000"/>
              </a:lnSpc>
              <a:spcBef>
                <a:spcPct val="0"/>
              </a:spcBef>
            </a:pPr>
            <a:r>
              <a:rPr lang="en-US" altLang="zh-CN" b="1" i="1" dirty="0" err="1">
                <a:solidFill>
                  <a:srgbClr val="0000FF"/>
                </a:solidFill>
                <a:latin typeface="Times New Roman" pitchFamily="18" charset="0"/>
                <a:ea typeface="宋体" charset="-122"/>
              </a:rPr>
              <a:t>mkNode</a:t>
            </a:r>
            <a:r>
              <a:rPr lang="en-US" altLang="zh-CN" b="1" dirty="0">
                <a:solidFill>
                  <a:srgbClr val="0000FF"/>
                </a:solidFill>
                <a:latin typeface="Times New Roman" pitchFamily="18" charset="0"/>
                <a:ea typeface="宋体" charset="-122"/>
              </a:rPr>
              <a:t>( </a:t>
            </a:r>
            <a:r>
              <a:rPr lang="en-US" altLang="zh-CN" b="1" i="1" dirty="0">
                <a:solidFill>
                  <a:srgbClr val="0000FF"/>
                </a:solidFill>
                <a:latin typeface="Times New Roman" pitchFamily="18" charset="0"/>
                <a:ea typeface="宋体" charset="-122"/>
              </a:rPr>
              <a:t>op</a:t>
            </a:r>
            <a:r>
              <a:rPr lang="en-US" altLang="zh-CN" b="1" dirty="0">
                <a:solidFill>
                  <a:srgbClr val="0000FF"/>
                </a:solidFill>
                <a:latin typeface="Times New Roman" pitchFamily="18" charset="0"/>
                <a:ea typeface="宋体" charset="-122"/>
              </a:rPr>
              <a:t>, </a:t>
            </a:r>
            <a:r>
              <a:rPr lang="en-US" altLang="zh-CN" b="1" i="1" dirty="0">
                <a:solidFill>
                  <a:srgbClr val="0000FF"/>
                </a:solidFill>
                <a:latin typeface="Times New Roman" pitchFamily="18" charset="0"/>
                <a:ea typeface="宋体" charset="-122"/>
              </a:rPr>
              <a:t>left</a:t>
            </a:r>
            <a:r>
              <a:rPr lang="en-US" altLang="zh-CN" b="1" dirty="0">
                <a:solidFill>
                  <a:srgbClr val="0000FF"/>
                </a:solidFill>
                <a:latin typeface="Times New Roman" pitchFamily="18" charset="0"/>
                <a:ea typeface="宋体" charset="-122"/>
              </a:rPr>
              <a:t>,</a:t>
            </a:r>
            <a:r>
              <a:rPr lang="en-US" altLang="zh-CN" b="1" i="1" dirty="0">
                <a:solidFill>
                  <a:srgbClr val="0000FF"/>
                </a:solidFill>
                <a:latin typeface="Times New Roman" pitchFamily="18" charset="0"/>
                <a:ea typeface="宋体" charset="-122"/>
              </a:rPr>
              <a:t> right</a:t>
            </a:r>
            <a:r>
              <a:rPr lang="en-US" altLang="zh-CN" b="1" dirty="0">
                <a:solidFill>
                  <a:srgbClr val="0000FF"/>
                </a:solidFill>
                <a:latin typeface="Times New Roman" pitchFamily="18" charset="0"/>
                <a:ea typeface="宋体" charset="-122"/>
              </a:rPr>
              <a:t>) </a:t>
            </a:r>
            <a:r>
              <a:rPr lang="zh-CN" altLang="en-US" b="1" dirty="0">
                <a:solidFill>
                  <a:srgbClr val="0000FF"/>
                </a:solidFill>
                <a:latin typeface="Times New Roman" pitchFamily="18" charset="0"/>
                <a:ea typeface="宋体" charset="-122"/>
              </a:rPr>
              <a:t>：</a:t>
            </a:r>
            <a:r>
              <a:rPr lang="zh-CN" altLang="en-US" b="1" dirty="0">
                <a:latin typeface="华文新魏" panose="02010800040101010101" pitchFamily="2" charset="-122"/>
                <a:ea typeface="华文新魏" panose="02010800040101010101" pitchFamily="2" charset="-122"/>
              </a:rPr>
              <a:t>建立标记为</a:t>
            </a:r>
            <a:r>
              <a:rPr lang="en-US" altLang="zh-CN" b="1" dirty="0">
                <a:latin typeface="华文新魏" panose="02010800040101010101" pitchFamily="2" charset="-122"/>
                <a:ea typeface="华文新魏" panose="02010800040101010101" pitchFamily="2" charset="-122"/>
              </a:rPr>
              <a:t>op</a:t>
            </a:r>
            <a:r>
              <a:rPr lang="zh-CN" altLang="en-US" b="1" dirty="0">
                <a:latin typeface="华文新魏" panose="02010800040101010101" pitchFamily="2" charset="-122"/>
                <a:ea typeface="华文新魏" panose="02010800040101010101" pitchFamily="2" charset="-122"/>
              </a:rPr>
              <a:t>的算符结</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点，</a:t>
            </a:r>
            <a:r>
              <a:rPr lang="en-US" altLang="zh-CN" b="1" dirty="0">
                <a:latin typeface="华文新魏" panose="02010800040101010101" pitchFamily="2" charset="-122"/>
                <a:ea typeface="华文新魏" panose="02010800040101010101" pitchFamily="2" charset="-122"/>
              </a:rPr>
              <a:t>left</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right</a:t>
            </a:r>
            <a:r>
              <a:rPr lang="zh-CN" altLang="en-US" b="1" dirty="0">
                <a:latin typeface="华文新魏" panose="02010800040101010101" pitchFamily="2" charset="-122"/>
                <a:ea typeface="华文新魏" panose="02010800040101010101" pitchFamily="2" charset="-122"/>
              </a:rPr>
              <a:t>是该结点左右子树指针</a:t>
            </a:r>
          </a:p>
          <a:p>
            <a:pPr algn="just">
              <a:lnSpc>
                <a:spcPct val="110000"/>
              </a:lnSpc>
              <a:spcBef>
                <a:spcPct val="0"/>
              </a:spcBef>
            </a:pPr>
            <a:r>
              <a:rPr lang="en-US" altLang="zh-CN" sz="2800" b="1" i="1"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nptr</a:t>
            </a:r>
            <a:r>
              <a:rPr lang="zh-CN" altLang="en-US" sz="2800" b="1" dirty="0">
                <a:solidFill>
                  <a:srgbClr val="C00000"/>
                </a:solidFill>
                <a:latin typeface="华文新魏" panose="02010800040101010101" pitchFamily="2" charset="-122"/>
                <a:ea typeface="华文新魏" panose="02010800040101010101" pitchFamily="2" charset="-122"/>
              </a:rPr>
              <a:t>：用来记住函数调用返回的指针。</a:t>
            </a:r>
          </a:p>
        </p:txBody>
      </p:sp>
    </p:spTree>
    <p:extLst>
      <p:ext uri="{BB962C8B-B14F-4D97-AF65-F5344CB8AC3E}">
        <p14:creationId xmlns:p14="http://schemas.microsoft.com/office/powerpoint/2010/main" val="4173057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2451">
                                            <p:txEl>
                                              <p:pRg st="1" end="1"/>
                                            </p:txEl>
                                          </p:spTgt>
                                        </p:tgtEl>
                                        <p:attrNameLst>
                                          <p:attrName>style.visibility</p:attrName>
                                        </p:attrNameLst>
                                      </p:cBhvr>
                                      <p:to>
                                        <p:strVal val="visible"/>
                                      </p:to>
                                    </p:set>
                                    <p:anim calcmode="lin" valueType="num">
                                      <p:cBhvr additive="base">
                                        <p:cTn id="7" dur="500" fill="hold"/>
                                        <p:tgtEl>
                                          <p:spTgt spid="8724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2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872451">
                                            <p:txEl>
                                              <p:pRg st="2" end="2"/>
                                            </p:txEl>
                                          </p:spTgt>
                                        </p:tgtEl>
                                        <p:attrNameLst>
                                          <p:attrName>style.visibility</p:attrName>
                                        </p:attrNameLst>
                                      </p:cBhvr>
                                      <p:to>
                                        <p:strVal val="visible"/>
                                      </p:to>
                                    </p:set>
                                    <p:animEffect transition="in" filter="box(in)">
                                      <p:cBhvr>
                                        <p:cTn id="13" dur="500"/>
                                        <p:tgtEl>
                                          <p:spTgt spid="87245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72451">
                                            <p:txEl>
                                              <p:pRg st="3" end="3"/>
                                            </p:txEl>
                                          </p:spTgt>
                                        </p:tgtEl>
                                        <p:attrNameLst>
                                          <p:attrName>style.visibility</p:attrName>
                                        </p:attrNameLst>
                                      </p:cBhvr>
                                      <p:to>
                                        <p:strVal val="visible"/>
                                      </p:to>
                                    </p:set>
                                    <p:animEffect transition="in" filter="box(in)">
                                      <p:cBhvr>
                                        <p:cTn id="18" dur="500"/>
                                        <p:tgtEl>
                                          <p:spTgt spid="8724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72451">
                                            <p:txEl>
                                              <p:pRg st="4" end="4"/>
                                            </p:txEl>
                                          </p:spTgt>
                                        </p:tgtEl>
                                        <p:attrNameLst>
                                          <p:attrName>style.visibility</p:attrName>
                                        </p:attrNameLst>
                                      </p:cBhvr>
                                      <p:to>
                                        <p:strVal val="visible"/>
                                      </p:to>
                                    </p:set>
                                    <p:anim calcmode="lin" valueType="num">
                                      <p:cBhvr additive="base">
                                        <p:cTn id="23" dur="500" fill="hold"/>
                                        <p:tgtEl>
                                          <p:spTgt spid="8724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724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00D5ACF5-47D4-4AE8-8647-0B157C7DE261}"/>
              </a:ext>
            </a:extLst>
          </p:cNvPr>
          <p:cNvSpPr>
            <a:spLocks noGrp="1" noChangeArrowheads="1"/>
          </p:cNvSpPr>
          <p:nvPr>
            <p:ph type="body" idx="4294967295"/>
          </p:nvPr>
        </p:nvSpPr>
        <p:spPr>
          <a:xfrm>
            <a:off x="512763" y="1916113"/>
            <a:ext cx="8235950" cy="4537075"/>
          </a:xfrm>
          <a:noFill/>
        </p:spPr>
        <p:txBody>
          <a:bodyPr lIns="92075" tIns="46037" rIns="92075" bIns="46037"/>
          <a:lstStyle/>
          <a:p>
            <a:pPr eaLnBrk="1" hangingPunct="1">
              <a:spcBef>
                <a:spcPct val="40000"/>
              </a:spcBef>
            </a:pPr>
            <a:r>
              <a:rPr lang="en-US" altLang="zh-CN" b="1" dirty="0">
                <a:latin typeface="Times New Roman" panose="02020603050405020304" pitchFamily="18" charset="0"/>
                <a:ea typeface="华文新魏" panose="02010800040101010101" pitchFamily="2" charset="-122"/>
              </a:rPr>
              <a:t>1.</a:t>
            </a:r>
            <a:r>
              <a:rPr lang="zh-CN" altLang="en-US" b="1" dirty="0">
                <a:latin typeface="Times New Roman" panose="02020603050405020304" pitchFamily="18" charset="0"/>
                <a:ea typeface="华文新魏" panose="02010800040101010101" pitchFamily="2" charset="-122"/>
              </a:rPr>
              <a:t>语法</a:t>
            </a:r>
            <a:r>
              <a:rPr lang="zh-CN" altLang="en-US" b="1" dirty="0">
                <a:solidFill>
                  <a:schemeClr val="hlink"/>
                </a:solidFill>
                <a:latin typeface="Times New Roman" panose="02020603050405020304" pitchFamily="18" charset="0"/>
                <a:ea typeface="华文新魏" panose="02010800040101010101" pitchFamily="2" charset="-122"/>
              </a:rPr>
              <a:t>制导</a:t>
            </a:r>
            <a:r>
              <a:rPr lang="zh-CN" altLang="en-US" b="1" dirty="0">
                <a:latin typeface="Times New Roman" panose="02020603050405020304" pitchFamily="18" charset="0"/>
                <a:ea typeface="华文新魏" panose="02010800040101010101" pitchFamily="2" charset="-122"/>
              </a:rPr>
              <a:t>翻译的概述</a:t>
            </a:r>
          </a:p>
          <a:p>
            <a:pPr lvl="1" eaLnBrk="1" hangingPunct="1">
              <a:spcBef>
                <a:spcPct val="40000"/>
              </a:spcBef>
            </a:pPr>
            <a:r>
              <a:rPr lang="zh-CN" altLang="en-US" b="1" dirty="0">
                <a:latin typeface="Times New Roman" panose="02020603050405020304" pitchFamily="18" charset="0"/>
                <a:ea typeface="华文新魏" panose="02010800040101010101" pitchFamily="2" charset="-122"/>
              </a:rPr>
              <a:t>在</a:t>
            </a:r>
            <a:r>
              <a:rPr lang="zh-CN" altLang="en-US" b="1" dirty="0">
                <a:solidFill>
                  <a:srgbClr val="0000FF"/>
                </a:solidFill>
                <a:latin typeface="Times New Roman" panose="02020603050405020304" pitchFamily="18" charset="0"/>
                <a:ea typeface="华文新魏" panose="02010800040101010101" pitchFamily="2" charset="-122"/>
              </a:rPr>
              <a:t>进行语法分析的同时</a:t>
            </a:r>
            <a:r>
              <a:rPr lang="zh-CN" altLang="en-US" b="1" dirty="0">
                <a:latin typeface="Times New Roman" panose="02020603050405020304" pitchFamily="18" charset="0"/>
                <a:ea typeface="华文新魏" panose="02010800040101010101" pitchFamily="2" charset="-122"/>
              </a:rPr>
              <a:t>，完成相应的</a:t>
            </a:r>
            <a:r>
              <a:rPr lang="zh-CN" altLang="en-US" b="1" dirty="0">
                <a:solidFill>
                  <a:srgbClr val="FF0000"/>
                </a:solidFill>
                <a:latin typeface="Times New Roman" panose="02020603050405020304" pitchFamily="18" charset="0"/>
                <a:ea typeface="华文新魏" panose="02010800040101010101" pitchFamily="2" charset="-122"/>
              </a:rPr>
              <a:t>语义</a:t>
            </a:r>
            <a:r>
              <a:rPr lang="zh-CN" altLang="en-US" b="1" dirty="0">
                <a:latin typeface="Times New Roman" panose="02020603050405020304" pitchFamily="18" charset="0"/>
                <a:ea typeface="华文新魏" panose="02010800040101010101" pitchFamily="2" charset="-122"/>
              </a:rPr>
              <a:t>处理</a:t>
            </a:r>
          </a:p>
          <a:p>
            <a:pPr lvl="1" eaLnBrk="1" hangingPunct="1">
              <a:spcBef>
                <a:spcPct val="40000"/>
              </a:spcBef>
            </a:pPr>
            <a:r>
              <a:rPr lang="en-US" altLang="zh-CN" b="1" dirty="0">
                <a:latin typeface="Times New Roman" panose="02020603050405020304" pitchFamily="18" charset="0"/>
                <a:ea typeface="华文新魏" panose="02010800040101010101" pitchFamily="2" charset="-122"/>
              </a:rPr>
              <a:t>E→E</a:t>
            </a:r>
            <a:r>
              <a:rPr lang="en-US" altLang="zh-CN" b="1" baseline="-25000" dirty="0">
                <a:latin typeface="Times New Roman" panose="02020603050405020304" pitchFamily="18" charset="0"/>
                <a:ea typeface="华文新魏" panose="02010800040101010101" pitchFamily="2" charset="-122"/>
              </a:rPr>
              <a:t>1</a:t>
            </a:r>
            <a:r>
              <a:rPr lang="en-US" altLang="zh-CN" b="1" dirty="0">
                <a:latin typeface="Times New Roman" panose="02020603050405020304" pitchFamily="18" charset="0"/>
                <a:ea typeface="华文新魏" panose="02010800040101010101" pitchFamily="2" charset="-122"/>
              </a:rPr>
              <a:t> + E</a:t>
            </a:r>
            <a:r>
              <a:rPr lang="en-US" altLang="zh-CN" b="1" baseline="-25000" dirty="0">
                <a:latin typeface="Times New Roman" panose="02020603050405020304" pitchFamily="18" charset="0"/>
                <a:ea typeface="华文新魏" panose="02010800040101010101" pitchFamily="2" charset="-122"/>
              </a:rPr>
              <a:t>2</a:t>
            </a:r>
            <a:r>
              <a:rPr lang="en-US" altLang="zh-CN" b="1" dirty="0">
                <a:latin typeface="Times New Roman" panose="02020603050405020304" pitchFamily="18" charset="0"/>
                <a:ea typeface="华文新魏" panose="02010800040101010101" pitchFamily="2" charset="-122"/>
              </a:rPr>
              <a:t>	{</a:t>
            </a:r>
            <a:r>
              <a:rPr lang="en-US" altLang="zh-CN" b="1" dirty="0" err="1">
                <a:latin typeface="Times New Roman" panose="02020603050405020304" pitchFamily="18" charset="0"/>
                <a:ea typeface="华文新魏" panose="02010800040101010101" pitchFamily="2" charset="-122"/>
              </a:rPr>
              <a:t>E.val</a:t>
            </a:r>
            <a:r>
              <a:rPr lang="en-US" altLang="zh-CN" b="1" dirty="0">
                <a:latin typeface="Times New Roman" panose="02020603050405020304" pitchFamily="18" charset="0"/>
                <a:ea typeface="华文新魏" panose="02010800040101010101" pitchFamily="2" charset="-122"/>
              </a:rPr>
              <a:t>=E</a:t>
            </a:r>
            <a:r>
              <a:rPr lang="en-US" altLang="zh-CN" b="1" baseline="-25000" dirty="0">
                <a:latin typeface="Times New Roman" panose="02020603050405020304" pitchFamily="18" charset="0"/>
                <a:ea typeface="华文新魏" panose="02010800040101010101" pitchFamily="2" charset="-122"/>
              </a:rPr>
              <a:t>1</a:t>
            </a:r>
            <a:r>
              <a:rPr lang="en-US" altLang="zh-CN" b="1" dirty="0">
                <a:latin typeface="Times New Roman" panose="02020603050405020304" pitchFamily="18" charset="0"/>
                <a:ea typeface="华文新魏" panose="02010800040101010101" pitchFamily="2" charset="-122"/>
              </a:rPr>
              <a:t>.val+E</a:t>
            </a:r>
            <a:r>
              <a:rPr lang="en-US" altLang="zh-CN" b="1" baseline="-25000" dirty="0">
                <a:latin typeface="Times New Roman" panose="02020603050405020304" pitchFamily="18" charset="0"/>
                <a:ea typeface="华文新魏" panose="02010800040101010101" pitchFamily="2" charset="-122"/>
              </a:rPr>
              <a:t>2</a:t>
            </a:r>
            <a:r>
              <a:rPr lang="en-US" altLang="zh-CN" b="1" dirty="0">
                <a:latin typeface="Times New Roman" panose="02020603050405020304" pitchFamily="18" charset="0"/>
                <a:ea typeface="华文新魏" panose="02010800040101010101" pitchFamily="2" charset="-122"/>
              </a:rPr>
              <a:t>.val}</a:t>
            </a:r>
          </a:p>
          <a:p>
            <a:pPr eaLnBrk="1" hangingPunct="1">
              <a:spcBef>
                <a:spcPct val="40000"/>
              </a:spcBef>
            </a:pPr>
            <a:r>
              <a:rPr lang="zh-CN" altLang="en-US" b="1" dirty="0">
                <a:solidFill>
                  <a:srgbClr val="0000FF"/>
                </a:solidFill>
                <a:latin typeface="Times New Roman" panose="02020603050405020304" pitchFamily="18" charset="0"/>
                <a:ea typeface="华文新魏" panose="02010800040101010101" pitchFamily="2" charset="-122"/>
              </a:rPr>
              <a:t>在产生式中</a:t>
            </a:r>
            <a:r>
              <a:rPr lang="zh-CN" altLang="en-US" b="1" dirty="0">
                <a:solidFill>
                  <a:srgbClr val="FF0000"/>
                </a:solidFill>
                <a:latin typeface="Times New Roman" panose="02020603050405020304" pitchFamily="18" charset="0"/>
                <a:ea typeface="华文新魏" panose="02010800040101010101" pitchFamily="2" charset="-122"/>
              </a:rPr>
              <a:t>嵌入</a:t>
            </a:r>
            <a:r>
              <a:rPr lang="zh-CN" altLang="en-US" b="1" dirty="0">
                <a:solidFill>
                  <a:srgbClr val="0000FF"/>
                </a:solidFill>
                <a:latin typeface="Times New Roman" panose="02020603050405020304" pitchFamily="18" charset="0"/>
                <a:ea typeface="华文新魏" panose="02010800040101010101" pitchFamily="2" charset="-122"/>
              </a:rPr>
              <a:t>语义动作的程序片段</a:t>
            </a:r>
            <a:endParaRPr lang="en-US" altLang="zh-CN" b="1" dirty="0">
              <a:solidFill>
                <a:srgbClr val="0000FF"/>
              </a:solidFill>
              <a:latin typeface="Times New Roman" panose="02020603050405020304" pitchFamily="18" charset="0"/>
              <a:ea typeface="华文新魏" panose="02010800040101010101" pitchFamily="2" charset="-122"/>
            </a:endParaRPr>
          </a:p>
          <a:p>
            <a:pPr eaLnBrk="1" hangingPunct="1">
              <a:spcBef>
                <a:spcPct val="40000"/>
              </a:spcBef>
            </a:pPr>
            <a:r>
              <a:rPr lang="zh-CN" altLang="en-US" b="1" dirty="0">
                <a:latin typeface="Times New Roman" panose="02020603050405020304" pitchFamily="18" charset="0"/>
                <a:ea typeface="华文新魏" panose="02010800040101010101" pitchFamily="2" charset="-122"/>
              </a:rPr>
              <a:t>语义动作的程序片段</a:t>
            </a:r>
            <a:r>
              <a:rPr lang="en-US" altLang="zh-CN" b="1" dirty="0">
                <a:latin typeface="Times New Roman" panose="02020603050405020304" pitchFamily="18" charset="0"/>
                <a:ea typeface="华文新魏" panose="02010800040101010101" pitchFamily="2" charset="-122"/>
              </a:rPr>
              <a:t>: </a:t>
            </a:r>
            <a:r>
              <a:rPr lang="zh-CN" altLang="en-US" b="1" dirty="0">
                <a:latin typeface="Times New Roman" panose="02020603050405020304" pitchFamily="18" charset="0"/>
                <a:ea typeface="华文新魏" panose="02010800040101010101" pitchFamily="2" charset="-122"/>
              </a:rPr>
              <a:t>根据被识别出的</a:t>
            </a:r>
            <a:r>
              <a:rPr lang="zh-CN" altLang="en-US" b="1" dirty="0">
                <a:solidFill>
                  <a:srgbClr val="FF0000"/>
                </a:solidFill>
                <a:latin typeface="Times New Roman" panose="02020603050405020304" pitchFamily="18" charset="0"/>
                <a:ea typeface="华文新魏" panose="02010800040101010101" pitchFamily="2" charset="-122"/>
              </a:rPr>
              <a:t>语法成分</a:t>
            </a:r>
            <a:r>
              <a:rPr lang="zh-CN" altLang="en-US" b="1" dirty="0">
                <a:latin typeface="Times New Roman" panose="02020603050405020304" pitchFamily="18" charset="0"/>
                <a:ea typeface="华文新魏" panose="02010800040101010101" pitchFamily="2" charset="-122"/>
              </a:rPr>
              <a:t>进行</a:t>
            </a:r>
            <a:r>
              <a:rPr lang="zh-CN" altLang="en-US" b="1" dirty="0">
                <a:solidFill>
                  <a:srgbClr val="FF0000"/>
                </a:solidFill>
                <a:latin typeface="Times New Roman" panose="02020603050405020304" pitchFamily="18" charset="0"/>
                <a:ea typeface="华文新魏" panose="02010800040101010101" pitchFamily="2" charset="-122"/>
              </a:rPr>
              <a:t>语义处理</a:t>
            </a:r>
            <a:r>
              <a:rPr lang="zh-CN" altLang="en-US" b="1" dirty="0">
                <a:latin typeface="Times New Roman" panose="02020603050405020304" pitchFamily="18" charset="0"/>
                <a:ea typeface="华文新魏" panose="02010800040101010101" pitchFamily="2" charset="-122"/>
              </a:rPr>
              <a:t>，有哪些工作要做</a:t>
            </a:r>
            <a:endParaRPr lang="en-US" altLang="zh-CN" b="1" dirty="0">
              <a:latin typeface="Times New Roman" panose="02020603050405020304" pitchFamily="18" charset="0"/>
              <a:ea typeface="华文新魏" panose="02010800040101010101" pitchFamily="2" charset="-122"/>
            </a:endParaRPr>
          </a:p>
          <a:p>
            <a:pPr eaLnBrk="1" hangingPunct="1">
              <a:spcBef>
                <a:spcPct val="40000"/>
              </a:spcBef>
            </a:pPr>
            <a:r>
              <a:rPr lang="zh-CN" altLang="en-US" b="1" dirty="0">
                <a:latin typeface="Times New Roman" panose="02020603050405020304" pitchFamily="18" charset="0"/>
                <a:ea typeface="华文新魏" panose="02010800040101010101" pitchFamily="2" charset="-122"/>
              </a:rPr>
              <a:t>何时执行语义处理：</a:t>
            </a:r>
            <a:r>
              <a:rPr lang="zh-CN" altLang="en-US" b="1" dirty="0">
                <a:solidFill>
                  <a:srgbClr val="0000FF"/>
                </a:solidFill>
                <a:latin typeface="Times New Roman" panose="02020603050405020304" pitchFamily="18" charset="0"/>
                <a:ea typeface="华文新魏" panose="02010800040101010101" pitchFamily="2" charset="-122"/>
              </a:rPr>
              <a:t>归约</a:t>
            </a:r>
            <a:r>
              <a:rPr lang="zh-CN" altLang="en-US" b="1" dirty="0">
                <a:latin typeface="Times New Roman" panose="02020603050405020304" pitchFamily="18" charset="0"/>
                <a:ea typeface="华文新魏" panose="02010800040101010101" pitchFamily="2" charset="-122"/>
              </a:rPr>
              <a:t>或</a:t>
            </a:r>
            <a:r>
              <a:rPr lang="zh-CN" altLang="en-US" b="1" dirty="0">
                <a:solidFill>
                  <a:srgbClr val="0000FF"/>
                </a:solidFill>
                <a:latin typeface="Times New Roman" panose="02020603050405020304" pitchFamily="18" charset="0"/>
                <a:ea typeface="华文新魏" panose="02010800040101010101" pitchFamily="2" charset="-122"/>
              </a:rPr>
              <a:t>推导</a:t>
            </a:r>
            <a:r>
              <a:rPr lang="zh-CN" altLang="en-US" b="1" dirty="0">
                <a:latin typeface="Times New Roman" panose="02020603050405020304" pitchFamily="18" charset="0"/>
                <a:ea typeface="华文新魏" panose="02010800040101010101" pitchFamily="2" charset="-122"/>
              </a:rPr>
              <a:t>的时候</a:t>
            </a:r>
          </a:p>
        </p:txBody>
      </p:sp>
      <p:sp>
        <p:nvSpPr>
          <p:cNvPr id="9219" name="Rectangle 2">
            <a:extLst>
              <a:ext uri="{FF2B5EF4-FFF2-40B4-BE49-F238E27FC236}">
                <a16:creationId xmlns:a16="http://schemas.microsoft.com/office/drawing/2014/main" id="{4FC90E8D-5022-426A-A0C2-0600AF4CEDA0}"/>
              </a:ext>
            </a:extLst>
          </p:cNvPr>
          <p:cNvSpPr txBox="1">
            <a:spLocks noChangeArrowheads="1"/>
          </p:cNvSpPr>
          <p:nvPr/>
        </p:nvSpPr>
        <p:spPr bwMode="auto">
          <a:xfrm>
            <a:off x="7620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4400" b="1">
                <a:latin typeface="Times New Roman" panose="02020603050405020304" pitchFamily="18" charset="0"/>
                <a:ea typeface="华文新魏" panose="02010800040101010101" pitchFamily="2" charset="-122"/>
              </a:rPr>
              <a:t>语法制导翻译概述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7" dur="500"/>
                                        <p:tgtEl>
                                          <p:spTgt spid="6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2"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465B55D0-A0D2-48AF-9C16-32543CDAB228}"/>
              </a:ext>
            </a:extLst>
          </p:cNvPr>
          <p:cNvSpPr>
            <a:spLocks noGrp="1" noChangeArrowheads="1"/>
          </p:cNvSpPr>
          <p:nvPr>
            <p:ph type="body" idx="1"/>
          </p:nvPr>
        </p:nvSpPr>
        <p:spPr>
          <a:xfrm>
            <a:off x="1007418" y="1802384"/>
            <a:ext cx="4716710" cy="546496"/>
          </a:xfrm>
          <a:noFill/>
        </p:spPr>
        <p:txBody>
          <a:bodyPr/>
          <a:lstStyle/>
          <a:p>
            <a:pPr>
              <a:spcBef>
                <a:spcPct val="0"/>
              </a:spcBef>
              <a:buClr>
                <a:srgbClr val="C00000"/>
              </a:buClr>
            </a:pPr>
            <a:r>
              <a:rPr lang="en-US" altLang="zh-CN" b="1" i="1" dirty="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b="1" dirty="0">
                <a:latin typeface="Times New Roman" panose="02020603050405020304" pitchFamily="18" charset="0"/>
                <a:ea typeface="华文新魏" panose="02010800040101010101" pitchFamily="2" charset="-122"/>
                <a:cs typeface="Times New Roman" panose="02020603050405020304" pitchFamily="18" charset="0"/>
              </a:rPr>
              <a:t>+5</a:t>
            </a:r>
            <a:r>
              <a:rPr lang="en-US" altLang="zh-CN"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ea typeface="华文新魏" panose="02010800040101010101" pitchFamily="2" charset="-122"/>
                <a:cs typeface="Times New Roman" panose="02020603050405020304" pitchFamily="18" charset="0"/>
              </a:rPr>
              <a:t>b</a:t>
            </a:r>
            <a:r>
              <a:rPr lang="zh-CN" altLang="en-US"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的语法树的构造</a:t>
            </a:r>
          </a:p>
        </p:txBody>
      </p:sp>
      <p:grpSp>
        <p:nvGrpSpPr>
          <p:cNvPr id="32772" name="Group 115">
            <a:extLst>
              <a:ext uri="{FF2B5EF4-FFF2-40B4-BE49-F238E27FC236}">
                <a16:creationId xmlns:a16="http://schemas.microsoft.com/office/drawing/2014/main" id="{A79AC546-0C35-456A-A8FE-7CCEDE3D0D14}"/>
              </a:ext>
            </a:extLst>
          </p:cNvPr>
          <p:cNvGrpSpPr>
            <a:grpSpLocks/>
          </p:cNvGrpSpPr>
          <p:nvPr/>
        </p:nvGrpSpPr>
        <p:grpSpPr bwMode="auto">
          <a:xfrm>
            <a:off x="95250" y="2389584"/>
            <a:ext cx="9048750" cy="4495800"/>
            <a:chOff x="60" y="1152"/>
            <a:chExt cx="5700" cy="2832"/>
          </a:xfrm>
        </p:grpSpPr>
        <p:sp>
          <p:nvSpPr>
            <p:cNvPr id="32773" name="Rectangle 47">
              <a:extLst>
                <a:ext uri="{FF2B5EF4-FFF2-40B4-BE49-F238E27FC236}">
                  <a16:creationId xmlns:a16="http://schemas.microsoft.com/office/drawing/2014/main" id="{7542BC00-CC65-45E8-9D83-2115AD870D84}"/>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dirty="0" err="1"/>
                <a:t>E</a:t>
              </a:r>
              <a:r>
                <a:rPr lang="en-US" altLang="zh-CN" sz="2400" dirty="0" err="1"/>
                <a:t>.</a:t>
              </a:r>
              <a:r>
                <a:rPr lang="en-US" altLang="zh-CN" sz="2400" i="1" dirty="0" err="1"/>
                <a:t>nptr</a:t>
              </a:r>
              <a:endParaRPr lang="en-US" altLang="zh-CN" sz="2400" dirty="0"/>
            </a:p>
          </p:txBody>
        </p:sp>
        <p:sp>
          <p:nvSpPr>
            <p:cNvPr id="32774" name="Rectangle 48">
              <a:extLst>
                <a:ext uri="{FF2B5EF4-FFF2-40B4-BE49-F238E27FC236}">
                  <a16:creationId xmlns:a16="http://schemas.microsoft.com/office/drawing/2014/main" id="{BC205092-4193-400A-B404-0C76802F6840}"/>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T</a:t>
              </a:r>
              <a:r>
                <a:rPr lang="en-US" altLang="zh-CN" sz="2400"/>
                <a:t>.</a:t>
              </a:r>
              <a:r>
                <a:rPr lang="en-US" altLang="zh-CN" sz="2400" i="1"/>
                <a:t>nptr</a:t>
              </a:r>
              <a:endParaRPr lang="en-US" altLang="zh-CN" sz="2400"/>
            </a:p>
          </p:txBody>
        </p:sp>
        <p:sp>
          <p:nvSpPr>
            <p:cNvPr id="32775" name="Rectangle 49">
              <a:extLst>
                <a:ext uri="{FF2B5EF4-FFF2-40B4-BE49-F238E27FC236}">
                  <a16:creationId xmlns:a16="http://schemas.microsoft.com/office/drawing/2014/main" id="{5202A3BA-8FF8-4A0F-BA80-F6D135C01FB7}"/>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E</a:t>
              </a:r>
              <a:r>
                <a:rPr lang="en-US" altLang="zh-CN" sz="2400"/>
                <a:t>.</a:t>
              </a:r>
              <a:r>
                <a:rPr lang="en-US" altLang="zh-CN" sz="2400" i="1"/>
                <a:t>nptr</a:t>
              </a:r>
              <a:endParaRPr lang="en-US" altLang="zh-CN" sz="2400"/>
            </a:p>
          </p:txBody>
        </p:sp>
        <p:sp>
          <p:nvSpPr>
            <p:cNvPr id="32776" name="Rectangle 50">
              <a:extLst>
                <a:ext uri="{FF2B5EF4-FFF2-40B4-BE49-F238E27FC236}">
                  <a16:creationId xmlns:a16="http://schemas.microsoft.com/office/drawing/2014/main" id="{5CB90F1C-9567-40CE-82FF-716FAB636929}"/>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T</a:t>
              </a:r>
              <a:r>
                <a:rPr lang="en-US" altLang="zh-CN" sz="2400"/>
                <a:t>.</a:t>
              </a:r>
              <a:r>
                <a:rPr lang="en-US" altLang="zh-CN" sz="2400" i="1"/>
                <a:t>nptr</a:t>
              </a:r>
              <a:endParaRPr lang="en-US" altLang="zh-CN" sz="2400"/>
            </a:p>
          </p:txBody>
        </p:sp>
        <p:sp>
          <p:nvSpPr>
            <p:cNvPr id="32777" name="Rectangle 51">
              <a:extLst>
                <a:ext uri="{FF2B5EF4-FFF2-40B4-BE49-F238E27FC236}">
                  <a16:creationId xmlns:a16="http://schemas.microsoft.com/office/drawing/2014/main" id="{EE6CEAFC-644A-4A8D-9004-4F4723B3FB05}"/>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F</a:t>
              </a:r>
              <a:r>
                <a:rPr lang="en-US" altLang="zh-CN" sz="2400"/>
                <a:t>.</a:t>
              </a:r>
              <a:r>
                <a:rPr lang="en-US" altLang="zh-CN" sz="2400" i="1"/>
                <a:t>nptr</a:t>
              </a:r>
            </a:p>
          </p:txBody>
        </p:sp>
        <p:sp>
          <p:nvSpPr>
            <p:cNvPr id="32778" name="Rectangle 52">
              <a:extLst>
                <a:ext uri="{FF2B5EF4-FFF2-40B4-BE49-F238E27FC236}">
                  <a16:creationId xmlns:a16="http://schemas.microsoft.com/office/drawing/2014/main" id="{E8C75847-5CF3-4C0B-B6B4-9F2ECD13EF69}"/>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a:t>id</a:t>
              </a:r>
            </a:p>
          </p:txBody>
        </p:sp>
        <p:sp>
          <p:nvSpPr>
            <p:cNvPr id="32779" name="Rectangle 53">
              <a:extLst>
                <a:ext uri="{FF2B5EF4-FFF2-40B4-BE49-F238E27FC236}">
                  <a16:creationId xmlns:a16="http://schemas.microsoft.com/office/drawing/2014/main" id="{EE90C987-331F-4866-BFA3-F09D19725DBA}"/>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T</a:t>
              </a:r>
              <a:r>
                <a:rPr lang="en-US" altLang="zh-CN" sz="2400"/>
                <a:t>.</a:t>
              </a:r>
              <a:r>
                <a:rPr lang="en-US" altLang="zh-CN" sz="2400" i="1"/>
                <a:t>nptr</a:t>
              </a:r>
              <a:endParaRPr lang="en-US" altLang="zh-CN" sz="2400"/>
            </a:p>
          </p:txBody>
        </p:sp>
        <p:sp>
          <p:nvSpPr>
            <p:cNvPr id="32780" name="Rectangle 54">
              <a:extLst>
                <a:ext uri="{FF2B5EF4-FFF2-40B4-BE49-F238E27FC236}">
                  <a16:creationId xmlns:a16="http://schemas.microsoft.com/office/drawing/2014/main" id="{6C6B160E-F9BF-4FAA-8654-1236F9571683}"/>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t>+</a:t>
              </a:r>
            </a:p>
          </p:txBody>
        </p:sp>
        <p:sp>
          <p:nvSpPr>
            <p:cNvPr id="32781" name="Rectangle 55">
              <a:extLst>
                <a:ext uri="{FF2B5EF4-FFF2-40B4-BE49-F238E27FC236}">
                  <a16:creationId xmlns:a16="http://schemas.microsoft.com/office/drawing/2014/main" id="{AD61CF91-56D3-42B5-8AD8-86B61DBAC700}"/>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a:sym typeface="Symbol" panose="05050102010706020507" pitchFamily="18" charset="2"/>
                </a:rPr>
                <a:t></a:t>
              </a:r>
              <a:endParaRPr lang="zh-CN" altLang="en-US" sz="2400">
                <a:sym typeface="Symbol" panose="05050102010706020507" pitchFamily="18" charset="2"/>
              </a:endParaRPr>
            </a:p>
          </p:txBody>
        </p:sp>
        <p:sp>
          <p:nvSpPr>
            <p:cNvPr id="32782" name="Rectangle 56">
              <a:extLst>
                <a:ext uri="{FF2B5EF4-FFF2-40B4-BE49-F238E27FC236}">
                  <a16:creationId xmlns:a16="http://schemas.microsoft.com/office/drawing/2014/main" id="{C7BCA1CB-17B9-437E-8ED2-56EFC7E28D1F}"/>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F</a:t>
              </a:r>
              <a:r>
                <a:rPr lang="en-US" altLang="zh-CN" sz="2400"/>
                <a:t>.</a:t>
              </a:r>
              <a:r>
                <a:rPr lang="en-US" altLang="zh-CN" sz="2400" i="1"/>
                <a:t>nptr</a:t>
              </a:r>
              <a:endParaRPr lang="en-US" altLang="zh-CN" sz="2400"/>
            </a:p>
          </p:txBody>
        </p:sp>
        <p:sp>
          <p:nvSpPr>
            <p:cNvPr id="32783" name="Rectangle 57">
              <a:extLst>
                <a:ext uri="{FF2B5EF4-FFF2-40B4-BE49-F238E27FC236}">
                  <a16:creationId xmlns:a16="http://schemas.microsoft.com/office/drawing/2014/main" id="{4FEF77FE-08A0-4152-A372-2E340D0D10C0}"/>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F</a:t>
              </a:r>
              <a:r>
                <a:rPr lang="en-US" altLang="zh-CN" sz="2400"/>
                <a:t>.</a:t>
              </a:r>
              <a:r>
                <a:rPr lang="en-US" altLang="zh-CN" sz="2400" i="1"/>
                <a:t>nptr</a:t>
              </a:r>
              <a:endParaRPr lang="en-US" altLang="zh-CN" sz="2400"/>
            </a:p>
          </p:txBody>
        </p:sp>
        <p:sp>
          <p:nvSpPr>
            <p:cNvPr id="32784" name="Rectangle 58">
              <a:extLst>
                <a:ext uri="{FF2B5EF4-FFF2-40B4-BE49-F238E27FC236}">
                  <a16:creationId xmlns:a16="http://schemas.microsoft.com/office/drawing/2014/main" id="{49A333B7-6D87-4996-AC9F-0367882A8A8C}"/>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a:t>id</a:t>
              </a:r>
              <a:endParaRPr lang="en-US" altLang="zh-CN" sz="2400" b="0"/>
            </a:p>
          </p:txBody>
        </p:sp>
        <p:sp>
          <p:nvSpPr>
            <p:cNvPr id="32785" name="Rectangle 59">
              <a:extLst>
                <a:ext uri="{FF2B5EF4-FFF2-40B4-BE49-F238E27FC236}">
                  <a16:creationId xmlns:a16="http://schemas.microsoft.com/office/drawing/2014/main" id="{415FC3A2-2DC8-48EB-84C3-D0B38E18A48F}"/>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a:t>num</a:t>
              </a:r>
              <a:endParaRPr lang="en-US" altLang="zh-CN" sz="2400" b="0"/>
            </a:p>
          </p:txBody>
        </p:sp>
        <p:sp>
          <p:nvSpPr>
            <p:cNvPr id="32786" name="Line 61">
              <a:extLst>
                <a:ext uri="{FF2B5EF4-FFF2-40B4-BE49-F238E27FC236}">
                  <a16:creationId xmlns:a16="http://schemas.microsoft.com/office/drawing/2014/main" id="{B285E605-6316-4A59-BEFB-5077AF565E7C}"/>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62">
              <a:extLst>
                <a:ext uri="{FF2B5EF4-FFF2-40B4-BE49-F238E27FC236}">
                  <a16:creationId xmlns:a16="http://schemas.microsoft.com/office/drawing/2014/main" id="{25585C41-72A4-4E04-91E0-96B48B6FC858}"/>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63">
              <a:extLst>
                <a:ext uri="{FF2B5EF4-FFF2-40B4-BE49-F238E27FC236}">
                  <a16:creationId xmlns:a16="http://schemas.microsoft.com/office/drawing/2014/main" id="{0902F04E-9CEA-4E7E-B771-3B64A3863A13}"/>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64">
              <a:extLst>
                <a:ext uri="{FF2B5EF4-FFF2-40B4-BE49-F238E27FC236}">
                  <a16:creationId xmlns:a16="http://schemas.microsoft.com/office/drawing/2014/main" id="{F02A4519-2DC2-4902-86BF-97E8DAFEDB70}"/>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65">
              <a:extLst>
                <a:ext uri="{FF2B5EF4-FFF2-40B4-BE49-F238E27FC236}">
                  <a16:creationId xmlns:a16="http://schemas.microsoft.com/office/drawing/2014/main" id="{DB2716EA-F592-4A7A-97AD-74C39D09EF6F}"/>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66">
              <a:extLst>
                <a:ext uri="{FF2B5EF4-FFF2-40B4-BE49-F238E27FC236}">
                  <a16:creationId xmlns:a16="http://schemas.microsoft.com/office/drawing/2014/main" id="{80D3E70B-BB0F-4C09-90F6-64B34986A825}"/>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67">
              <a:extLst>
                <a:ext uri="{FF2B5EF4-FFF2-40B4-BE49-F238E27FC236}">
                  <a16:creationId xmlns:a16="http://schemas.microsoft.com/office/drawing/2014/main" id="{60253CBC-CC9C-4CE3-A652-55293E21102C}"/>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Line 68">
              <a:extLst>
                <a:ext uri="{FF2B5EF4-FFF2-40B4-BE49-F238E27FC236}">
                  <a16:creationId xmlns:a16="http://schemas.microsoft.com/office/drawing/2014/main" id="{7C6847CC-EC72-40DC-8815-9F8ACFB62DD6}"/>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69">
              <a:extLst>
                <a:ext uri="{FF2B5EF4-FFF2-40B4-BE49-F238E27FC236}">
                  <a16:creationId xmlns:a16="http://schemas.microsoft.com/office/drawing/2014/main" id="{F988347F-C906-4F58-B655-063B5C378CBB}"/>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Line 70">
              <a:extLst>
                <a:ext uri="{FF2B5EF4-FFF2-40B4-BE49-F238E27FC236}">
                  <a16:creationId xmlns:a16="http://schemas.microsoft.com/office/drawing/2014/main" id="{4D64B8A5-ACA6-42B4-B866-A8C4DADA2FDF}"/>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Line 71">
              <a:extLst>
                <a:ext uri="{FF2B5EF4-FFF2-40B4-BE49-F238E27FC236}">
                  <a16:creationId xmlns:a16="http://schemas.microsoft.com/office/drawing/2014/main" id="{0C92E730-68D4-4927-BBFC-CE024C99840A}"/>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Line 72">
              <a:extLst>
                <a:ext uri="{FF2B5EF4-FFF2-40B4-BE49-F238E27FC236}">
                  <a16:creationId xmlns:a16="http://schemas.microsoft.com/office/drawing/2014/main" id="{F7EEF3C3-85B2-41A1-B3D1-20FF64F3AEAC}"/>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98" name="Group 73">
              <a:extLst>
                <a:ext uri="{FF2B5EF4-FFF2-40B4-BE49-F238E27FC236}">
                  <a16:creationId xmlns:a16="http://schemas.microsoft.com/office/drawing/2014/main" id="{7DBC3D23-8A43-4D84-8BA0-D2AA2BF8B861}"/>
                </a:ext>
              </a:extLst>
            </p:cNvPr>
            <p:cNvGrpSpPr>
              <a:grpSpLocks/>
            </p:cNvGrpSpPr>
            <p:nvPr/>
          </p:nvGrpSpPr>
          <p:grpSpPr bwMode="auto">
            <a:xfrm>
              <a:off x="825" y="3240"/>
              <a:ext cx="793" cy="412"/>
              <a:chOff x="2582" y="5834"/>
              <a:chExt cx="1156" cy="673"/>
            </a:xfrm>
          </p:grpSpPr>
          <p:sp>
            <p:nvSpPr>
              <p:cNvPr id="32833" name="Rectangle 74">
                <a:extLst>
                  <a:ext uri="{FF2B5EF4-FFF2-40B4-BE49-F238E27FC236}">
                    <a16:creationId xmlns:a16="http://schemas.microsoft.com/office/drawing/2014/main" id="{5B49B159-76C4-4518-9751-3C6DD1E4B2DB}"/>
                  </a:ext>
                </a:extLst>
              </p:cNvPr>
              <p:cNvSpPr>
                <a:spLocks noChangeArrowheads="1"/>
              </p:cNvSpPr>
              <p:nvPr/>
            </p:nvSpPr>
            <p:spPr bwMode="auto">
              <a:xfrm>
                <a:off x="2582" y="5834"/>
                <a:ext cx="1156" cy="408"/>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a:t>id</a:t>
                </a:r>
              </a:p>
            </p:txBody>
          </p:sp>
          <p:sp>
            <p:nvSpPr>
              <p:cNvPr id="32834" name="Line 75">
                <a:extLst>
                  <a:ext uri="{FF2B5EF4-FFF2-40B4-BE49-F238E27FC236}">
                    <a16:creationId xmlns:a16="http://schemas.microsoft.com/office/drawing/2014/main" id="{68353579-B31F-4E96-8C21-D515A4A1A3CD}"/>
                  </a:ext>
                </a:extLst>
              </p:cNvPr>
              <p:cNvSpPr>
                <a:spLocks noChangeShapeType="1"/>
              </p:cNvSpPr>
              <p:nvPr/>
            </p:nvSpPr>
            <p:spPr bwMode="auto">
              <a:xfrm>
                <a:off x="3150" y="5847"/>
                <a:ext cx="0" cy="42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5" name="Line 76">
                <a:extLst>
                  <a:ext uri="{FF2B5EF4-FFF2-40B4-BE49-F238E27FC236}">
                    <a16:creationId xmlns:a16="http://schemas.microsoft.com/office/drawing/2014/main" id="{B1782C9B-4256-4D67-81A2-60195D463FBE}"/>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2799" name="Group 77">
              <a:extLst>
                <a:ext uri="{FF2B5EF4-FFF2-40B4-BE49-F238E27FC236}">
                  <a16:creationId xmlns:a16="http://schemas.microsoft.com/office/drawing/2014/main" id="{4B296A77-430D-4E27-9E28-AFADE14977E8}"/>
                </a:ext>
              </a:extLst>
            </p:cNvPr>
            <p:cNvGrpSpPr>
              <a:grpSpLocks/>
            </p:cNvGrpSpPr>
            <p:nvPr/>
          </p:nvGrpSpPr>
          <p:grpSpPr bwMode="auto">
            <a:xfrm>
              <a:off x="4797" y="3250"/>
              <a:ext cx="793" cy="412"/>
              <a:chOff x="2582" y="5834"/>
              <a:chExt cx="1156" cy="673"/>
            </a:xfrm>
          </p:grpSpPr>
          <p:sp>
            <p:nvSpPr>
              <p:cNvPr id="32830" name="Rectangle 78">
                <a:extLst>
                  <a:ext uri="{FF2B5EF4-FFF2-40B4-BE49-F238E27FC236}">
                    <a16:creationId xmlns:a16="http://schemas.microsoft.com/office/drawing/2014/main" id="{9247303F-57F7-4DEB-B7A5-110CCE92F8A2}"/>
                  </a:ext>
                </a:extLst>
              </p:cNvPr>
              <p:cNvSpPr>
                <a:spLocks noChangeArrowheads="1"/>
              </p:cNvSpPr>
              <p:nvPr/>
            </p:nvSpPr>
            <p:spPr bwMode="auto">
              <a:xfrm>
                <a:off x="2582" y="5834"/>
                <a:ext cx="1156" cy="408"/>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a:t>id</a:t>
                </a:r>
              </a:p>
            </p:txBody>
          </p:sp>
          <p:sp>
            <p:nvSpPr>
              <p:cNvPr id="32831" name="Line 79">
                <a:extLst>
                  <a:ext uri="{FF2B5EF4-FFF2-40B4-BE49-F238E27FC236}">
                    <a16:creationId xmlns:a16="http://schemas.microsoft.com/office/drawing/2014/main" id="{02843FE9-5890-4E92-B3E2-9F6407C663E0}"/>
                  </a:ext>
                </a:extLst>
              </p:cNvPr>
              <p:cNvSpPr>
                <a:spLocks noChangeShapeType="1"/>
              </p:cNvSpPr>
              <p:nvPr/>
            </p:nvSpPr>
            <p:spPr bwMode="auto">
              <a:xfrm>
                <a:off x="3150" y="5847"/>
                <a:ext cx="0" cy="42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2" name="Line 80">
                <a:extLst>
                  <a:ext uri="{FF2B5EF4-FFF2-40B4-BE49-F238E27FC236}">
                    <a16:creationId xmlns:a16="http://schemas.microsoft.com/office/drawing/2014/main" id="{0D825E0F-9932-48B3-90DC-2EC6CE7A57E1}"/>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2800" name="Group 81">
              <a:extLst>
                <a:ext uri="{FF2B5EF4-FFF2-40B4-BE49-F238E27FC236}">
                  <a16:creationId xmlns:a16="http://schemas.microsoft.com/office/drawing/2014/main" id="{6CBB666C-A1B2-4372-B137-36E0BB0F9D38}"/>
                </a:ext>
              </a:extLst>
            </p:cNvPr>
            <p:cNvGrpSpPr>
              <a:grpSpLocks/>
            </p:cNvGrpSpPr>
            <p:nvPr/>
          </p:nvGrpSpPr>
          <p:grpSpPr bwMode="auto">
            <a:xfrm>
              <a:off x="3451" y="3250"/>
              <a:ext cx="793" cy="265"/>
              <a:chOff x="6306" y="5910"/>
              <a:chExt cx="1156" cy="433"/>
            </a:xfrm>
          </p:grpSpPr>
          <p:sp>
            <p:nvSpPr>
              <p:cNvPr id="32828" name="Rectangle 82">
                <a:extLst>
                  <a:ext uri="{FF2B5EF4-FFF2-40B4-BE49-F238E27FC236}">
                    <a16:creationId xmlns:a16="http://schemas.microsoft.com/office/drawing/2014/main" id="{7FC5735F-1B6A-478F-AFA7-2BC07EA19389}"/>
                  </a:ext>
                </a:extLst>
              </p:cNvPr>
              <p:cNvSpPr>
                <a:spLocks noChangeArrowheads="1"/>
              </p:cNvSpPr>
              <p:nvPr/>
            </p:nvSpPr>
            <p:spPr bwMode="auto">
              <a:xfrm>
                <a:off x="6306" y="5910"/>
                <a:ext cx="1156" cy="408"/>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a:t>num  5</a:t>
                </a:r>
              </a:p>
            </p:txBody>
          </p:sp>
          <p:sp>
            <p:nvSpPr>
              <p:cNvPr id="32829" name="Line 83">
                <a:extLst>
                  <a:ext uri="{FF2B5EF4-FFF2-40B4-BE49-F238E27FC236}">
                    <a16:creationId xmlns:a16="http://schemas.microsoft.com/office/drawing/2014/main" id="{D62C74ED-6D91-45B8-9FC9-031BA640C1D1}"/>
                  </a:ext>
                </a:extLst>
              </p:cNvPr>
              <p:cNvSpPr>
                <a:spLocks noChangeShapeType="1"/>
              </p:cNvSpPr>
              <p:nvPr/>
            </p:nvSpPr>
            <p:spPr bwMode="auto">
              <a:xfrm>
                <a:off x="6874" y="5923"/>
                <a:ext cx="0" cy="42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801" name="Group 84">
              <a:extLst>
                <a:ext uri="{FF2B5EF4-FFF2-40B4-BE49-F238E27FC236}">
                  <a16:creationId xmlns:a16="http://schemas.microsoft.com/office/drawing/2014/main" id="{8EEE5D17-090C-48C9-97FB-7A0ACA908F77}"/>
                </a:ext>
              </a:extLst>
            </p:cNvPr>
            <p:cNvGrpSpPr>
              <a:grpSpLocks/>
            </p:cNvGrpSpPr>
            <p:nvPr/>
          </p:nvGrpSpPr>
          <p:grpSpPr bwMode="auto">
            <a:xfrm>
              <a:off x="3943" y="2707"/>
              <a:ext cx="1173" cy="265"/>
              <a:chOff x="7626" y="5010"/>
              <a:chExt cx="1710" cy="433"/>
            </a:xfrm>
          </p:grpSpPr>
          <p:sp>
            <p:nvSpPr>
              <p:cNvPr id="32825" name="Rectangle 85">
                <a:extLst>
                  <a:ext uri="{FF2B5EF4-FFF2-40B4-BE49-F238E27FC236}">
                    <a16:creationId xmlns:a16="http://schemas.microsoft.com/office/drawing/2014/main" id="{8BBF078D-9F62-451E-824B-EBCB3C26CEDC}"/>
                  </a:ext>
                </a:extLst>
              </p:cNvPr>
              <p:cNvSpPr>
                <a:spLocks noChangeArrowheads="1"/>
              </p:cNvSpPr>
              <p:nvPr/>
            </p:nvSpPr>
            <p:spPr bwMode="auto">
              <a:xfrm>
                <a:off x="7626" y="5010"/>
                <a:ext cx="1710" cy="408"/>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dirty="0">
                    <a:solidFill>
                      <a:srgbClr val="C00000"/>
                    </a:solidFill>
                    <a:sym typeface="Symbol" panose="05050102010706020507" pitchFamily="18" charset="2"/>
                  </a:rPr>
                  <a:t></a:t>
                </a:r>
                <a:endParaRPr lang="zh-CN" altLang="en-US" sz="2400" dirty="0">
                  <a:solidFill>
                    <a:srgbClr val="C00000"/>
                  </a:solidFill>
                  <a:sym typeface="Symbol" panose="05050102010706020507" pitchFamily="18" charset="2"/>
                </a:endParaRPr>
              </a:p>
            </p:txBody>
          </p:sp>
          <p:sp>
            <p:nvSpPr>
              <p:cNvPr id="32826" name="Line 86">
                <a:extLst>
                  <a:ext uri="{FF2B5EF4-FFF2-40B4-BE49-F238E27FC236}">
                    <a16:creationId xmlns:a16="http://schemas.microsoft.com/office/drawing/2014/main" id="{CEF42D48-D654-4470-A46E-74E2524F94A8}"/>
                  </a:ext>
                </a:extLst>
              </p:cNvPr>
              <p:cNvSpPr>
                <a:spLocks noChangeShapeType="1"/>
              </p:cNvSpPr>
              <p:nvPr/>
            </p:nvSpPr>
            <p:spPr bwMode="auto">
              <a:xfrm>
                <a:off x="8194" y="5023"/>
                <a:ext cx="0" cy="42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7" name="Line 87">
                <a:extLst>
                  <a:ext uri="{FF2B5EF4-FFF2-40B4-BE49-F238E27FC236}">
                    <a16:creationId xmlns:a16="http://schemas.microsoft.com/office/drawing/2014/main" id="{EC0C85E2-0B28-4766-B90E-2383F1FB8435}"/>
                  </a:ext>
                </a:extLst>
              </p:cNvPr>
              <p:cNvSpPr>
                <a:spLocks noChangeShapeType="1"/>
              </p:cNvSpPr>
              <p:nvPr/>
            </p:nvSpPr>
            <p:spPr bwMode="auto">
              <a:xfrm>
                <a:off x="8777" y="5010"/>
                <a:ext cx="0" cy="39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802" name="Group 88">
              <a:extLst>
                <a:ext uri="{FF2B5EF4-FFF2-40B4-BE49-F238E27FC236}">
                  <a16:creationId xmlns:a16="http://schemas.microsoft.com/office/drawing/2014/main" id="{0969F363-0C88-4826-BDE2-608F28286381}"/>
                </a:ext>
              </a:extLst>
            </p:cNvPr>
            <p:cNvGrpSpPr>
              <a:grpSpLocks/>
            </p:cNvGrpSpPr>
            <p:nvPr/>
          </p:nvGrpSpPr>
          <p:grpSpPr bwMode="auto">
            <a:xfrm>
              <a:off x="1496" y="2119"/>
              <a:ext cx="1172" cy="266"/>
              <a:chOff x="7626" y="5010"/>
              <a:chExt cx="1710" cy="433"/>
            </a:xfrm>
          </p:grpSpPr>
          <p:sp>
            <p:nvSpPr>
              <p:cNvPr id="32822" name="Rectangle 89">
                <a:extLst>
                  <a:ext uri="{FF2B5EF4-FFF2-40B4-BE49-F238E27FC236}">
                    <a16:creationId xmlns:a16="http://schemas.microsoft.com/office/drawing/2014/main" id="{2128B88E-7A6A-4E00-9D7F-025DA76C2E3C}"/>
                  </a:ext>
                </a:extLst>
              </p:cNvPr>
              <p:cNvSpPr>
                <a:spLocks noChangeArrowheads="1"/>
              </p:cNvSpPr>
              <p:nvPr/>
            </p:nvSpPr>
            <p:spPr bwMode="auto">
              <a:xfrm>
                <a:off x="7626" y="5010"/>
                <a:ext cx="1710" cy="408"/>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dirty="0">
                    <a:solidFill>
                      <a:srgbClr val="C00000"/>
                    </a:solidFill>
                    <a:latin typeface="宋体" panose="02010600030101010101" pitchFamily="2" charset="-122"/>
                  </a:rPr>
                  <a:t>+</a:t>
                </a:r>
              </a:p>
            </p:txBody>
          </p:sp>
          <p:sp>
            <p:nvSpPr>
              <p:cNvPr id="32823" name="Line 90">
                <a:extLst>
                  <a:ext uri="{FF2B5EF4-FFF2-40B4-BE49-F238E27FC236}">
                    <a16:creationId xmlns:a16="http://schemas.microsoft.com/office/drawing/2014/main" id="{F2B85784-90CF-4D78-9E4F-7C1AF67F5556}"/>
                  </a:ext>
                </a:extLst>
              </p:cNvPr>
              <p:cNvSpPr>
                <a:spLocks noChangeShapeType="1"/>
              </p:cNvSpPr>
              <p:nvPr/>
            </p:nvSpPr>
            <p:spPr bwMode="auto">
              <a:xfrm>
                <a:off x="8194" y="5023"/>
                <a:ext cx="0" cy="42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4" name="Line 91">
                <a:extLst>
                  <a:ext uri="{FF2B5EF4-FFF2-40B4-BE49-F238E27FC236}">
                    <a16:creationId xmlns:a16="http://schemas.microsoft.com/office/drawing/2014/main" id="{B6FDDCD2-A7A1-420C-8210-026BAD80E31E}"/>
                  </a:ext>
                </a:extLst>
              </p:cNvPr>
              <p:cNvSpPr>
                <a:spLocks noChangeShapeType="1"/>
              </p:cNvSpPr>
              <p:nvPr/>
            </p:nvSpPr>
            <p:spPr bwMode="auto">
              <a:xfrm>
                <a:off x="8777" y="5010"/>
                <a:ext cx="0" cy="39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03" name="Rectangle 92">
              <a:extLst>
                <a:ext uri="{FF2B5EF4-FFF2-40B4-BE49-F238E27FC236}">
                  <a16:creationId xmlns:a16="http://schemas.microsoft.com/office/drawing/2014/main" id="{0E74525A-48F0-4171-AFB1-187FC69ED2FE}"/>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dirty="0">
                  <a:solidFill>
                    <a:srgbClr val="0000FF"/>
                  </a:solidFill>
                  <a:latin typeface="华文新魏" panose="02010800040101010101" pitchFamily="2" charset="-122"/>
                  <a:ea typeface="华文新魏" panose="02010800040101010101" pitchFamily="2" charset="-122"/>
                </a:rPr>
                <a:t>指向符号表中</a:t>
              </a:r>
              <a:r>
                <a:rPr lang="en-US" altLang="zh-CN" sz="2800" i="1" dirty="0">
                  <a:solidFill>
                    <a:srgbClr val="0000FF"/>
                  </a:solidFill>
                  <a:latin typeface="华文新魏" panose="02010800040101010101" pitchFamily="2" charset="-122"/>
                  <a:ea typeface="华文新魏" panose="02010800040101010101" pitchFamily="2" charset="-122"/>
                </a:rPr>
                <a:t>a</a:t>
              </a:r>
              <a:r>
                <a:rPr lang="zh-CN" altLang="en-US" sz="2800" dirty="0">
                  <a:solidFill>
                    <a:srgbClr val="0000FF"/>
                  </a:solidFill>
                  <a:latin typeface="华文新魏" panose="02010800040101010101" pitchFamily="2" charset="-122"/>
                  <a:ea typeface="华文新魏" panose="02010800040101010101" pitchFamily="2" charset="-122"/>
                </a:rPr>
                <a:t>的入口</a:t>
              </a:r>
            </a:p>
          </p:txBody>
        </p:sp>
        <p:sp>
          <p:nvSpPr>
            <p:cNvPr id="32804" name="Rectangle 93">
              <a:extLst>
                <a:ext uri="{FF2B5EF4-FFF2-40B4-BE49-F238E27FC236}">
                  <a16:creationId xmlns:a16="http://schemas.microsoft.com/office/drawing/2014/main" id="{7508B6C8-18C4-4544-89E6-947800A6ECA9}"/>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dirty="0">
                  <a:solidFill>
                    <a:srgbClr val="0000FF"/>
                  </a:solidFill>
                  <a:latin typeface="华文新魏" panose="02010800040101010101" pitchFamily="2" charset="-122"/>
                  <a:ea typeface="华文新魏" panose="02010800040101010101" pitchFamily="2" charset="-122"/>
                </a:rPr>
                <a:t>指向符号表中</a:t>
              </a:r>
              <a:r>
                <a:rPr lang="en-US" altLang="zh-CN" sz="2800" i="1" dirty="0">
                  <a:solidFill>
                    <a:srgbClr val="0000FF"/>
                  </a:solidFill>
                  <a:latin typeface="华文新魏" panose="02010800040101010101" pitchFamily="2" charset="-122"/>
                  <a:ea typeface="华文新魏" panose="02010800040101010101" pitchFamily="2" charset="-122"/>
                </a:rPr>
                <a:t>b</a:t>
              </a:r>
              <a:r>
                <a:rPr lang="zh-CN" altLang="en-US" sz="2800" dirty="0">
                  <a:solidFill>
                    <a:srgbClr val="0000FF"/>
                  </a:solidFill>
                  <a:latin typeface="华文新魏" panose="02010800040101010101" pitchFamily="2" charset="-122"/>
                  <a:ea typeface="华文新魏" panose="02010800040101010101" pitchFamily="2" charset="-122"/>
                </a:rPr>
                <a:t>的入口</a:t>
              </a:r>
            </a:p>
          </p:txBody>
        </p:sp>
        <p:sp>
          <p:nvSpPr>
            <p:cNvPr id="32805" name="Line 94">
              <a:extLst>
                <a:ext uri="{FF2B5EF4-FFF2-40B4-BE49-F238E27FC236}">
                  <a16:creationId xmlns:a16="http://schemas.microsoft.com/office/drawing/2014/main" id="{175A54D5-3290-4334-81A6-BEA496FC6939}"/>
                </a:ext>
              </a:extLst>
            </p:cNvPr>
            <p:cNvSpPr>
              <a:spLocks noChangeShapeType="1"/>
            </p:cNvSpPr>
            <p:nvPr/>
          </p:nvSpPr>
          <p:spPr bwMode="auto">
            <a:xfrm>
              <a:off x="1800" y="1412"/>
              <a:ext cx="0" cy="707"/>
            </a:xfrm>
            <a:prstGeom prst="line">
              <a:avLst/>
            </a:prstGeom>
            <a:noFill/>
            <a:ln w="19050">
              <a:solidFill>
                <a:srgbClr val="00CC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06" name="Line 95">
              <a:extLst>
                <a:ext uri="{FF2B5EF4-FFF2-40B4-BE49-F238E27FC236}">
                  <a16:creationId xmlns:a16="http://schemas.microsoft.com/office/drawing/2014/main" id="{C11B4F88-A7EC-4D3E-8B7A-F0ABB23B73D2}"/>
                </a:ext>
              </a:extLst>
            </p:cNvPr>
            <p:cNvSpPr>
              <a:spLocks noChangeShapeType="1"/>
            </p:cNvSpPr>
            <p:nvPr/>
          </p:nvSpPr>
          <p:spPr bwMode="auto">
            <a:xfrm>
              <a:off x="1056" y="1730"/>
              <a:ext cx="0" cy="1534"/>
            </a:xfrm>
            <a:prstGeom prst="line">
              <a:avLst/>
            </a:prstGeom>
            <a:noFill/>
            <a:ln w="19050">
              <a:solidFill>
                <a:srgbClr val="00CC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07" name="Line 96">
              <a:extLst>
                <a:ext uri="{FF2B5EF4-FFF2-40B4-BE49-F238E27FC236}">
                  <a16:creationId xmlns:a16="http://schemas.microsoft.com/office/drawing/2014/main" id="{6A5A9082-CFB5-44EE-BDD7-540C1F51A9BE}"/>
                </a:ext>
              </a:extLst>
            </p:cNvPr>
            <p:cNvSpPr>
              <a:spLocks noChangeShapeType="1"/>
            </p:cNvSpPr>
            <p:nvPr/>
          </p:nvSpPr>
          <p:spPr bwMode="auto">
            <a:xfrm>
              <a:off x="624" y="1728"/>
              <a:ext cx="384" cy="0"/>
            </a:xfrm>
            <a:prstGeom prst="line">
              <a:avLst/>
            </a:prstGeom>
            <a:noFill/>
            <a:ln w="19050">
              <a:solidFill>
                <a:srgbClr val="00CC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8" name="Line 97">
              <a:extLst>
                <a:ext uri="{FF2B5EF4-FFF2-40B4-BE49-F238E27FC236}">
                  <a16:creationId xmlns:a16="http://schemas.microsoft.com/office/drawing/2014/main" id="{85B821BE-35BF-48ED-8BEE-4028C0B7B9EB}"/>
                </a:ext>
              </a:extLst>
            </p:cNvPr>
            <p:cNvSpPr>
              <a:spLocks noChangeShapeType="1"/>
            </p:cNvSpPr>
            <p:nvPr/>
          </p:nvSpPr>
          <p:spPr bwMode="auto">
            <a:xfrm>
              <a:off x="607" y="2091"/>
              <a:ext cx="353" cy="21"/>
            </a:xfrm>
            <a:prstGeom prst="line">
              <a:avLst/>
            </a:prstGeom>
            <a:noFill/>
            <a:ln w="19050">
              <a:solidFill>
                <a:srgbClr val="00CC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9" name="Line 98">
              <a:extLst>
                <a:ext uri="{FF2B5EF4-FFF2-40B4-BE49-F238E27FC236}">
                  <a16:creationId xmlns:a16="http://schemas.microsoft.com/office/drawing/2014/main" id="{FC2BD095-6F56-4AA7-B671-6524C3E4DDD0}"/>
                </a:ext>
              </a:extLst>
            </p:cNvPr>
            <p:cNvSpPr>
              <a:spLocks noChangeShapeType="1"/>
            </p:cNvSpPr>
            <p:nvPr/>
          </p:nvSpPr>
          <p:spPr bwMode="auto">
            <a:xfrm>
              <a:off x="607" y="2450"/>
              <a:ext cx="277" cy="0"/>
            </a:xfrm>
            <a:prstGeom prst="line">
              <a:avLst/>
            </a:prstGeom>
            <a:noFill/>
            <a:ln w="19050">
              <a:solidFill>
                <a:srgbClr val="00CC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0" name="Line 99">
              <a:extLst>
                <a:ext uri="{FF2B5EF4-FFF2-40B4-BE49-F238E27FC236}">
                  <a16:creationId xmlns:a16="http://schemas.microsoft.com/office/drawing/2014/main" id="{ED16DC5B-2563-4185-A84D-FD6476EF2F16}"/>
                </a:ext>
              </a:extLst>
            </p:cNvPr>
            <p:cNvSpPr>
              <a:spLocks noChangeShapeType="1"/>
            </p:cNvSpPr>
            <p:nvPr/>
          </p:nvSpPr>
          <p:spPr bwMode="auto">
            <a:xfrm>
              <a:off x="3696" y="2016"/>
              <a:ext cx="0" cy="1231"/>
            </a:xfrm>
            <a:prstGeom prst="line">
              <a:avLst/>
            </a:prstGeom>
            <a:noFill/>
            <a:ln w="19050">
              <a:solidFill>
                <a:srgbClr val="00CC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11" name="Line 100">
              <a:extLst>
                <a:ext uri="{FF2B5EF4-FFF2-40B4-BE49-F238E27FC236}">
                  <a16:creationId xmlns:a16="http://schemas.microsoft.com/office/drawing/2014/main" id="{13BE5E30-A458-4142-95E6-3381F820D7FC}"/>
                </a:ext>
              </a:extLst>
            </p:cNvPr>
            <p:cNvSpPr>
              <a:spLocks noChangeShapeType="1"/>
            </p:cNvSpPr>
            <p:nvPr/>
          </p:nvSpPr>
          <p:spPr bwMode="auto">
            <a:xfrm flipV="1">
              <a:off x="3360" y="2016"/>
              <a:ext cx="336" cy="0"/>
            </a:xfrm>
            <a:prstGeom prst="line">
              <a:avLst/>
            </a:prstGeom>
            <a:noFill/>
            <a:ln w="19050">
              <a:solidFill>
                <a:srgbClr val="00CC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2" name="Line 101">
              <a:extLst>
                <a:ext uri="{FF2B5EF4-FFF2-40B4-BE49-F238E27FC236}">
                  <a16:creationId xmlns:a16="http://schemas.microsoft.com/office/drawing/2014/main" id="{70EF5AAC-22D9-45CA-B5FB-1EB65A2F646F}"/>
                </a:ext>
              </a:extLst>
            </p:cNvPr>
            <p:cNvSpPr>
              <a:spLocks noChangeShapeType="1"/>
            </p:cNvSpPr>
            <p:nvPr/>
          </p:nvSpPr>
          <p:spPr bwMode="auto">
            <a:xfrm>
              <a:off x="3408" y="2400"/>
              <a:ext cx="165" cy="0"/>
            </a:xfrm>
            <a:prstGeom prst="line">
              <a:avLst/>
            </a:prstGeom>
            <a:noFill/>
            <a:ln w="19050">
              <a:solidFill>
                <a:srgbClr val="00CC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3" name="Line 102">
              <a:extLst>
                <a:ext uri="{FF2B5EF4-FFF2-40B4-BE49-F238E27FC236}">
                  <a16:creationId xmlns:a16="http://schemas.microsoft.com/office/drawing/2014/main" id="{54864019-78B7-488A-89FC-29AA9784B203}"/>
                </a:ext>
              </a:extLst>
            </p:cNvPr>
            <p:cNvSpPr>
              <a:spLocks noChangeShapeType="1"/>
            </p:cNvSpPr>
            <p:nvPr/>
          </p:nvSpPr>
          <p:spPr bwMode="auto">
            <a:xfrm>
              <a:off x="4309" y="1752"/>
              <a:ext cx="0" cy="945"/>
            </a:xfrm>
            <a:prstGeom prst="line">
              <a:avLst/>
            </a:prstGeom>
            <a:noFill/>
            <a:ln w="19050">
              <a:solidFill>
                <a:srgbClr val="00CC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14" name="Line 103">
              <a:extLst>
                <a:ext uri="{FF2B5EF4-FFF2-40B4-BE49-F238E27FC236}">
                  <a16:creationId xmlns:a16="http://schemas.microsoft.com/office/drawing/2014/main" id="{1DCD082B-E64E-4EE4-804C-797BF4A7B2EE}"/>
                </a:ext>
              </a:extLst>
            </p:cNvPr>
            <p:cNvSpPr>
              <a:spLocks noChangeShapeType="1"/>
            </p:cNvSpPr>
            <p:nvPr/>
          </p:nvSpPr>
          <p:spPr bwMode="auto">
            <a:xfrm>
              <a:off x="4936" y="2881"/>
              <a:ext cx="0" cy="368"/>
            </a:xfrm>
            <a:prstGeom prst="line">
              <a:avLst/>
            </a:prstGeom>
            <a:noFill/>
            <a:ln w="28575">
              <a:solidFill>
                <a:srgbClr val="C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15" name="Freeform 104">
              <a:extLst>
                <a:ext uri="{FF2B5EF4-FFF2-40B4-BE49-F238E27FC236}">
                  <a16:creationId xmlns:a16="http://schemas.microsoft.com/office/drawing/2014/main" id="{9316E1C2-000E-40A1-B2C3-B3FF0E91EA0A}"/>
                </a:ext>
              </a:extLst>
            </p:cNvPr>
            <p:cNvSpPr>
              <a:spLocks/>
            </p:cNvSpPr>
            <p:nvPr/>
          </p:nvSpPr>
          <p:spPr bwMode="auto">
            <a:xfrm>
              <a:off x="1089" y="2275"/>
              <a:ext cx="968" cy="965"/>
            </a:xfrm>
            <a:custGeom>
              <a:avLst/>
              <a:gdLst>
                <a:gd name="T0" fmla="*/ 455 w 1412"/>
                <a:gd name="T1" fmla="*/ 0 h 1576"/>
                <a:gd name="T2" fmla="*/ 359 w 1412"/>
                <a:gd name="T3" fmla="*/ 186 h 1576"/>
                <a:gd name="T4" fmla="*/ 59 w 1412"/>
                <a:gd name="T5" fmla="*/ 220 h 1576"/>
                <a:gd name="T6" fmla="*/ 5 w 1412"/>
                <a:gd name="T7" fmla="*/ 362 h 1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8575">
              <a:solidFill>
                <a:srgbClr val="C0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6" name="Freeform 105">
              <a:extLst>
                <a:ext uri="{FF2B5EF4-FFF2-40B4-BE49-F238E27FC236}">
                  <a16:creationId xmlns:a16="http://schemas.microsoft.com/office/drawing/2014/main" id="{AE906F2F-4E44-4B40-BC8F-B764A97F455B}"/>
                </a:ext>
              </a:extLst>
            </p:cNvPr>
            <p:cNvSpPr>
              <a:spLocks/>
            </p:cNvSpPr>
            <p:nvPr/>
          </p:nvSpPr>
          <p:spPr bwMode="auto">
            <a:xfrm>
              <a:off x="2541" y="2240"/>
              <a:ext cx="1583" cy="457"/>
            </a:xfrm>
            <a:custGeom>
              <a:avLst/>
              <a:gdLst>
                <a:gd name="T0" fmla="*/ 0 w 2310"/>
                <a:gd name="T1" fmla="*/ 3 h 747"/>
                <a:gd name="T2" fmla="*/ 444 w 2310"/>
                <a:gd name="T3" fmla="*/ 3 h 747"/>
                <a:gd name="T4" fmla="*/ 512 w 2310"/>
                <a:gd name="T5" fmla="*/ 6 h 747"/>
                <a:gd name="T6" fmla="*/ 637 w 2310"/>
                <a:gd name="T7" fmla="*/ 41 h 747"/>
                <a:gd name="T8" fmla="*/ 744 w 2310"/>
                <a:gd name="T9" fmla="*/ 171 h 7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8575">
              <a:solidFill>
                <a:srgbClr val="C0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7" name="Freeform 106">
              <a:extLst>
                <a:ext uri="{FF2B5EF4-FFF2-40B4-BE49-F238E27FC236}">
                  <a16:creationId xmlns:a16="http://schemas.microsoft.com/office/drawing/2014/main" id="{41F7F157-C972-4B39-8BBD-FE9402E9CFFA}"/>
                </a:ext>
              </a:extLst>
            </p:cNvPr>
            <p:cNvSpPr>
              <a:spLocks/>
            </p:cNvSpPr>
            <p:nvPr/>
          </p:nvSpPr>
          <p:spPr bwMode="auto">
            <a:xfrm>
              <a:off x="3743" y="2881"/>
              <a:ext cx="772" cy="368"/>
            </a:xfrm>
            <a:custGeom>
              <a:avLst/>
              <a:gdLst>
                <a:gd name="T0" fmla="*/ 363 w 1126"/>
                <a:gd name="T1" fmla="*/ 0 h 600"/>
                <a:gd name="T2" fmla="*/ 295 w 1126"/>
                <a:gd name="T3" fmla="*/ 69 h 600"/>
                <a:gd name="T4" fmla="*/ 58 w 1126"/>
                <a:gd name="T5" fmla="*/ 80 h 600"/>
                <a:gd name="T6" fmla="*/ 0 w 1126"/>
                <a:gd name="T7" fmla="*/ 139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8575">
              <a:solidFill>
                <a:srgbClr val="C0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8" name="Freeform 107">
              <a:extLst>
                <a:ext uri="{FF2B5EF4-FFF2-40B4-BE49-F238E27FC236}">
                  <a16:creationId xmlns:a16="http://schemas.microsoft.com/office/drawing/2014/main" id="{79602422-C92C-4A39-A8C0-8FD04ED6ECBA}"/>
                </a:ext>
              </a:extLst>
            </p:cNvPr>
            <p:cNvSpPr>
              <a:spLocks/>
            </p:cNvSpPr>
            <p:nvPr/>
          </p:nvSpPr>
          <p:spPr bwMode="auto">
            <a:xfrm>
              <a:off x="5059" y="2083"/>
              <a:ext cx="375" cy="1157"/>
            </a:xfrm>
            <a:custGeom>
              <a:avLst/>
              <a:gdLst>
                <a:gd name="T0" fmla="*/ 170 w 546"/>
                <a:gd name="T1" fmla="*/ 0 h 1890"/>
                <a:gd name="T2" fmla="*/ 170 w 546"/>
                <a:gd name="T3" fmla="*/ 296 h 1890"/>
                <a:gd name="T4" fmla="*/ 132 w 546"/>
                <a:gd name="T5" fmla="*/ 375 h 1890"/>
                <a:gd name="T6" fmla="*/ 69 w 546"/>
                <a:gd name="T7" fmla="*/ 410 h 1890"/>
                <a:gd name="T8" fmla="*/ 0 w 546"/>
                <a:gd name="T9" fmla="*/ 433 h 18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19050" cap="flat">
              <a:solidFill>
                <a:srgbClr val="00CC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9" name="Line 110">
              <a:extLst>
                <a:ext uri="{FF2B5EF4-FFF2-40B4-BE49-F238E27FC236}">
                  <a16:creationId xmlns:a16="http://schemas.microsoft.com/office/drawing/2014/main" id="{5F11F74F-0A49-497E-B925-5EF31840A581}"/>
                </a:ext>
              </a:extLst>
            </p:cNvPr>
            <p:cNvSpPr>
              <a:spLocks noChangeShapeType="1"/>
            </p:cNvSpPr>
            <p:nvPr/>
          </p:nvSpPr>
          <p:spPr bwMode="auto">
            <a:xfrm flipH="1">
              <a:off x="864" y="2448"/>
              <a:ext cx="0" cy="801"/>
            </a:xfrm>
            <a:prstGeom prst="line">
              <a:avLst/>
            </a:prstGeom>
            <a:noFill/>
            <a:ln w="19050">
              <a:solidFill>
                <a:srgbClr val="00CC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20" name="Line 111">
              <a:extLst>
                <a:ext uri="{FF2B5EF4-FFF2-40B4-BE49-F238E27FC236}">
                  <a16:creationId xmlns:a16="http://schemas.microsoft.com/office/drawing/2014/main" id="{096BD6BA-8842-4C63-842E-501A237D81FC}"/>
                </a:ext>
              </a:extLst>
            </p:cNvPr>
            <p:cNvSpPr>
              <a:spLocks noChangeShapeType="1"/>
            </p:cNvSpPr>
            <p:nvPr/>
          </p:nvSpPr>
          <p:spPr bwMode="auto">
            <a:xfrm flipH="1">
              <a:off x="960" y="2112"/>
              <a:ext cx="0" cy="1137"/>
            </a:xfrm>
            <a:prstGeom prst="line">
              <a:avLst/>
            </a:prstGeom>
            <a:noFill/>
            <a:ln w="19050">
              <a:solidFill>
                <a:srgbClr val="00CC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2821" name="Line 112">
              <a:extLst>
                <a:ext uri="{FF2B5EF4-FFF2-40B4-BE49-F238E27FC236}">
                  <a16:creationId xmlns:a16="http://schemas.microsoft.com/office/drawing/2014/main" id="{E1FA8112-5B8E-4C05-8848-BF26D6C96E1F}"/>
                </a:ext>
              </a:extLst>
            </p:cNvPr>
            <p:cNvSpPr>
              <a:spLocks noChangeShapeType="1"/>
            </p:cNvSpPr>
            <p:nvPr/>
          </p:nvSpPr>
          <p:spPr bwMode="auto">
            <a:xfrm>
              <a:off x="3552" y="2400"/>
              <a:ext cx="0" cy="864"/>
            </a:xfrm>
            <a:prstGeom prst="line">
              <a:avLst/>
            </a:prstGeom>
            <a:noFill/>
            <a:ln w="19050">
              <a:solidFill>
                <a:srgbClr val="00CC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 name="Rectangle 2">
            <a:extLst>
              <a:ext uri="{FF2B5EF4-FFF2-40B4-BE49-F238E27FC236}">
                <a16:creationId xmlns:a16="http://schemas.microsoft.com/office/drawing/2014/main" id="{CD77A64C-840E-4545-9D3F-71F37E318158}"/>
              </a:ext>
            </a:extLst>
          </p:cNvPr>
          <p:cNvSpPr txBox="1">
            <a:spLocks noChangeArrowheads="1"/>
          </p:cNvSpPr>
          <p:nvPr/>
        </p:nvSpPr>
        <p:spPr bwMode="auto">
          <a:xfrm>
            <a:off x="722091" y="295275"/>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4.2  </a:t>
            </a:r>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属性定义的</a:t>
            </a:r>
            <a:r>
              <a:rPr lang="zh-CN" altLang="en-US" b="1" dirty="0">
                <a:solidFill>
                  <a:srgbClr val="FF66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endPar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EDDA368-FA68-4F58-9C74-F02BBC7DC5BC}"/>
              </a:ext>
            </a:extLst>
          </p:cNvPr>
          <p:cNvSpPr>
            <a:spLocks noGrp="1" noChangeArrowheads="1"/>
          </p:cNvSpPr>
          <p:nvPr>
            <p:ph type="title"/>
          </p:nvPr>
        </p:nvSpPr>
        <p:spPr>
          <a:xfrm>
            <a:off x="722091" y="295275"/>
            <a:ext cx="8382000" cy="1143000"/>
          </a:xfrm>
          <a:noFill/>
          <a:ln>
            <a:noFill/>
          </a:ln>
        </p:spPr>
        <p:txBody>
          <a:bodyPr anchor="b"/>
          <a:lstStyle/>
          <a:p>
            <a:pPr algn="ctr" eaLnBrk="1" hangingPunct="1"/>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4.2  </a:t>
            </a:r>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属性定义的</a:t>
            </a:r>
            <a:r>
              <a:rPr lang="zh-CN" altLang="en-US" b="1" dirty="0">
                <a:solidFill>
                  <a:srgbClr val="FF66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endPar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
        <p:nvSpPr>
          <p:cNvPr id="872451" name="Rectangle 3">
            <a:extLst>
              <a:ext uri="{FF2B5EF4-FFF2-40B4-BE49-F238E27FC236}">
                <a16:creationId xmlns:a16="http://schemas.microsoft.com/office/drawing/2014/main" id="{88293B61-95D8-4E82-BDA6-8841522527F0}"/>
              </a:ext>
            </a:extLst>
          </p:cNvPr>
          <p:cNvSpPr>
            <a:spLocks noGrp="1" noChangeArrowheads="1"/>
          </p:cNvSpPr>
          <p:nvPr>
            <p:ph type="body" idx="1"/>
          </p:nvPr>
        </p:nvSpPr>
        <p:spPr>
          <a:xfrm>
            <a:off x="287338" y="2029545"/>
            <a:ext cx="8677150" cy="2983631"/>
          </a:xfrm>
          <a:noFill/>
        </p:spPr>
        <p:txBody>
          <a:bodyPr/>
          <a:lstStyle/>
          <a:p>
            <a:pPr>
              <a:spcBef>
                <a:spcPct val="0"/>
              </a:spcBef>
            </a:pPr>
            <a:r>
              <a:rPr lang="zh-CN" altLang="en-US" sz="3000" b="1" dirty="0">
                <a:solidFill>
                  <a:srgbClr val="C00000"/>
                </a:solidFill>
                <a:latin typeface="华文新魏" panose="02010800040101010101" pitchFamily="2" charset="-122"/>
                <a:ea typeface="华文新魏" panose="02010800040101010101" pitchFamily="2" charset="-122"/>
              </a:rPr>
              <a:t>对于输入</a:t>
            </a:r>
            <a:r>
              <a:rPr lang="en-US" altLang="zh-CN" sz="3000" b="1" i="1" dirty="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3000" b="1" dirty="0">
                <a:latin typeface="Times New Roman" panose="02020603050405020304" pitchFamily="18" charset="0"/>
                <a:ea typeface="华文新魏" panose="02010800040101010101" pitchFamily="2" charset="-122"/>
                <a:cs typeface="Times New Roman" panose="02020603050405020304" pitchFamily="18" charset="0"/>
              </a:rPr>
              <a:t>+5</a:t>
            </a:r>
            <a:r>
              <a:rPr lang="en-US" altLang="zh-CN" sz="30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3000" b="1" i="1" dirty="0">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3000" b="1" dirty="0">
                <a:latin typeface="Times New Roman" panose="02020603050405020304" pitchFamily="18" charset="0"/>
                <a:ea typeface="华文新魏" panose="02010800040101010101" pitchFamily="2" charset="-122"/>
                <a:cs typeface="Times New Roman" panose="02020603050405020304" pitchFamily="18" charset="0"/>
              </a:rPr>
              <a:t>，实际执行的一系列函数调用：</a:t>
            </a:r>
            <a:endParaRPr lang="zh-CN" altLang="en-US" sz="3000" b="1" dirty="0">
              <a:solidFill>
                <a:srgbClr val="FF0000"/>
              </a:solidFill>
              <a:latin typeface="华文新魏" panose="02010800040101010101" pitchFamily="2" charset="-122"/>
              <a:ea typeface="华文新魏" panose="02010800040101010101" pitchFamily="2" charset="-122"/>
            </a:endParaRPr>
          </a:p>
          <a:p>
            <a:pPr lvl="1">
              <a:spcBef>
                <a:spcPct val="0"/>
              </a:spcBef>
            </a:pPr>
            <a:r>
              <a:rPr lang="zh-CN" altLang="en-US" b="1" dirty="0">
                <a:latin typeface="Times New Roman" pitchFamily="18" charset="0"/>
                <a:ea typeface="宋体" charset="-122"/>
              </a:rPr>
              <a:t>（</a:t>
            </a:r>
            <a:r>
              <a:rPr lang="en-US" altLang="zh-CN" b="1" dirty="0">
                <a:latin typeface="Times New Roman" pitchFamily="18" charset="0"/>
                <a:ea typeface="宋体" charset="-122"/>
              </a:rPr>
              <a:t>1</a:t>
            </a:r>
            <a:r>
              <a:rPr lang="zh-CN" altLang="en-US" b="1" dirty="0">
                <a:latin typeface="Times New Roman" pitchFamily="18" charset="0"/>
                <a:ea typeface="宋体" charset="-122"/>
              </a:rPr>
              <a:t>）</a:t>
            </a:r>
            <a:r>
              <a:rPr lang="en-US" altLang="zh-CN" b="1" i="1" dirty="0">
                <a:solidFill>
                  <a:srgbClr val="0000FF"/>
                </a:solidFill>
                <a:latin typeface="Times New Roman" pitchFamily="18" charset="0"/>
                <a:ea typeface="宋体" charset="-122"/>
              </a:rPr>
              <a:t>p</a:t>
            </a:r>
            <a:r>
              <a:rPr lang="en-US" altLang="zh-CN" b="1" baseline="-25000" dirty="0">
                <a:solidFill>
                  <a:srgbClr val="0000FF"/>
                </a:solidFill>
                <a:latin typeface="Times New Roman" pitchFamily="18" charset="0"/>
                <a:ea typeface="宋体" charset="-122"/>
              </a:rPr>
              <a:t>1</a:t>
            </a:r>
            <a:r>
              <a:rPr lang="en-US" altLang="zh-CN" b="1" dirty="0">
                <a:solidFill>
                  <a:srgbClr val="0000FF"/>
                </a:solidFill>
                <a:latin typeface="Times New Roman" pitchFamily="18" charset="0"/>
                <a:ea typeface="宋体" charset="-122"/>
              </a:rPr>
              <a:t>=</a:t>
            </a:r>
            <a:r>
              <a:rPr lang="en-US" altLang="zh-CN" b="1" i="1" dirty="0" err="1">
                <a:solidFill>
                  <a:srgbClr val="0000FF"/>
                </a:solidFill>
                <a:latin typeface="Times New Roman" pitchFamily="18" charset="0"/>
                <a:ea typeface="宋体" charset="-122"/>
              </a:rPr>
              <a:t>mkLeaf</a:t>
            </a:r>
            <a:r>
              <a:rPr lang="en-US" altLang="zh-CN" b="1" i="1" dirty="0">
                <a:solidFill>
                  <a:srgbClr val="0000FF"/>
                </a:solidFill>
                <a:latin typeface="Times New Roman" pitchFamily="18" charset="0"/>
                <a:ea typeface="宋体" charset="-122"/>
              </a:rPr>
              <a:t> </a:t>
            </a:r>
            <a:r>
              <a:rPr lang="en-US" altLang="zh-CN" b="1" dirty="0">
                <a:solidFill>
                  <a:srgbClr val="0000FF"/>
                </a:solidFill>
                <a:latin typeface="Times New Roman" pitchFamily="18" charset="0"/>
                <a:ea typeface="宋体" charset="-122"/>
              </a:rPr>
              <a:t>(</a:t>
            </a:r>
            <a:r>
              <a:rPr lang="en-US" altLang="zh-CN" b="1" dirty="0">
                <a:latin typeface="Times New Roman" pitchFamily="18" charset="0"/>
                <a:ea typeface="宋体" charset="-122"/>
              </a:rPr>
              <a:t>id</a:t>
            </a:r>
            <a:r>
              <a:rPr lang="en-US" altLang="zh-CN" b="1" dirty="0">
                <a:solidFill>
                  <a:srgbClr val="0000FF"/>
                </a:solidFill>
                <a:latin typeface="Times New Roman" pitchFamily="18" charset="0"/>
                <a:ea typeface="宋体" charset="-122"/>
              </a:rPr>
              <a:t>, </a:t>
            </a:r>
            <a:r>
              <a:rPr lang="en-US" altLang="zh-CN" b="1" i="1" dirty="0" err="1">
                <a:solidFill>
                  <a:srgbClr val="0000FF"/>
                </a:solidFill>
                <a:latin typeface="Times New Roman" pitchFamily="18" charset="0"/>
                <a:ea typeface="宋体" charset="-122"/>
              </a:rPr>
              <a:t>entry</a:t>
            </a:r>
            <a:r>
              <a:rPr lang="en-US" altLang="zh-CN" b="1" i="1" dirty="0" err="1">
                <a:latin typeface="Times New Roman" pitchFamily="18" charset="0"/>
                <a:ea typeface="宋体" charset="-122"/>
              </a:rPr>
              <a:t>a</a:t>
            </a:r>
            <a:r>
              <a:rPr lang="en-US" altLang="zh-CN" b="1" dirty="0">
                <a:solidFill>
                  <a:srgbClr val="0000FF"/>
                </a:solidFill>
                <a:latin typeface="Times New Roman" pitchFamily="18" charset="0"/>
                <a:ea typeface="宋体" charset="-122"/>
              </a:rPr>
              <a: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p>
          <a:p>
            <a:pPr lvl="1">
              <a:spcBef>
                <a:spcPct val="0"/>
              </a:spcBef>
            </a:pPr>
            <a:r>
              <a:rPr lang="zh-CN" altLang="en-US" b="1" dirty="0">
                <a:latin typeface="Times New Roman" pitchFamily="18" charset="0"/>
                <a:ea typeface="宋体" charset="-122"/>
              </a:rPr>
              <a:t>（</a:t>
            </a:r>
            <a:r>
              <a:rPr lang="en-US" altLang="zh-CN" b="1" dirty="0">
                <a:latin typeface="Times New Roman" pitchFamily="18" charset="0"/>
                <a:ea typeface="宋体" charset="-122"/>
              </a:rPr>
              <a:t>2</a:t>
            </a:r>
            <a:r>
              <a:rPr lang="zh-CN" altLang="en-US" b="1" dirty="0">
                <a:latin typeface="Times New Roman" pitchFamily="18" charset="0"/>
                <a:ea typeface="宋体" charset="-122"/>
              </a:rPr>
              <a:t>）</a:t>
            </a:r>
            <a:r>
              <a:rPr lang="en-US" altLang="zh-CN" b="1" i="1" dirty="0">
                <a:solidFill>
                  <a:srgbClr val="0000FF"/>
                </a:solidFill>
                <a:latin typeface="Times New Roman" pitchFamily="18" charset="0"/>
                <a:ea typeface="宋体" charset="-122"/>
              </a:rPr>
              <a:t>p</a:t>
            </a:r>
            <a:r>
              <a:rPr lang="en-US" altLang="zh-CN" b="1" baseline="-25000" dirty="0">
                <a:solidFill>
                  <a:srgbClr val="0000FF"/>
                </a:solidFill>
                <a:latin typeface="Times New Roman" pitchFamily="18" charset="0"/>
                <a:ea typeface="宋体" charset="-122"/>
              </a:rPr>
              <a:t>2</a:t>
            </a:r>
            <a:r>
              <a:rPr lang="en-US" altLang="zh-CN" b="1" dirty="0">
                <a:solidFill>
                  <a:srgbClr val="0000FF"/>
                </a:solidFill>
                <a:latin typeface="Times New Roman" pitchFamily="18" charset="0"/>
                <a:ea typeface="宋体" charset="-122"/>
              </a:rPr>
              <a:t>=</a:t>
            </a:r>
            <a:r>
              <a:rPr lang="en-US" altLang="zh-CN" b="1" i="1" dirty="0" err="1">
                <a:solidFill>
                  <a:srgbClr val="0000FF"/>
                </a:solidFill>
                <a:latin typeface="Times New Roman" pitchFamily="18" charset="0"/>
                <a:ea typeface="宋体" charset="-122"/>
              </a:rPr>
              <a:t>mkLeaf</a:t>
            </a:r>
            <a:r>
              <a:rPr lang="en-US" altLang="zh-CN" b="1" i="1" dirty="0">
                <a:solidFill>
                  <a:srgbClr val="0000FF"/>
                </a:solidFill>
                <a:latin typeface="Times New Roman" pitchFamily="18" charset="0"/>
                <a:ea typeface="宋体" charset="-122"/>
              </a:rPr>
              <a:t> </a:t>
            </a:r>
            <a:r>
              <a:rPr lang="en-US" altLang="zh-CN" b="1" dirty="0">
                <a:solidFill>
                  <a:srgbClr val="0000FF"/>
                </a:solidFill>
                <a:latin typeface="Times New Roman" pitchFamily="18" charset="0"/>
                <a:ea typeface="宋体" charset="-122"/>
              </a:rPr>
              <a:t>(</a:t>
            </a:r>
            <a:r>
              <a:rPr lang="en-US" altLang="zh-CN" b="1" dirty="0">
                <a:latin typeface="Times New Roman" pitchFamily="18" charset="0"/>
                <a:ea typeface="宋体" charset="-122"/>
              </a:rPr>
              <a:t>num</a:t>
            </a:r>
            <a:r>
              <a:rPr lang="en-US" altLang="zh-CN" b="1" dirty="0">
                <a:solidFill>
                  <a:srgbClr val="0000FF"/>
                </a:solidFill>
                <a:latin typeface="Times New Roman" pitchFamily="18" charset="0"/>
                <a:ea typeface="宋体" charset="-122"/>
              </a:rPr>
              <a:t>, 5)</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p>
          <a:p>
            <a:pPr lvl="1">
              <a:spcBef>
                <a:spcPct val="0"/>
              </a:spcBef>
            </a:pPr>
            <a:r>
              <a:rPr lang="zh-CN" altLang="en-US" b="1" dirty="0">
                <a:latin typeface="Times New Roman" pitchFamily="18" charset="0"/>
                <a:ea typeface="宋体" charset="-122"/>
              </a:rPr>
              <a:t>（</a:t>
            </a:r>
            <a:r>
              <a:rPr lang="en-US" altLang="zh-CN" b="1" dirty="0">
                <a:latin typeface="Times New Roman" pitchFamily="18" charset="0"/>
                <a:ea typeface="宋体" charset="-122"/>
              </a:rPr>
              <a:t>3</a:t>
            </a:r>
            <a:r>
              <a:rPr lang="zh-CN" altLang="en-US" b="1" dirty="0">
                <a:latin typeface="Times New Roman" pitchFamily="18" charset="0"/>
                <a:ea typeface="宋体" charset="-122"/>
              </a:rPr>
              <a:t>）</a:t>
            </a:r>
            <a:r>
              <a:rPr lang="en-US" altLang="zh-CN" b="1" i="1" dirty="0">
                <a:solidFill>
                  <a:srgbClr val="0000FF"/>
                </a:solidFill>
                <a:latin typeface="Times New Roman" pitchFamily="18" charset="0"/>
                <a:ea typeface="宋体" charset="-122"/>
              </a:rPr>
              <a:t>p</a:t>
            </a:r>
            <a:r>
              <a:rPr lang="en-US" altLang="zh-CN" b="1" baseline="-25000" dirty="0">
                <a:solidFill>
                  <a:srgbClr val="0000FF"/>
                </a:solidFill>
                <a:latin typeface="Times New Roman" pitchFamily="18" charset="0"/>
                <a:ea typeface="宋体" charset="-122"/>
              </a:rPr>
              <a:t>3</a:t>
            </a:r>
            <a:r>
              <a:rPr lang="en-US" altLang="zh-CN" b="1" dirty="0">
                <a:solidFill>
                  <a:srgbClr val="0000FF"/>
                </a:solidFill>
                <a:latin typeface="Times New Roman" pitchFamily="18" charset="0"/>
                <a:ea typeface="宋体" charset="-122"/>
              </a:rPr>
              <a:t>=</a:t>
            </a:r>
            <a:r>
              <a:rPr lang="en-US" altLang="zh-CN" b="1" i="1" dirty="0" err="1">
                <a:solidFill>
                  <a:srgbClr val="0000FF"/>
                </a:solidFill>
                <a:latin typeface="Times New Roman" pitchFamily="18" charset="0"/>
                <a:ea typeface="宋体" charset="-122"/>
              </a:rPr>
              <a:t>mkLeaf</a:t>
            </a:r>
            <a:r>
              <a:rPr lang="en-US" altLang="zh-CN" b="1" i="1" dirty="0">
                <a:solidFill>
                  <a:srgbClr val="0000FF"/>
                </a:solidFill>
                <a:latin typeface="Times New Roman" pitchFamily="18" charset="0"/>
                <a:ea typeface="宋体" charset="-122"/>
              </a:rPr>
              <a:t> </a:t>
            </a:r>
            <a:r>
              <a:rPr lang="en-US" altLang="zh-CN" b="1" dirty="0">
                <a:solidFill>
                  <a:srgbClr val="0000FF"/>
                </a:solidFill>
                <a:latin typeface="Times New Roman" pitchFamily="18" charset="0"/>
                <a:ea typeface="宋体" charset="-122"/>
              </a:rPr>
              <a:t>(</a:t>
            </a:r>
            <a:r>
              <a:rPr lang="en-US" altLang="zh-CN" b="1" dirty="0">
                <a:latin typeface="Times New Roman" pitchFamily="18" charset="0"/>
                <a:ea typeface="宋体" charset="-122"/>
              </a:rPr>
              <a:t>id</a:t>
            </a:r>
            <a:r>
              <a:rPr lang="en-US" altLang="zh-CN" b="1" dirty="0">
                <a:solidFill>
                  <a:srgbClr val="0000FF"/>
                </a:solidFill>
                <a:latin typeface="Times New Roman" pitchFamily="18" charset="0"/>
                <a:ea typeface="宋体" charset="-122"/>
              </a:rPr>
              <a:t>, </a:t>
            </a:r>
            <a:r>
              <a:rPr lang="en-US" altLang="zh-CN" b="1" i="1" dirty="0" err="1">
                <a:solidFill>
                  <a:srgbClr val="0000FF"/>
                </a:solidFill>
                <a:latin typeface="Times New Roman" pitchFamily="18" charset="0"/>
                <a:ea typeface="宋体" charset="-122"/>
              </a:rPr>
              <a:t>entry</a:t>
            </a:r>
            <a:r>
              <a:rPr lang="en-US" altLang="zh-CN" b="1" i="1" dirty="0" err="1">
                <a:latin typeface="Times New Roman" pitchFamily="18" charset="0"/>
                <a:ea typeface="宋体" charset="-122"/>
              </a:rPr>
              <a:t>b</a:t>
            </a:r>
            <a:r>
              <a:rPr lang="en-US" altLang="zh-CN" b="1" dirty="0">
                <a:solidFill>
                  <a:srgbClr val="0000FF"/>
                </a:solidFill>
                <a:latin typeface="Times New Roman" pitchFamily="18" charset="0"/>
                <a:ea typeface="宋体" charset="-122"/>
              </a:rPr>
              <a: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p>
          <a:p>
            <a:pPr lvl="1">
              <a:spcBef>
                <a:spcPct val="0"/>
              </a:spcBef>
            </a:pPr>
            <a:r>
              <a:rPr lang="zh-CN" altLang="en-US" b="1" dirty="0">
                <a:latin typeface="Times New Roman" pitchFamily="18" charset="0"/>
                <a:ea typeface="宋体" charset="-122"/>
              </a:rPr>
              <a:t>（</a:t>
            </a:r>
            <a:r>
              <a:rPr lang="en-US" altLang="zh-CN" b="1" dirty="0">
                <a:latin typeface="Times New Roman" pitchFamily="18" charset="0"/>
                <a:ea typeface="宋体" charset="-122"/>
              </a:rPr>
              <a:t>4</a:t>
            </a:r>
            <a:r>
              <a:rPr lang="zh-CN" altLang="en-US" b="1" dirty="0">
                <a:latin typeface="Times New Roman" pitchFamily="18" charset="0"/>
                <a:ea typeface="宋体" charset="-122"/>
              </a:rPr>
              <a:t>）</a:t>
            </a:r>
            <a:r>
              <a:rPr lang="en-US" altLang="zh-CN" b="1" i="1" dirty="0">
                <a:solidFill>
                  <a:srgbClr val="0000FF"/>
                </a:solidFill>
                <a:latin typeface="Times New Roman" pitchFamily="18" charset="0"/>
                <a:ea typeface="宋体" charset="-122"/>
              </a:rPr>
              <a:t>p</a:t>
            </a:r>
            <a:r>
              <a:rPr lang="en-US" altLang="zh-CN" b="1" baseline="-25000" dirty="0">
                <a:solidFill>
                  <a:srgbClr val="0000FF"/>
                </a:solidFill>
                <a:latin typeface="Times New Roman" pitchFamily="18" charset="0"/>
                <a:ea typeface="宋体" charset="-122"/>
              </a:rPr>
              <a:t>4</a:t>
            </a:r>
            <a:r>
              <a:rPr lang="en-US" altLang="zh-CN" b="1" dirty="0">
                <a:solidFill>
                  <a:srgbClr val="0000FF"/>
                </a:solidFill>
                <a:latin typeface="Times New Roman" pitchFamily="18" charset="0"/>
                <a:ea typeface="宋体" charset="-122"/>
              </a:rPr>
              <a:t>=</a:t>
            </a:r>
            <a:r>
              <a:rPr lang="en-US" altLang="zh-CN" b="1" i="1" dirty="0" err="1">
                <a:solidFill>
                  <a:srgbClr val="0000FF"/>
                </a:solidFill>
                <a:latin typeface="Times New Roman" pitchFamily="18" charset="0"/>
                <a:ea typeface="宋体" charset="-122"/>
              </a:rPr>
              <a:t>mkNode</a:t>
            </a:r>
            <a:r>
              <a:rPr lang="en-US" altLang="zh-CN" b="1" dirty="0">
                <a:solidFill>
                  <a:srgbClr val="0000FF"/>
                </a:solidFill>
                <a:latin typeface="Times New Roman" pitchFamily="18" charset="0"/>
                <a:ea typeface="宋体" charset="-122"/>
              </a:rPr>
              <a:t>(‘</a:t>
            </a:r>
            <a:r>
              <a:rPr lang="en-US" altLang="zh-CN" b="1" dirty="0">
                <a:latin typeface="Times New Roman" pitchFamily="18" charset="0"/>
                <a:ea typeface="宋体" charset="-122"/>
              </a:rPr>
              <a:t>*</a:t>
            </a:r>
            <a:r>
              <a:rPr lang="en-US" altLang="zh-CN" b="1" dirty="0">
                <a:solidFill>
                  <a:srgbClr val="0000FF"/>
                </a:solidFill>
                <a:latin typeface="Times New Roman" pitchFamily="18" charset="0"/>
                <a:ea typeface="宋体" charset="-122"/>
              </a:rPr>
              <a:t>’, </a:t>
            </a:r>
            <a:r>
              <a:rPr lang="en-US" altLang="zh-CN" b="1" i="1" dirty="0">
                <a:solidFill>
                  <a:srgbClr val="0000FF"/>
                </a:solidFill>
                <a:latin typeface="Times New Roman" pitchFamily="18" charset="0"/>
                <a:ea typeface="宋体" charset="-122"/>
              </a:rPr>
              <a:t>p</a:t>
            </a:r>
            <a:r>
              <a:rPr lang="en-US" altLang="zh-CN" b="1" baseline="-25000" dirty="0">
                <a:solidFill>
                  <a:srgbClr val="0000FF"/>
                </a:solidFill>
                <a:latin typeface="Times New Roman" pitchFamily="18" charset="0"/>
                <a:ea typeface="宋体" charset="-122"/>
              </a:rPr>
              <a:t>2</a:t>
            </a:r>
            <a:r>
              <a:rPr lang="en-US" altLang="zh-CN" b="1" dirty="0">
                <a:solidFill>
                  <a:srgbClr val="0000FF"/>
                </a:solidFill>
                <a:latin typeface="Times New Roman" pitchFamily="18" charset="0"/>
                <a:ea typeface="宋体" charset="-122"/>
              </a:rPr>
              <a:t>, </a:t>
            </a:r>
            <a:r>
              <a:rPr lang="en-US" altLang="zh-CN" b="1" i="1" dirty="0">
                <a:solidFill>
                  <a:srgbClr val="0000FF"/>
                </a:solidFill>
                <a:latin typeface="Times New Roman" pitchFamily="18" charset="0"/>
                <a:ea typeface="宋体" charset="-122"/>
              </a:rPr>
              <a:t>p</a:t>
            </a:r>
            <a:r>
              <a:rPr lang="en-US" altLang="zh-CN" b="1" baseline="-25000" dirty="0">
                <a:solidFill>
                  <a:srgbClr val="0000FF"/>
                </a:solidFill>
                <a:latin typeface="Times New Roman" pitchFamily="18" charset="0"/>
                <a:ea typeface="宋体" charset="-122"/>
              </a:rPr>
              <a:t>3</a:t>
            </a:r>
            <a:r>
              <a:rPr lang="en-US" altLang="zh-CN" b="1" dirty="0">
                <a:solidFill>
                  <a:srgbClr val="0000FF"/>
                </a:solidFill>
                <a:latin typeface="Times New Roman" pitchFamily="18" charset="0"/>
                <a:ea typeface="宋体" charset="-122"/>
              </a:rPr>
              <a: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p>
          <a:p>
            <a:pPr lvl="1">
              <a:spcBef>
                <a:spcPct val="0"/>
              </a:spcBef>
            </a:pPr>
            <a:r>
              <a:rPr lang="zh-CN" altLang="en-US" b="1" dirty="0">
                <a:latin typeface="Times New Roman" pitchFamily="18" charset="0"/>
                <a:ea typeface="宋体" charset="-122"/>
              </a:rPr>
              <a:t>（</a:t>
            </a:r>
            <a:r>
              <a:rPr lang="en-US" altLang="zh-CN" b="1" dirty="0">
                <a:latin typeface="Times New Roman" pitchFamily="18" charset="0"/>
                <a:ea typeface="宋体" charset="-122"/>
              </a:rPr>
              <a:t>5</a:t>
            </a:r>
            <a:r>
              <a:rPr lang="zh-CN" altLang="en-US" b="1" dirty="0">
                <a:latin typeface="Times New Roman" pitchFamily="18" charset="0"/>
                <a:ea typeface="宋体" charset="-122"/>
              </a:rPr>
              <a:t>）</a:t>
            </a:r>
            <a:r>
              <a:rPr lang="en-US" altLang="zh-CN" b="1" i="1" dirty="0">
                <a:solidFill>
                  <a:srgbClr val="0000FF"/>
                </a:solidFill>
                <a:latin typeface="Times New Roman" pitchFamily="18" charset="0"/>
                <a:ea typeface="宋体" charset="-122"/>
              </a:rPr>
              <a:t>p</a:t>
            </a:r>
            <a:r>
              <a:rPr lang="en-US" altLang="zh-CN" b="1" baseline="-25000" dirty="0">
                <a:solidFill>
                  <a:srgbClr val="0000FF"/>
                </a:solidFill>
                <a:latin typeface="Times New Roman" pitchFamily="18" charset="0"/>
                <a:ea typeface="宋体" charset="-122"/>
              </a:rPr>
              <a:t>5</a:t>
            </a:r>
            <a:r>
              <a:rPr lang="en-US" altLang="zh-CN" b="1" dirty="0">
                <a:solidFill>
                  <a:srgbClr val="0000FF"/>
                </a:solidFill>
                <a:latin typeface="Times New Roman" pitchFamily="18" charset="0"/>
                <a:ea typeface="宋体" charset="-122"/>
              </a:rPr>
              <a:t>=</a:t>
            </a:r>
            <a:r>
              <a:rPr lang="en-US" altLang="zh-CN" b="1" i="1" dirty="0" err="1">
                <a:solidFill>
                  <a:srgbClr val="0000FF"/>
                </a:solidFill>
                <a:latin typeface="Times New Roman" pitchFamily="18" charset="0"/>
                <a:ea typeface="宋体" charset="-122"/>
              </a:rPr>
              <a:t>mkNode</a:t>
            </a:r>
            <a:r>
              <a:rPr lang="en-US" altLang="zh-CN" b="1" dirty="0">
                <a:solidFill>
                  <a:srgbClr val="0000FF"/>
                </a:solidFill>
                <a:latin typeface="Times New Roman" pitchFamily="18" charset="0"/>
                <a:ea typeface="宋体" charset="-122"/>
              </a:rPr>
              <a:t>(‘</a:t>
            </a:r>
            <a:r>
              <a:rPr lang="en-US" altLang="zh-CN" b="1" dirty="0">
                <a:latin typeface="Times New Roman" pitchFamily="18" charset="0"/>
                <a:ea typeface="宋体" charset="-122"/>
              </a:rPr>
              <a:t>+</a:t>
            </a:r>
            <a:r>
              <a:rPr lang="en-US" altLang="zh-CN" b="1" dirty="0">
                <a:solidFill>
                  <a:srgbClr val="0000FF"/>
                </a:solidFill>
                <a:latin typeface="Times New Roman" pitchFamily="18" charset="0"/>
                <a:ea typeface="宋体" charset="-122"/>
              </a:rPr>
              <a:t>’, </a:t>
            </a:r>
            <a:r>
              <a:rPr lang="en-US" altLang="zh-CN" b="1" i="1" dirty="0">
                <a:solidFill>
                  <a:srgbClr val="0000FF"/>
                </a:solidFill>
                <a:latin typeface="Times New Roman" pitchFamily="18" charset="0"/>
                <a:ea typeface="宋体" charset="-122"/>
              </a:rPr>
              <a:t>p</a:t>
            </a:r>
            <a:r>
              <a:rPr lang="en-US" altLang="zh-CN" b="1" baseline="-25000" dirty="0">
                <a:solidFill>
                  <a:srgbClr val="0000FF"/>
                </a:solidFill>
                <a:latin typeface="Times New Roman" pitchFamily="18" charset="0"/>
                <a:ea typeface="宋体" charset="-122"/>
              </a:rPr>
              <a:t>1</a:t>
            </a:r>
            <a:r>
              <a:rPr lang="en-US" altLang="zh-CN" b="1" dirty="0">
                <a:solidFill>
                  <a:srgbClr val="0000FF"/>
                </a:solidFill>
                <a:latin typeface="Times New Roman" pitchFamily="18" charset="0"/>
                <a:ea typeface="宋体" charset="-122"/>
              </a:rPr>
              <a:t>, </a:t>
            </a:r>
            <a:r>
              <a:rPr lang="en-US" altLang="zh-CN" b="1" i="1" dirty="0">
                <a:solidFill>
                  <a:srgbClr val="0000FF"/>
                </a:solidFill>
                <a:latin typeface="Times New Roman" pitchFamily="18" charset="0"/>
                <a:ea typeface="宋体" charset="-122"/>
              </a:rPr>
              <a:t>p</a:t>
            </a:r>
            <a:r>
              <a:rPr lang="en-US" altLang="zh-CN" b="1" baseline="-25000" dirty="0">
                <a:solidFill>
                  <a:srgbClr val="0000FF"/>
                </a:solidFill>
                <a:latin typeface="Times New Roman" pitchFamily="18" charset="0"/>
                <a:ea typeface="宋体" charset="-122"/>
              </a:rPr>
              <a:t>4</a:t>
            </a:r>
            <a:r>
              <a:rPr lang="en-US" altLang="zh-CN" b="1" dirty="0">
                <a:solidFill>
                  <a:srgbClr val="0000FF"/>
                </a:solidFill>
                <a:latin typeface="Times New Roman" pitchFamily="18" charset="0"/>
                <a:ea typeface="宋体" charset="-122"/>
              </a:rPr>
              <a: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p>
          <a:p>
            <a:pPr>
              <a:spcBef>
                <a:spcPts val="1200"/>
              </a:spcBef>
            </a:pPr>
            <a:r>
              <a:rPr lang="zh-CN" altLang="en-US" sz="2800" b="1" dirty="0">
                <a:latin typeface="华文新魏" panose="02010800040101010101" pitchFamily="2" charset="-122"/>
                <a:ea typeface="华文新魏" panose="02010800040101010101" pitchFamily="2" charset="-122"/>
              </a:rPr>
              <a:t>语法制导定义中的执行</a:t>
            </a:r>
            <a:r>
              <a:rPr lang="zh-CN" altLang="en-US" sz="2800" b="1" dirty="0">
                <a:solidFill>
                  <a:srgbClr val="0000FF"/>
                </a:solidFill>
                <a:latin typeface="华文新魏" panose="02010800040101010101" pitchFamily="2" charset="-122"/>
                <a:ea typeface="华文新魏" panose="02010800040101010101" pitchFamily="2" charset="-122"/>
              </a:rPr>
              <a:t>受输入的语法制导</a:t>
            </a:r>
            <a:endParaRPr lang="en-US" altLang="zh-CN" sz="2800" b="1" dirty="0">
              <a:solidFill>
                <a:srgbClr val="0000FF"/>
              </a:solidFill>
              <a:latin typeface="Times New Roman" panose="02020603050405020304" pitchFamily="18" charset="0"/>
              <a:cs typeface="Times New Roman" panose="02020603050405020304" pitchFamily="18" charset="0"/>
            </a:endParaRPr>
          </a:p>
          <a:p>
            <a:pPr lvl="1">
              <a:spcBef>
                <a:spcPct val="0"/>
              </a:spcBef>
            </a:pPr>
            <a:r>
              <a:rPr lang="zh-CN" altLang="en-US" sz="2600" b="1" dirty="0">
                <a:latin typeface="华文新魏" panose="02010800040101010101" pitchFamily="2" charset="-122"/>
                <a:ea typeface="华文新魏" panose="02010800040101010101" pitchFamily="2" charset="-122"/>
              </a:rPr>
              <a:t>当输入串的一个语法构造</a:t>
            </a:r>
            <a:r>
              <a:rPr lang="zh-CN" altLang="en-US" sz="2600" b="1" dirty="0">
                <a:solidFill>
                  <a:srgbClr val="0000FF"/>
                </a:solidFill>
                <a:latin typeface="华文新魏" panose="02010800040101010101" pitchFamily="2" charset="-122"/>
                <a:ea typeface="华文新魏" panose="02010800040101010101" pitchFamily="2" charset="-122"/>
              </a:rPr>
              <a:t>被识别时</a:t>
            </a:r>
            <a:r>
              <a:rPr lang="zh-CN" altLang="en-US" sz="2600" b="1" dirty="0">
                <a:latin typeface="华文新魏" panose="02010800040101010101" pitchFamily="2" charset="-122"/>
                <a:ea typeface="华文新魏" panose="02010800040101010101" pitchFamily="2" charset="-122"/>
              </a:rPr>
              <a:t>（看作发生一个事件），其相应的语义规则被执行。</a:t>
            </a:r>
            <a:endParaRPr lang="en-US" altLang="zh-CN" sz="2600" b="1" dirty="0">
              <a:latin typeface="华文新魏" panose="02010800040101010101" pitchFamily="2" charset="-122"/>
              <a:ea typeface="华文新魏" panose="02010800040101010101" pitchFamily="2" charset="-122"/>
            </a:endParaRPr>
          </a:p>
          <a:p>
            <a:pPr lvl="1">
              <a:spcBef>
                <a:spcPct val="0"/>
              </a:spcBef>
            </a:pPr>
            <a:r>
              <a:rPr lang="zh-CN" altLang="en-US" sz="2600" b="1" dirty="0">
                <a:solidFill>
                  <a:srgbClr val="C00000"/>
                </a:solidFill>
                <a:latin typeface="华文新魏" panose="02010800040101010101" pitchFamily="2" charset="-122"/>
                <a:ea typeface="华文新魏" panose="02010800040101010101" pitchFamily="2" charset="-122"/>
              </a:rPr>
              <a:t>本质：</a:t>
            </a:r>
            <a:r>
              <a:rPr lang="zh-CN" altLang="en-US" sz="2600" b="1" dirty="0">
                <a:latin typeface="华文新魏" panose="02010800040101010101" pitchFamily="2" charset="-122"/>
                <a:ea typeface="华文新魏" panose="02010800040101010101" pitchFamily="2" charset="-122"/>
              </a:rPr>
              <a:t>一种</a:t>
            </a:r>
            <a:r>
              <a:rPr lang="zh-CN" altLang="en-US" sz="2600" b="1" dirty="0">
                <a:solidFill>
                  <a:srgbClr val="C00000"/>
                </a:solidFill>
                <a:latin typeface="华文新魏" panose="02010800040101010101" pitchFamily="2" charset="-122"/>
                <a:ea typeface="华文新魏" panose="02010800040101010101" pitchFamily="2" charset="-122"/>
              </a:rPr>
              <a:t>事件驱动</a:t>
            </a:r>
            <a:r>
              <a:rPr lang="zh-CN" altLang="en-US" sz="2600" b="1" dirty="0">
                <a:latin typeface="华文新魏" panose="02010800040101010101" pitchFamily="2" charset="-122"/>
                <a:ea typeface="华文新魏" panose="02010800040101010101" pitchFamily="2" charset="-122"/>
              </a:rPr>
              <a:t>的程序设计方法。</a:t>
            </a:r>
          </a:p>
        </p:txBody>
      </p:sp>
    </p:spTree>
    <p:extLst>
      <p:ext uri="{BB962C8B-B14F-4D97-AF65-F5344CB8AC3E}">
        <p14:creationId xmlns:p14="http://schemas.microsoft.com/office/powerpoint/2010/main" val="148826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2451">
                                            <p:txEl>
                                              <p:pRg st="1" end="1"/>
                                            </p:txEl>
                                          </p:spTgt>
                                        </p:tgtEl>
                                        <p:attrNameLst>
                                          <p:attrName>style.visibility</p:attrName>
                                        </p:attrNameLst>
                                      </p:cBhvr>
                                      <p:to>
                                        <p:strVal val="visible"/>
                                      </p:to>
                                    </p:set>
                                    <p:anim calcmode="lin" valueType="num">
                                      <p:cBhvr additive="base">
                                        <p:cTn id="7" dur="500" fill="hold"/>
                                        <p:tgtEl>
                                          <p:spTgt spid="8724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2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72451">
                                            <p:txEl>
                                              <p:pRg st="2" end="2"/>
                                            </p:txEl>
                                          </p:spTgt>
                                        </p:tgtEl>
                                        <p:attrNameLst>
                                          <p:attrName>style.visibility</p:attrName>
                                        </p:attrNameLst>
                                      </p:cBhvr>
                                      <p:to>
                                        <p:strVal val="visible"/>
                                      </p:to>
                                    </p:set>
                                    <p:anim calcmode="lin" valueType="num">
                                      <p:cBhvr additive="base">
                                        <p:cTn id="13" dur="500" fill="hold"/>
                                        <p:tgtEl>
                                          <p:spTgt spid="8724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2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72451">
                                            <p:txEl>
                                              <p:pRg st="3" end="3"/>
                                            </p:txEl>
                                          </p:spTgt>
                                        </p:tgtEl>
                                        <p:attrNameLst>
                                          <p:attrName>style.visibility</p:attrName>
                                        </p:attrNameLst>
                                      </p:cBhvr>
                                      <p:to>
                                        <p:strVal val="visible"/>
                                      </p:to>
                                    </p:set>
                                    <p:anim calcmode="lin" valueType="num">
                                      <p:cBhvr additive="base">
                                        <p:cTn id="19" dur="500" fill="hold"/>
                                        <p:tgtEl>
                                          <p:spTgt spid="8724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2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72451">
                                            <p:txEl>
                                              <p:pRg st="4" end="4"/>
                                            </p:txEl>
                                          </p:spTgt>
                                        </p:tgtEl>
                                        <p:attrNameLst>
                                          <p:attrName>style.visibility</p:attrName>
                                        </p:attrNameLst>
                                      </p:cBhvr>
                                      <p:to>
                                        <p:strVal val="visible"/>
                                      </p:to>
                                    </p:set>
                                    <p:anim calcmode="lin" valueType="num">
                                      <p:cBhvr additive="base">
                                        <p:cTn id="25" dur="500" fill="hold"/>
                                        <p:tgtEl>
                                          <p:spTgt spid="8724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2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72451">
                                            <p:txEl>
                                              <p:pRg st="5" end="5"/>
                                            </p:txEl>
                                          </p:spTgt>
                                        </p:tgtEl>
                                        <p:attrNameLst>
                                          <p:attrName>style.visibility</p:attrName>
                                        </p:attrNameLst>
                                      </p:cBhvr>
                                      <p:to>
                                        <p:strVal val="visible"/>
                                      </p:to>
                                    </p:set>
                                    <p:anim calcmode="lin" valueType="num">
                                      <p:cBhvr additive="base">
                                        <p:cTn id="31" dur="500" fill="hold"/>
                                        <p:tgtEl>
                                          <p:spTgt spid="8724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724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72451">
                                            <p:txEl>
                                              <p:pRg st="6" end="6"/>
                                            </p:txEl>
                                          </p:spTgt>
                                        </p:tgtEl>
                                        <p:attrNameLst>
                                          <p:attrName>style.visibility</p:attrName>
                                        </p:attrNameLst>
                                      </p:cBhvr>
                                      <p:to>
                                        <p:strVal val="visible"/>
                                      </p:to>
                                    </p:set>
                                    <p:anim calcmode="lin" valueType="num">
                                      <p:cBhvr additive="base">
                                        <p:cTn id="37" dur="500" fill="hold"/>
                                        <p:tgtEl>
                                          <p:spTgt spid="8724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724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72451">
                                            <p:txEl>
                                              <p:pRg st="7" end="7"/>
                                            </p:txEl>
                                          </p:spTgt>
                                        </p:tgtEl>
                                        <p:attrNameLst>
                                          <p:attrName>style.visibility</p:attrName>
                                        </p:attrNameLst>
                                      </p:cBhvr>
                                      <p:to>
                                        <p:strVal val="visible"/>
                                      </p:to>
                                    </p:set>
                                    <p:anim calcmode="lin" valueType="num">
                                      <p:cBhvr additive="base">
                                        <p:cTn id="43" dur="500" fill="hold"/>
                                        <p:tgtEl>
                                          <p:spTgt spid="87245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724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72451">
                                            <p:txEl>
                                              <p:pRg st="8" end="8"/>
                                            </p:txEl>
                                          </p:spTgt>
                                        </p:tgtEl>
                                        <p:attrNameLst>
                                          <p:attrName>style.visibility</p:attrName>
                                        </p:attrNameLst>
                                      </p:cBhvr>
                                      <p:to>
                                        <p:strVal val="visible"/>
                                      </p:to>
                                    </p:set>
                                    <p:anim calcmode="lin" valueType="num">
                                      <p:cBhvr additive="base">
                                        <p:cTn id="49" dur="500" fill="hold"/>
                                        <p:tgtEl>
                                          <p:spTgt spid="87245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724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D619B1A8-816C-421D-A5A9-C35E497A5131}"/>
              </a:ext>
            </a:extLst>
          </p:cNvPr>
          <p:cNvSpPr>
            <a:spLocks noGrp="1" noChangeArrowheads="1"/>
          </p:cNvSpPr>
          <p:nvPr>
            <p:ph type="body" idx="1"/>
          </p:nvPr>
        </p:nvSpPr>
        <p:spPr>
          <a:xfrm>
            <a:off x="292100" y="1945778"/>
            <a:ext cx="8564562" cy="1304924"/>
          </a:xfrm>
          <a:noFill/>
        </p:spPr>
        <p:txBody>
          <a:bodyPr/>
          <a:lstStyle/>
          <a:p>
            <a:pPr>
              <a:spcBef>
                <a:spcPct val="0"/>
              </a:spcBef>
            </a:pPr>
            <a:r>
              <a:rPr lang="en-US" altLang="zh-CN" b="1" i="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a:t>
            </a:r>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属性的自下而上计算</a:t>
            </a:r>
          </a:p>
          <a:p>
            <a:pPr>
              <a:spcBef>
                <a:spcPct val="0"/>
              </a:spcBef>
              <a:buFontTx/>
              <a:buNone/>
            </a:pP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b="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LR</a:t>
            </a:r>
            <a:r>
              <a:rPr lang="zh-CN" altLang="en-US" sz="2800" b="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分析器</a:t>
            </a:r>
            <a:r>
              <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的栈</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增加</a:t>
            </a:r>
            <a:r>
              <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一个域来保存综合属性值</a:t>
            </a:r>
          </a:p>
          <a:p>
            <a:pPr>
              <a:spcBef>
                <a:spcPct val="0"/>
              </a:spcBef>
              <a:buFontTx/>
              <a:buNone/>
            </a:pPr>
            <a:endParaRPr lang="zh-CN" altLang="en-US" sz="2800" b="1"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22620" name="Rectangle 28">
            <a:extLst>
              <a:ext uri="{FF2B5EF4-FFF2-40B4-BE49-F238E27FC236}">
                <a16:creationId xmlns:a16="http://schemas.microsoft.com/office/drawing/2014/main" id="{96D8E6FC-F354-405D-9EA1-2B2C9F38A1A9}"/>
              </a:ext>
            </a:extLst>
          </p:cNvPr>
          <p:cNvSpPr>
            <a:spLocks noChangeArrowheads="1"/>
          </p:cNvSpPr>
          <p:nvPr/>
        </p:nvSpPr>
        <p:spPr bwMode="auto">
          <a:xfrm>
            <a:off x="3425979" y="3131293"/>
            <a:ext cx="51054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265113" indent="-265113">
              <a:buClr>
                <a:srgbClr val="C00000"/>
              </a:buClr>
              <a:buFont typeface="Arial" panose="020B0604020202020204" pitchFamily="34" charset="0"/>
              <a:buChar char="•"/>
            </a:pPr>
            <a:r>
              <a:rPr lang="zh-CN" altLang="en-US" sz="2800" dirty="0">
                <a:solidFill>
                  <a:srgbClr val="7030A0"/>
                </a:solidFill>
                <a:latin typeface="华文新魏" panose="02010800040101010101" pitchFamily="2" charset="-122"/>
                <a:ea typeface="华文新魏" panose="02010800040101010101" pitchFamily="2" charset="-122"/>
              </a:rPr>
              <a:t>若产生式</a:t>
            </a:r>
            <a:r>
              <a:rPr lang="en-US" altLang="zh-CN" sz="2800" i="1" dirty="0">
                <a:solidFill>
                  <a:srgbClr val="7030A0"/>
                </a:solidFill>
                <a:latin typeface="华文新魏" panose="02010800040101010101" pitchFamily="2" charset="-122"/>
                <a:ea typeface="华文新魏" panose="02010800040101010101" pitchFamily="2" charset="-122"/>
              </a:rPr>
              <a:t>A</a:t>
            </a:r>
            <a:r>
              <a:rPr lang="en-US" altLang="zh-CN" sz="2800" baseline="-30000" dirty="0">
                <a:solidFill>
                  <a:srgbClr val="7030A0"/>
                </a:solidFill>
                <a:latin typeface="华文新魏" panose="02010800040101010101" pitchFamily="2" charset="-122"/>
                <a:ea typeface="华文新魏" panose="02010800040101010101" pitchFamily="2" charset="-122"/>
              </a:rPr>
              <a:t> </a:t>
            </a:r>
            <a:r>
              <a:rPr lang="en-US" altLang="zh-CN" sz="2800" dirty="0">
                <a:solidFill>
                  <a:srgbClr val="7030A0"/>
                </a:solidFill>
                <a:latin typeface="华文新魏" panose="02010800040101010101" pitchFamily="2" charset="-122"/>
                <a:ea typeface="华文新魏" panose="02010800040101010101" pitchFamily="2" charset="-122"/>
              </a:rPr>
              <a:t>→</a:t>
            </a:r>
            <a:r>
              <a:rPr lang="en-US" altLang="zh-CN" sz="2800" i="1" dirty="0">
                <a:solidFill>
                  <a:srgbClr val="7030A0"/>
                </a:solidFill>
                <a:latin typeface="华文新魏" panose="02010800040101010101" pitchFamily="2" charset="-122"/>
                <a:ea typeface="华文新魏" panose="02010800040101010101" pitchFamily="2" charset="-122"/>
              </a:rPr>
              <a:t>XYZ</a:t>
            </a:r>
            <a:r>
              <a:rPr lang="zh-CN" altLang="en-US" sz="2800" dirty="0">
                <a:solidFill>
                  <a:srgbClr val="7030A0"/>
                </a:solidFill>
                <a:latin typeface="华文新魏" panose="02010800040101010101" pitchFamily="2" charset="-122"/>
                <a:ea typeface="华文新魏" panose="02010800040101010101" pitchFamily="2" charset="-122"/>
              </a:rPr>
              <a:t>的语义规则是</a:t>
            </a:r>
          </a:p>
          <a:p>
            <a:r>
              <a:rPr lang="en-US" altLang="zh-CN" sz="2800" i="1" dirty="0" err="1">
                <a:solidFill>
                  <a:srgbClr val="7030A0"/>
                </a:solidFill>
                <a:latin typeface="华文新魏" panose="02010800040101010101" pitchFamily="2" charset="-122"/>
                <a:ea typeface="华文新魏" panose="02010800040101010101" pitchFamily="2" charset="-122"/>
              </a:rPr>
              <a:t>A</a:t>
            </a:r>
            <a:r>
              <a:rPr lang="en-US" altLang="zh-CN" sz="2800" dirty="0" err="1">
                <a:solidFill>
                  <a:srgbClr val="7030A0"/>
                </a:solidFill>
                <a:latin typeface="华文新魏" panose="02010800040101010101" pitchFamily="2" charset="-122"/>
                <a:ea typeface="华文新魏" panose="02010800040101010101" pitchFamily="2" charset="-122"/>
              </a:rPr>
              <a:t>.</a:t>
            </a:r>
            <a:r>
              <a:rPr lang="en-US" altLang="zh-CN" sz="2800" i="1" dirty="0" err="1">
                <a:solidFill>
                  <a:srgbClr val="7030A0"/>
                </a:solidFill>
                <a:latin typeface="华文新魏" panose="02010800040101010101" pitchFamily="2" charset="-122"/>
                <a:ea typeface="华文新魏" panose="02010800040101010101" pitchFamily="2" charset="-122"/>
              </a:rPr>
              <a:t>a</a:t>
            </a:r>
            <a:r>
              <a:rPr lang="en-US" altLang="zh-CN" sz="2800" dirty="0">
                <a:solidFill>
                  <a:srgbClr val="7030A0"/>
                </a:solidFill>
                <a:latin typeface="华文新魏" panose="02010800040101010101" pitchFamily="2" charset="-122"/>
                <a:ea typeface="华文新魏" panose="02010800040101010101" pitchFamily="2" charset="-122"/>
              </a:rPr>
              <a:t> = </a:t>
            </a:r>
            <a:r>
              <a:rPr lang="en-US" altLang="zh-CN" sz="2800" i="1" dirty="0">
                <a:solidFill>
                  <a:srgbClr val="7030A0"/>
                </a:solidFill>
                <a:latin typeface="华文新魏" panose="02010800040101010101" pitchFamily="2" charset="-122"/>
                <a:ea typeface="华文新魏" panose="02010800040101010101" pitchFamily="2" charset="-122"/>
              </a:rPr>
              <a:t>f </a:t>
            </a:r>
            <a:r>
              <a:rPr lang="en-US" altLang="zh-CN" sz="2800" dirty="0">
                <a:solidFill>
                  <a:srgbClr val="7030A0"/>
                </a:solidFill>
                <a:latin typeface="华文新魏" panose="02010800040101010101" pitchFamily="2" charset="-122"/>
                <a:ea typeface="华文新魏" panose="02010800040101010101" pitchFamily="2" charset="-122"/>
              </a:rPr>
              <a:t>(</a:t>
            </a:r>
            <a:r>
              <a:rPr lang="en-US" altLang="zh-CN" sz="2800" i="1" dirty="0" err="1">
                <a:solidFill>
                  <a:srgbClr val="7030A0"/>
                </a:solidFill>
                <a:latin typeface="华文新魏" panose="02010800040101010101" pitchFamily="2" charset="-122"/>
                <a:ea typeface="华文新魏" panose="02010800040101010101" pitchFamily="2" charset="-122"/>
              </a:rPr>
              <a:t>X</a:t>
            </a:r>
            <a:r>
              <a:rPr lang="en-US" altLang="zh-CN" sz="2800" dirty="0" err="1">
                <a:solidFill>
                  <a:srgbClr val="7030A0"/>
                </a:solidFill>
                <a:latin typeface="华文新魏" panose="02010800040101010101" pitchFamily="2" charset="-122"/>
                <a:ea typeface="华文新魏" panose="02010800040101010101" pitchFamily="2" charset="-122"/>
              </a:rPr>
              <a:t>.</a:t>
            </a:r>
            <a:r>
              <a:rPr lang="en-US" altLang="zh-CN" sz="2800" i="1" dirty="0" err="1">
                <a:solidFill>
                  <a:srgbClr val="7030A0"/>
                </a:solidFill>
                <a:latin typeface="华文新魏" panose="02010800040101010101" pitchFamily="2" charset="-122"/>
                <a:ea typeface="华文新魏" panose="02010800040101010101" pitchFamily="2" charset="-122"/>
              </a:rPr>
              <a:t>x</a:t>
            </a:r>
            <a:r>
              <a:rPr lang="en-US" altLang="zh-CN" sz="2800" dirty="0">
                <a:solidFill>
                  <a:srgbClr val="7030A0"/>
                </a:solidFill>
                <a:latin typeface="华文新魏" panose="02010800040101010101" pitchFamily="2" charset="-122"/>
                <a:ea typeface="华文新魏" panose="02010800040101010101" pitchFamily="2" charset="-122"/>
              </a:rPr>
              <a:t>, </a:t>
            </a:r>
            <a:r>
              <a:rPr lang="en-US" altLang="zh-CN" sz="2800" i="1" dirty="0" err="1">
                <a:solidFill>
                  <a:srgbClr val="7030A0"/>
                </a:solidFill>
                <a:latin typeface="华文新魏" panose="02010800040101010101" pitchFamily="2" charset="-122"/>
                <a:ea typeface="华文新魏" panose="02010800040101010101" pitchFamily="2" charset="-122"/>
              </a:rPr>
              <a:t>Y</a:t>
            </a:r>
            <a:r>
              <a:rPr lang="en-US" altLang="zh-CN" sz="2800" dirty="0" err="1">
                <a:solidFill>
                  <a:srgbClr val="7030A0"/>
                </a:solidFill>
                <a:latin typeface="华文新魏" panose="02010800040101010101" pitchFamily="2" charset="-122"/>
                <a:ea typeface="华文新魏" panose="02010800040101010101" pitchFamily="2" charset="-122"/>
              </a:rPr>
              <a:t>.</a:t>
            </a:r>
            <a:r>
              <a:rPr lang="en-US" altLang="zh-CN" sz="2800" i="1" dirty="0" err="1">
                <a:solidFill>
                  <a:srgbClr val="7030A0"/>
                </a:solidFill>
                <a:latin typeface="华文新魏" panose="02010800040101010101" pitchFamily="2" charset="-122"/>
                <a:ea typeface="华文新魏" panose="02010800040101010101" pitchFamily="2" charset="-122"/>
              </a:rPr>
              <a:t>y</a:t>
            </a:r>
            <a:r>
              <a:rPr lang="en-US" altLang="zh-CN" sz="2800" dirty="0">
                <a:solidFill>
                  <a:srgbClr val="7030A0"/>
                </a:solidFill>
                <a:latin typeface="华文新魏" panose="02010800040101010101" pitchFamily="2" charset="-122"/>
                <a:ea typeface="华文新魏" panose="02010800040101010101" pitchFamily="2" charset="-122"/>
              </a:rPr>
              <a:t>, </a:t>
            </a:r>
            <a:r>
              <a:rPr lang="en-US" altLang="zh-CN" sz="2800" i="1" dirty="0" err="1">
                <a:solidFill>
                  <a:srgbClr val="7030A0"/>
                </a:solidFill>
                <a:latin typeface="华文新魏" panose="02010800040101010101" pitchFamily="2" charset="-122"/>
                <a:ea typeface="华文新魏" panose="02010800040101010101" pitchFamily="2" charset="-122"/>
              </a:rPr>
              <a:t>Z</a:t>
            </a:r>
            <a:r>
              <a:rPr lang="en-US" altLang="zh-CN" sz="2800" dirty="0" err="1">
                <a:solidFill>
                  <a:srgbClr val="7030A0"/>
                </a:solidFill>
                <a:latin typeface="华文新魏" panose="02010800040101010101" pitchFamily="2" charset="-122"/>
                <a:ea typeface="华文新魏" panose="02010800040101010101" pitchFamily="2" charset="-122"/>
              </a:rPr>
              <a:t>.</a:t>
            </a:r>
            <a:r>
              <a:rPr lang="en-US" altLang="zh-CN" sz="2800" i="1" dirty="0" err="1">
                <a:solidFill>
                  <a:srgbClr val="7030A0"/>
                </a:solidFill>
                <a:latin typeface="华文新魏" panose="02010800040101010101" pitchFamily="2" charset="-122"/>
                <a:ea typeface="华文新魏" panose="02010800040101010101" pitchFamily="2" charset="-122"/>
              </a:rPr>
              <a:t>z</a:t>
            </a:r>
            <a:r>
              <a:rPr lang="en-US" altLang="zh-CN" sz="2800" dirty="0">
                <a:solidFill>
                  <a:srgbClr val="7030A0"/>
                </a:solidFill>
                <a:latin typeface="华文新魏" panose="02010800040101010101" pitchFamily="2" charset="-122"/>
                <a:ea typeface="华文新魏" panose="02010800040101010101" pitchFamily="2" charset="-122"/>
              </a:rPr>
              <a:t>)，</a:t>
            </a:r>
          </a:p>
          <a:p>
            <a:r>
              <a:rPr lang="zh-CN" altLang="en-US" sz="2800" dirty="0">
                <a:solidFill>
                  <a:srgbClr val="7030A0"/>
                </a:solidFill>
                <a:latin typeface="华文新魏" panose="02010800040101010101" pitchFamily="2" charset="-122"/>
                <a:ea typeface="华文新魏" panose="02010800040101010101" pitchFamily="2" charset="-122"/>
              </a:rPr>
              <a:t>那么</a:t>
            </a:r>
            <a:r>
              <a:rPr lang="zh-CN" altLang="en-US" sz="2800" dirty="0">
                <a:solidFill>
                  <a:srgbClr val="C00000"/>
                </a:solidFill>
                <a:latin typeface="华文新魏" panose="02010800040101010101" pitchFamily="2" charset="-122"/>
                <a:ea typeface="华文新魏" panose="02010800040101010101" pitchFamily="2" charset="-122"/>
              </a:rPr>
              <a:t>归约</a:t>
            </a:r>
            <a:r>
              <a:rPr lang="zh-CN" altLang="en-US" sz="2800" dirty="0">
                <a:solidFill>
                  <a:srgbClr val="7030A0"/>
                </a:solidFill>
                <a:latin typeface="华文新魏" panose="02010800040101010101" pitchFamily="2" charset="-122"/>
                <a:ea typeface="华文新魏" panose="02010800040101010101" pitchFamily="2" charset="-122"/>
              </a:rPr>
              <a:t>后：</a:t>
            </a:r>
          </a:p>
        </p:txBody>
      </p:sp>
      <p:graphicFrame>
        <p:nvGraphicFramePr>
          <p:cNvPr id="622643" name="Group 51">
            <a:extLst>
              <a:ext uri="{FF2B5EF4-FFF2-40B4-BE49-F238E27FC236}">
                <a16:creationId xmlns:a16="http://schemas.microsoft.com/office/drawing/2014/main" id="{BF8032AF-4863-4188-84FD-AB8C95630D2F}"/>
              </a:ext>
            </a:extLst>
          </p:cNvPr>
          <p:cNvGraphicFramePr>
            <a:graphicFrameLocks noGrp="1"/>
          </p:cNvGraphicFramePr>
          <p:nvPr>
            <p:extLst>
              <p:ext uri="{D42A27DB-BD31-4B8C-83A1-F6EECF244321}">
                <p14:modId xmlns:p14="http://schemas.microsoft.com/office/powerpoint/2010/main" val="298090939"/>
              </p:ext>
            </p:extLst>
          </p:nvPr>
        </p:nvGraphicFramePr>
        <p:xfrm>
          <a:off x="5715000" y="4377060"/>
          <a:ext cx="1600200" cy="1674814"/>
        </p:xfrm>
        <a:graphic>
          <a:graphicData uri="http://schemas.openxmlformats.org/drawingml/2006/table">
            <a:tbl>
              <a:tblPr/>
              <a:tblGrid>
                <a:gridCol w="685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5476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A</a:t>
                      </a:r>
                      <a:r>
                        <a:rPr kumimoji="0" lang="en-US" altLang="zh-CN" sz="2800" b="1" i="0" u="none" strike="noStrike" cap="none" normalizeH="0" baseline="0">
                          <a:ln>
                            <a:noFill/>
                          </a:ln>
                          <a:solidFill>
                            <a:srgbClr val="FF0000"/>
                          </a:solidFill>
                          <a:effectLst/>
                          <a:latin typeface="Times New Roman" pitchFamily="18" charset="0"/>
                          <a:ea typeface="宋体" charset="-122"/>
                        </a:rPr>
                        <a:t>.</a:t>
                      </a:r>
                      <a:r>
                        <a:rPr kumimoji="0" lang="en-US" altLang="zh-CN" sz="2800" b="1" i="1" u="none" strike="noStrike" cap="none" normalizeH="0" baseline="0">
                          <a:ln>
                            <a:noFill/>
                          </a:ln>
                          <a:solidFill>
                            <a:srgbClr val="FF0000"/>
                          </a:solidFill>
                          <a:effectLst/>
                          <a:latin typeface="Times New Roman" pitchFamily="18" charset="0"/>
                          <a:ea typeface="宋体"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22644" name="Line 52">
            <a:extLst>
              <a:ext uri="{FF2B5EF4-FFF2-40B4-BE49-F238E27FC236}">
                <a16:creationId xmlns:a16="http://schemas.microsoft.com/office/drawing/2014/main" id="{AE3351C8-D148-4E1B-801A-7DBE1F90246F}"/>
              </a:ext>
            </a:extLst>
          </p:cNvPr>
          <p:cNvSpPr>
            <a:spLocks noChangeShapeType="1"/>
          </p:cNvSpPr>
          <p:nvPr/>
        </p:nvSpPr>
        <p:spPr bwMode="auto">
          <a:xfrm>
            <a:off x="5029200" y="513906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2645" name="Rectangle 53">
            <a:extLst>
              <a:ext uri="{FF2B5EF4-FFF2-40B4-BE49-F238E27FC236}">
                <a16:creationId xmlns:a16="http://schemas.microsoft.com/office/drawing/2014/main" id="{C1854872-7FB8-4CCE-808C-A6C2296B0159}"/>
              </a:ext>
            </a:extLst>
          </p:cNvPr>
          <p:cNvSpPr>
            <a:spLocks noChangeArrowheads="1"/>
          </p:cNvSpPr>
          <p:nvPr/>
        </p:nvSpPr>
        <p:spPr bwMode="auto">
          <a:xfrm>
            <a:off x="5029200" y="468186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sz="2800" i="1"/>
              <a:t>top</a:t>
            </a:r>
          </a:p>
        </p:txBody>
      </p:sp>
      <p:graphicFrame>
        <p:nvGraphicFramePr>
          <p:cNvPr id="622691" name="Group 99">
            <a:extLst>
              <a:ext uri="{FF2B5EF4-FFF2-40B4-BE49-F238E27FC236}">
                <a16:creationId xmlns:a16="http://schemas.microsoft.com/office/drawing/2014/main" id="{3A79E5BE-7A78-4432-A5AC-3B666C15BB1E}"/>
              </a:ext>
            </a:extLst>
          </p:cNvPr>
          <p:cNvGraphicFramePr>
            <a:graphicFrameLocks noGrp="1"/>
          </p:cNvGraphicFramePr>
          <p:nvPr>
            <p:extLst>
              <p:ext uri="{D42A27DB-BD31-4B8C-83A1-F6EECF244321}">
                <p14:modId xmlns:p14="http://schemas.microsoft.com/office/powerpoint/2010/main" val="2053954017"/>
              </p:ext>
            </p:extLst>
          </p:nvPr>
        </p:nvGraphicFramePr>
        <p:xfrm>
          <a:off x="1206500" y="3068960"/>
          <a:ext cx="1600200" cy="2819402"/>
        </p:xfrm>
        <a:graphic>
          <a:graphicData uri="http://schemas.openxmlformats.org/drawingml/2006/table">
            <a:tbl>
              <a:tblPr/>
              <a:tblGrid>
                <a:gridCol w="685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FF0000"/>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Z</a:t>
                      </a:r>
                      <a:r>
                        <a:rPr kumimoji="0" lang="en-US" altLang="zh-CN" sz="2800" b="1" i="0" u="none" strike="noStrike" cap="none" normalizeH="0" baseline="0">
                          <a:ln>
                            <a:noFill/>
                          </a:ln>
                          <a:solidFill>
                            <a:srgbClr val="FF0000"/>
                          </a:solidFill>
                          <a:effectLst/>
                          <a:latin typeface="Times New Roman" pitchFamily="18" charset="0"/>
                          <a:ea typeface="宋体" charset="-122"/>
                        </a:rPr>
                        <a:t>. </a:t>
                      </a:r>
                      <a:r>
                        <a:rPr kumimoji="0" lang="en-US" altLang="zh-CN" sz="2800" b="1" i="1" u="none" strike="noStrike" cap="none" normalizeH="0" baseline="0">
                          <a:ln>
                            <a:noFill/>
                          </a:ln>
                          <a:solidFill>
                            <a:srgbClr val="FF0000"/>
                          </a:solidFill>
                          <a:effectLst/>
                          <a:latin typeface="Times New Roman" pitchFamily="18" charset="0"/>
                          <a:ea typeface="宋体" charset="-122"/>
                        </a:rPr>
                        <a:t>z</a:t>
                      </a:r>
                      <a:endParaRPr kumimoji="0" lang="zh-CN" altLang="en-US" sz="2800" b="1" i="1" u="none" strike="noStrike" cap="none" normalizeH="0" baseline="0">
                        <a:ln>
                          <a:noFill/>
                        </a:ln>
                        <a:solidFill>
                          <a:srgbClr val="FF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Y</a:t>
                      </a:r>
                      <a:r>
                        <a:rPr kumimoji="0" lang="en-US" altLang="zh-CN" sz="2800" b="1" i="0" u="none" strike="noStrike" cap="none" normalizeH="0" baseline="0">
                          <a:ln>
                            <a:noFill/>
                          </a:ln>
                          <a:solidFill>
                            <a:srgbClr val="FF0000"/>
                          </a:solidFill>
                          <a:effectLst/>
                          <a:latin typeface="Times New Roman" pitchFamily="18" charset="0"/>
                          <a:ea typeface="宋体" charset="-122"/>
                        </a:rPr>
                        <a:t>. </a:t>
                      </a:r>
                      <a:r>
                        <a:rPr kumimoji="0" lang="en-US" altLang="zh-CN" sz="2800" b="1" i="1" u="none" strike="noStrike" cap="none" normalizeH="0" baseline="0">
                          <a:ln>
                            <a:noFill/>
                          </a:ln>
                          <a:solidFill>
                            <a:srgbClr val="FF0000"/>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X</a:t>
                      </a:r>
                      <a:r>
                        <a:rPr kumimoji="0" lang="en-US" altLang="zh-CN" sz="2800" b="1" i="0" u="none" strike="noStrike" cap="none" normalizeH="0" baseline="0">
                          <a:ln>
                            <a:noFill/>
                          </a:ln>
                          <a:solidFill>
                            <a:srgbClr val="FF0000"/>
                          </a:solidFill>
                          <a:effectLst/>
                          <a:latin typeface="Times New Roman" pitchFamily="18" charset="0"/>
                          <a:ea typeface="宋体" charset="-122"/>
                        </a:rPr>
                        <a:t>.</a:t>
                      </a:r>
                      <a:r>
                        <a:rPr kumimoji="0" lang="en-US" altLang="zh-CN" sz="2800" b="1" i="1" u="none" strike="noStrike" cap="none" normalizeH="0" baseline="0">
                          <a:ln>
                            <a:noFill/>
                          </a:ln>
                          <a:solidFill>
                            <a:srgbClr val="FF0000"/>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FF0000"/>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2025" name="Rectangle 119">
            <a:extLst>
              <a:ext uri="{FF2B5EF4-FFF2-40B4-BE49-F238E27FC236}">
                <a16:creationId xmlns:a16="http://schemas.microsoft.com/office/drawing/2014/main" id="{56C4496B-3F03-4FC6-A470-C5C9D92F308F}"/>
              </a:ext>
            </a:extLst>
          </p:cNvPr>
          <p:cNvSpPr>
            <a:spLocks noChangeArrowheads="1"/>
          </p:cNvSpPr>
          <p:nvPr/>
        </p:nvSpPr>
        <p:spPr bwMode="auto">
          <a:xfrm>
            <a:off x="292100" y="5782072"/>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0000FF"/>
                </a:solidFill>
                <a:ea typeface="华文新魏" panose="02010800040101010101" pitchFamily="2" charset="-122"/>
                <a:cs typeface="Times New Roman" panose="02020603050405020304" pitchFamily="18" charset="0"/>
              </a:rPr>
              <a:t>栈     </a:t>
            </a:r>
            <a:r>
              <a:rPr lang="en-US" altLang="zh-CN" sz="2800" i="1" dirty="0">
                <a:solidFill>
                  <a:srgbClr val="0000FF"/>
                </a:solidFill>
                <a:ea typeface="华文新魏" panose="02010800040101010101" pitchFamily="2" charset="-122"/>
                <a:cs typeface="Times New Roman" panose="02020603050405020304" pitchFamily="18" charset="0"/>
              </a:rPr>
              <a:t>state   </a:t>
            </a:r>
            <a:r>
              <a:rPr lang="en-US" altLang="zh-CN" sz="2800" i="1" dirty="0" err="1">
                <a:solidFill>
                  <a:srgbClr val="FF0000"/>
                </a:solidFill>
                <a:ea typeface="华文新魏" panose="02010800040101010101" pitchFamily="2" charset="-122"/>
                <a:cs typeface="Times New Roman" panose="02020603050405020304" pitchFamily="18" charset="0"/>
              </a:rPr>
              <a:t>val</a:t>
            </a:r>
            <a:endParaRPr lang="en-US" altLang="zh-CN" sz="2800" i="1" dirty="0">
              <a:solidFill>
                <a:srgbClr val="FF0000"/>
              </a:solidFill>
              <a:ea typeface="华文新魏" panose="02010800040101010101" pitchFamily="2" charset="-122"/>
              <a:cs typeface="Times New Roman" panose="02020603050405020304" pitchFamily="18" charset="0"/>
            </a:endParaRPr>
          </a:p>
        </p:txBody>
      </p:sp>
      <p:sp>
        <p:nvSpPr>
          <p:cNvPr id="42026" name="Line 120">
            <a:extLst>
              <a:ext uri="{FF2B5EF4-FFF2-40B4-BE49-F238E27FC236}">
                <a16:creationId xmlns:a16="http://schemas.microsoft.com/office/drawing/2014/main" id="{1E4D4F4C-F89D-49F8-AB61-3FF18BD70A7D}"/>
              </a:ext>
            </a:extLst>
          </p:cNvPr>
          <p:cNvSpPr>
            <a:spLocks noChangeShapeType="1"/>
          </p:cNvSpPr>
          <p:nvPr/>
        </p:nvSpPr>
        <p:spPr bwMode="auto">
          <a:xfrm>
            <a:off x="444500" y="390716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27" name="Rectangle 121">
            <a:extLst>
              <a:ext uri="{FF2B5EF4-FFF2-40B4-BE49-F238E27FC236}">
                <a16:creationId xmlns:a16="http://schemas.microsoft.com/office/drawing/2014/main" id="{69CAD46C-E26F-46BA-B35C-92A4FC7D7022}"/>
              </a:ext>
            </a:extLst>
          </p:cNvPr>
          <p:cNvSpPr>
            <a:spLocks noChangeArrowheads="1"/>
          </p:cNvSpPr>
          <p:nvPr/>
        </p:nvSpPr>
        <p:spPr bwMode="auto">
          <a:xfrm>
            <a:off x="444500" y="337376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sz="2800" i="1"/>
              <a:t>top</a:t>
            </a:r>
          </a:p>
        </p:txBody>
      </p:sp>
      <p:sp>
        <p:nvSpPr>
          <p:cNvPr id="42028" name="Line 122">
            <a:extLst>
              <a:ext uri="{FF2B5EF4-FFF2-40B4-BE49-F238E27FC236}">
                <a16:creationId xmlns:a16="http://schemas.microsoft.com/office/drawing/2014/main" id="{97B06B48-7788-4BA7-A4C1-C481D31B7534}"/>
              </a:ext>
            </a:extLst>
          </p:cNvPr>
          <p:cNvSpPr>
            <a:spLocks noChangeShapeType="1"/>
          </p:cNvSpPr>
          <p:nvPr/>
        </p:nvSpPr>
        <p:spPr bwMode="auto">
          <a:xfrm flipV="1">
            <a:off x="596900" y="466916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2">
            <a:extLst>
              <a:ext uri="{FF2B5EF4-FFF2-40B4-BE49-F238E27FC236}">
                <a16:creationId xmlns:a16="http://schemas.microsoft.com/office/drawing/2014/main" id="{B8DBB0CC-CC6D-419A-B513-2CB2EF9AA44F}"/>
              </a:ext>
            </a:extLst>
          </p:cNvPr>
          <p:cNvSpPr txBox="1">
            <a:spLocks noChangeArrowheads="1"/>
          </p:cNvSpPr>
          <p:nvPr/>
        </p:nvSpPr>
        <p:spPr bwMode="auto">
          <a:xfrm>
            <a:off x="722091" y="295275"/>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4.2  </a:t>
            </a:r>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属性定义的</a:t>
            </a:r>
            <a:r>
              <a:rPr lang="zh-CN" altLang="en-US" b="1" dirty="0">
                <a:solidFill>
                  <a:srgbClr val="FF66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endPar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2620"/>
                                        </p:tgtEl>
                                        <p:attrNameLst>
                                          <p:attrName>style.visibility</p:attrName>
                                        </p:attrNameLst>
                                      </p:cBhvr>
                                      <p:to>
                                        <p:strVal val="visible"/>
                                      </p:to>
                                    </p:set>
                                    <p:animEffect transition="in" filter="box(in)">
                                      <p:cBhvr>
                                        <p:cTn id="7" dur="500"/>
                                        <p:tgtEl>
                                          <p:spTgt spid="622620"/>
                                        </p:tgtEl>
                                      </p:cBhvr>
                                    </p:animEffect>
                                  </p:childTnLst>
                                </p:cTn>
                              </p:par>
                              <p:par>
                                <p:cTn id="8" presetID="4" presetClass="entr" presetSubtype="16" fill="hold" nodeType="withEffect">
                                  <p:stCondLst>
                                    <p:cond delay="0"/>
                                  </p:stCondLst>
                                  <p:childTnLst>
                                    <p:set>
                                      <p:cBhvr>
                                        <p:cTn id="9" dur="1" fill="hold">
                                          <p:stCondLst>
                                            <p:cond delay="0"/>
                                          </p:stCondLst>
                                        </p:cTn>
                                        <p:tgtEl>
                                          <p:spTgt spid="622643"/>
                                        </p:tgtEl>
                                        <p:attrNameLst>
                                          <p:attrName>style.visibility</p:attrName>
                                        </p:attrNameLst>
                                      </p:cBhvr>
                                      <p:to>
                                        <p:strVal val="visible"/>
                                      </p:to>
                                    </p:set>
                                    <p:animEffect transition="in" filter="box(in)">
                                      <p:cBhvr>
                                        <p:cTn id="10" dur="500"/>
                                        <p:tgtEl>
                                          <p:spTgt spid="622643"/>
                                        </p:tgtEl>
                                      </p:cBhvr>
                                    </p:animEffect>
                                  </p:childTnLst>
                                </p:cTn>
                              </p:par>
                              <p:par>
                                <p:cTn id="11" presetID="4" presetClass="entr" presetSubtype="16" fill="hold" nodeType="withEffect">
                                  <p:stCondLst>
                                    <p:cond delay="0"/>
                                  </p:stCondLst>
                                  <p:childTnLst>
                                    <p:set>
                                      <p:cBhvr>
                                        <p:cTn id="12" dur="1" fill="hold">
                                          <p:stCondLst>
                                            <p:cond delay="0"/>
                                          </p:stCondLst>
                                        </p:cTn>
                                        <p:tgtEl>
                                          <p:spTgt spid="622644"/>
                                        </p:tgtEl>
                                        <p:attrNameLst>
                                          <p:attrName>style.visibility</p:attrName>
                                        </p:attrNameLst>
                                      </p:cBhvr>
                                      <p:to>
                                        <p:strVal val="visible"/>
                                      </p:to>
                                    </p:set>
                                    <p:animEffect transition="in" filter="box(in)">
                                      <p:cBhvr>
                                        <p:cTn id="13" dur="500"/>
                                        <p:tgtEl>
                                          <p:spTgt spid="62264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22645"/>
                                        </p:tgtEl>
                                        <p:attrNameLst>
                                          <p:attrName>style.visibility</p:attrName>
                                        </p:attrNameLst>
                                      </p:cBhvr>
                                      <p:to>
                                        <p:strVal val="visible"/>
                                      </p:to>
                                    </p:set>
                                    <p:animEffect transition="in" filter="box(in)">
                                      <p:cBhvr>
                                        <p:cTn id="16" dur="500"/>
                                        <p:tgtEl>
                                          <p:spTgt spid="62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20" grpId="0"/>
      <p:bldP spid="6226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4EAA42BE-43DC-4AE4-A5BD-CE29699F82C1}"/>
              </a:ext>
            </a:extLst>
          </p:cNvPr>
          <p:cNvSpPr>
            <a:spLocks noGrp="1" noChangeArrowheads="1"/>
          </p:cNvSpPr>
          <p:nvPr>
            <p:ph type="body" idx="1"/>
          </p:nvPr>
        </p:nvSpPr>
        <p:spPr>
          <a:xfrm>
            <a:off x="304800" y="1937902"/>
            <a:ext cx="8610600" cy="627002"/>
          </a:xfrm>
        </p:spPr>
        <p:txBody>
          <a:bodyPr/>
          <a:lstStyle/>
          <a:p>
            <a:pPr>
              <a:spcBef>
                <a:spcPct val="0"/>
              </a:spcBef>
            </a:pPr>
            <a:r>
              <a:rPr lang="zh-CN" altLang="en-US" sz="2800" b="1" dirty="0">
                <a:solidFill>
                  <a:srgbClr val="C00000"/>
                </a:solidFill>
                <a:latin typeface="华文新魏" panose="02010800040101010101" pitchFamily="2" charset="-122"/>
                <a:ea typeface="华文新魏" panose="02010800040101010101" pitchFamily="2" charset="-122"/>
              </a:rPr>
              <a:t>简单计算器的语法制导定义</a:t>
            </a:r>
            <a:r>
              <a:rPr lang="zh-CN" altLang="en-US" sz="2800" b="1" dirty="0">
                <a:solidFill>
                  <a:srgbClr val="0000FF"/>
                </a:solidFill>
                <a:latin typeface="华文新魏" panose="02010800040101010101" pitchFamily="2" charset="-122"/>
                <a:ea typeface="华文新魏" panose="02010800040101010101" pitchFamily="2" charset="-122"/>
              </a:rPr>
              <a:t>改成栈操作代码</a:t>
            </a:r>
            <a:endParaRPr lang="en-US" altLang="zh-CN" sz="2800" b="1" dirty="0">
              <a:solidFill>
                <a:srgbClr val="0000FF"/>
              </a:solidFill>
              <a:latin typeface="华文新魏" panose="02010800040101010101" pitchFamily="2" charset="-122"/>
              <a:ea typeface="华文新魏" panose="02010800040101010101" pitchFamily="2" charset="-122"/>
            </a:endParaRPr>
          </a:p>
          <a:p>
            <a:pPr>
              <a:spcBef>
                <a:spcPct val="0"/>
              </a:spcBef>
              <a:buFontTx/>
              <a:buNone/>
            </a:pPr>
            <a:r>
              <a:rPr lang="en-US" altLang="zh-CN" sz="2800" b="1" dirty="0"/>
              <a:t>	</a:t>
            </a:r>
            <a:endParaRPr lang="zh-CN" altLang="en-US" sz="2800" b="1" dirty="0"/>
          </a:p>
          <a:p>
            <a:pPr>
              <a:spcBef>
                <a:spcPct val="0"/>
              </a:spcBef>
              <a:buFontTx/>
              <a:buNone/>
            </a:pPr>
            <a:endParaRPr lang="zh-CN" altLang="en-US" sz="2800" b="1" dirty="0"/>
          </a:p>
        </p:txBody>
      </p:sp>
      <p:graphicFrame>
        <p:nvGraphicFramePr>
          <p:cNvPr id="626692" name="Group 4">
            <a:extLst>
              <a:ext uri="{FF2B5EF4-FFF2-40B4-BE49-F238E27FC236}">
                <a16:creationId xmlns:a16="http://schemas.microsoft.com/office/drawing/2014/main" id="{49C6B4B9-F7F4-4E64-91D9-32E82C12B07A}"/>
              </a:ext>
            </a:extLst>
          </p:cNvPr>
          <p:cNvGraphicFramePr>
            <a:graphicFrameLocks noGrp="1"/>
          </p:cNvGraphicFramePr>
          <p:nvPr>
            <p:extLst>
              <p:ext uri="{D42A27DB-BD31-4B8C-83A1-F6EECF244321}">
                <p14:modId xmlns:p14="http://schemas.microsoft.com/office/powerpoint/2010/main" val="1651146476"/>
              </p:ext>
            </p:extLst>
          </p:nvPr>
        </p:nvGraphicFramePr>
        <p:xfrm>
          <a:off x="877887" y="2819400"/>
          <a:ext cx="1900790" cy="2819402"/>
        </p:xfrm>
        <a:graphic>
          <a:graphicData uri="http://schemas.openxmlformats.org/drawingml/2006/table">
            <a:tbl>
              <a:tblPr/>
              <a:tblGrid>
                <a:gridCol w="814625">
                  <a:extLst>
                    <a:ext uri="{9D8B030D-6E8A-4147-A177-3AD203B41FA5}">
                      <a16:colId xmlns:a16="http://schemas.microsoft.com/office/drawing/2014/main" val="20000"/>
                    </a:ext>
                  </a:extLst>
                </a:gridCol>
                <a:gridCol w="1086165">
                  <a:extLst>
                    <a:ext uri="{9D8B030D-6E8A-4147-A177-3AD203B41FA5}">
                      <a16:colId xmlns:a16="http://schemas.microsoft.com/office/drawing/2014/main" val="20001"/>
                    </a:ext>
                  </a:extLst>
                </a:gridCol>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a:t>
                      </a:r>
                      <a:endParaRPr kumimoji="0" lang="zh-CN" altLang="en-US" sz="2800" b="1" i="1"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E</a:t>
                      </a:r>
                      <a:r>
                        <a:rPr kumimoji="0" lang="en-US" altLang="zh-CN" sz="2800" b="1" i="0" u="none" strike="noStrike" cap="none" normalizeH="0" baseline="0">
                          <a:ln>
                            <a:noFill/>
                          </a:ln>
                          <a:solidFill>
                            <a:srgbClr val="FF0000"/>
                          </a:solidFill>
                          <a:effectLst/>
                          <a:latin typeface="Times New Roman" pitchFamily="18" charset="0"/>
                          <a:ea typeface="宋体" charset="-122"/>
                        </a:rPr>
                        <a:t>. </a:t>
                      </a:r>
                      <a:r>
                        <a:rPr kumimoji="0" lang="en-US" altLang="zh-CN" sz="2800" b="1" i="1" u="none" strike="noStrike" cap="none" normalizeH="0" baseline="0">
                          <a:ln>
                            <a:noFill/>
                          </a:ln>
                          <a:solidFill>
                            <a:srgbClr val="FF0000"/>
                          </a:solidFill>
                          <a:effectLst/>
                          <a:latin typeface="Times New Roman" pitchFamily="18" charset="0"/>
                          <a:ea typeface="宋体"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3032" name="Rectangle 24">
            <a:extLst>
              <a:ext uri="{FF2B5EF4-FFF2-40B4-BE49-F238E27FC236}">
                <a16:creationId xmlns:a16="http://schemas.microsoft.com/office/drawing/2014/main" id="{614ACA6E-B8BE-41C8-A152-23DD90DD40CA}"/>
              </a:ext>
            </a:extLst>
          </p:cNvPr>
          <p:cNvSpPr>
            <a:spLocks noChangeArrowheads="1"/>
          </p:cNvSpPr>
          <p:nvPr/>
        </p:nvSpPr>
        <p:spPr bwMode="auto">
          <a:xfrm>
            <a:off x="187877" y="5661248"/>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zh-CN" altLang="en-US" sz="2800"/>
              <a:t>栈     </a:t>
            </a:r>
            <a:r>
              <a:rPr lang="en-US" altLang="zh-CN" sz="2800" i="1"/>
              <a:t>state   </a:t>
            </a:r>
            <a:r>
              <a:rPr lang="en-US" altLang="zh-CN" sz="2800" i="1">
                <a:solidFill>
                  <a:srgbClr val="FF0000"/>
                </a:solidFill>
              </a:rPr>
              <a:t>val</a:t>
            </a:r>
          </a:p>
        </p:txBody>
      </p:sp>
      <p:sp>
        <p:nvSpPr>
          <p:cNvPr id="43033" name="Line 25">
            <a:extLst>
              <a:ext uri="{FF2B5EF4-FFF2-40B4-BE49-F238E27FC236}">
                <a16:creationId xmlns:a16="http://schemas.microsoft.com/office/drawing/2014/main" id="{B792E14A-886E-46E2-82C2-4D420F22A6B3}"/>
              </a:ext>
            </a:extLst>
          </p:cNvPr>
          <p:cNvSpPr>
            <a:spLocks noChangeShapeType="1"/>
          </p:cNvSpPr>
          <p:nvPr/>
        </p:nvSpPr>
        <p:spPr bwMode="auto">
          <a:xfrm>
            <a:off x="115888"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4" name="Rectangle 26">
            <a:extLst>
              <a:ext uri="{FF2B5EF4-FFF2-40B4-BE49-F238E27FC236}">
                <a16:creationId xmlns:a16="http://schemas.microsoft.com/office/drawing/2014/main" id="{C88C7BF3-CBED-424D-81D6-EC4A32764AC9}"/>
              </a:ext>
            </a:extLst>
          </p:cNvPr>
          <p:cNvSpPr>
            <a:spLocks noChangeArrowheads="1"/>
          </p:cNvSpPr>
          <p:nvPr/>
        </p:nvSpPr>
        <p:spPr bwMode="auto">
          <a:xfrm>
            <a:off x="115888"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sz="2800" i="1"/>
              <a:t>top</a:t>
            </a:r>
          </a:p>
        </p:txBody>
      </p:sp>
      <p:sp>
        <p:nvSpPr>
          <p:cNvPr id="43035" name="Line 27">
            <a:extLst>
              <a:ext uri="{FF2B5EF4-FFF2-40B4-BE49-F238E27FC236}">
                <a16:creationId xmlns:a16="http://schemas.microsoft.com/office/drawing/2014/main" id="{BE2E16E1-E851-4EF2-ACAC-BF6EACD6193D}"/>
              </a:ext>
            </a:extLst>
          </p:cNvPr>
          <p:cNvSpPr>
            <a:spLocks noChangeShapeType="1"/>
          </p:cNvSpPr>
          <p:nvPr/>
        </p:nvSpPr>
        <p:spPr bwMode="auto">
          <a:xfrm flipV="1">
            <a:off x="467544"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26751" name="Group 63">
            <a:extLst>
              <a:ext uri="{FF2B5EF4-FFF2-40B4-BE49-F238E27FC236}">
                <a16:creationId xmlns:a16="http://schemas.microsoft.com/office/drawing/2014/main" id="{193CFF69-D9FF-4EB2-AD74-30E6E855BD45}"/>
              </a:ext>
            </a:extLst>
          </p:cNvPr>
          <p:cNvGraphicFramePr>
            <a:graphicFrameLocks noGrp="1"/>
          </p:cNvGraphicFramePr>
          <p:nvPr>
            <p:extLst>
              <p:ext uri="{D42A27DB-BD31-4B8C-83A1-F6EECF244321}">
                <p14:modId xmlns:p14="http://schemas.microsoft.com/office/powerpoint/2010/main" val="900487443"/>
              </p:ext>
            </p:extLst>
          </p:nvPr>
        </p:nvGraphicFramePr>
        <p:xfrm>
          <a:off x="2971800" y="2637558"/>
          <a:ext cx="5867400" cy="3887786"/>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844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产</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生</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式</a:t>
                      </a:r>
                      <a:r>
                        <a:rPr kumimoji="0" lang="zh-CN" altLang="en-US" sz="2800" b="0" i="0" u="none" strike="noStrike" cap="none" normalizeH="0" baseline="0">
                          <a:ln>
                            <a:noFill/>
                          </a:ln>
                          <a:solidFill>
                            <a:schemeClr val="tx1"/>
                          </a:solidFill>
                          <a:effectLst/>
                          <a:latin typeface="Times New Roman" pitchFamily="18" charset="0"/>
                          <a:ea typeface="宋体" charset="-122"/>
                        </a:rPr>
                        <a:t> </a:t>
                      </a: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宋体" charset="-122"/>
                          <a:ea typeface="宋体" charset="-122"/>
                        </a:rPr>
                        <a:t>语 义 规 则</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L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n</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print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val </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30000">
                          <a:ln>
                            <a:noFill/>
                          </a:ln>
                          <a:solidFill>
                            <a:schemeClr val="tx1"/>
                          </a:solidFill>
                          <a:effectLst/>
                          <a:latin typeface="Times New Roman" pitchFamily="18" charset="0"/>
                          <a:ea typeface="宋体" charset="-122"/>
                        </a:rPr>
                        <a:t>1</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44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E.val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97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digit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5" marB="28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a:ln>
                            <a:noFill/>
                          </a:ln>
                          <a:solidFill>
                            <a:schemeClr val="tx1"/>
                          </a:solidFill>
                          <a:effectLst/>
                          <a:latin typeface="Times New Roman" pitchFamily="18" charset="0"/>
                          <a:ea typeface="宋体" charset="-122"/>
                        </a:rPr>
                        <a:t>F.va</a:t>
                      </a:r>
                      <a:r>
                        <a:rPr kumimoji="0" lang="en-US" altLang="zh-CN" sz="2800" b="1" i="0" u="none" strike="noStrike" cap="none" normalizeH="0" baseline="0" dirty="0" err="1">
                          <a:ln>
                            <a:noFill/>
                          </a:ln>
                          <a:solidFill>
                            <a:schemeClr val="tx1"/>
                          </a:solidFill>
                          <a:effectLst/>
                          <a:latin typeface="Times New Roman" pitchFamily="18" charset="0"/>
                          <a:ea typeface="宋体" charset="-122"/>
                        </a:rPr>
                        <a:t>l</a:t>
                      </a:r>
                      <a:r>
                        <a:rPr kumimoji="0" lang="en-US" altLang="zh-CN" sz="2800" b="1" i="0" u="none" strike="noStrike" cap="none" normalizeH="0" baseline="0" dirty="0">
                          <a:ln>
                            <a:noFill/>
                          </a:ln>
                          <a:solidFill>
                            <a:schemeClr val="tx1"/>
                          </a:solidFill>
                          <a:effectLst/>
                          <a:latin typeface="Times New Roman" pitchFamily="18" charset="0"/>
                          <a:ea typeface="宋体" charset="-122"/>
                        </a:rPr>
                        <a:t> = </a:t>
                      </a:r>
                      <a:r>
                        <a:rPr kumimoji="0" lang="en-US" altLang="zh-CN" sz="2800" b="1" i="0" u="none" strike="noStrike" cap="none" normalizeH="0" baseline="0" dirty="0" err="1">
                          <a:ln>
                            <a:noFill/>
                          </a:ln>
                          <a:solidFill>
                            <a:schemeClr val="tx1"/>
                          </a:solidFill>
                          <a:effectLst/>
                          <a:latin typeface="Times New Roman" pitchFamily="18" charset="0"/>
                          <a:ea typeface="宋体" charset="-122"/>
                        </a:rPr>
                        <a:t>digit</a:t>
                      </a:r>
                      <a:r>
                        <a:rPr kumimoji="0" lang="en-US" altLang="zh-CN" sz="2800" b="1" i="1" u="none" strike="noStrike" cap="none" normalizeH="0" baseline="0" dirty="0" err="1">
                          <a:ln>
                            <a:noFill/>
                          </a:ln>
                          <a:solidFill>
                            <a:schemeClr val="tx1"/>
                          </a:solidFill>
                          <a:effectLst/>
                          <a:latin typeface="Times New Roman" pitchFamily="18" charset="0"/>
                          <a:ea typeface="宋体" charset="-122"/>
                        </a:rPr>
                        <a:t>.lexval</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L="54000" marR="54000" marT="28805" marB="28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 name="Rectangle 2">
            <a:extLst>
              <a:ext uri="{FF2B5EF4-FFF2-40B4-BE49-F238E27FC236}">
                <a16:creationId xmlns:a16="http://schemas.microsoft.com/office/drawing/2014/main" id="{6C3C89D6-81FE-4233-ABC2-2C2BAC2224F0}"/>
              </a:ext>
            </a:extLst>
          </p:cNvPr>
          <p:cNvSpPr txBox="1">
            <a:spLocks noChangeArrowheads="1"/>
          </p:cNvSpPr>
          <p:nvPr/>
        </p:nvSpPr>
        <p:spPr bwMode="auto">
          <a:xfrm>
            <a:off x="722091" y="295275"/>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4.2  </a:t>
            </a:r>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属性定义的</a:t>
            </a:r>
            <a:r>
              <a:rPr lang="zh-CN" altLang="en-US" b="1" dirty="0">
                <a:solidFill>
                  <a:srgbClr val="FF66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endPar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
        <p:nvSpPr>
          <p:cNvPr id="3" name="文本框 2">
            <a:extLst>
              <a:ext uri="{FF2B5EF4-FFF2-40B4-BE49-F238E27FC236}">
                <a16:creationId xmlns:a16="http://schemas.microsoft.com/office/drawing/2014/main" id="{3651E80B-7783-4A55-BC2F-98D4817A6A93}"/>
              </a:ext>
            </a:extLst>
          </p:cNvPr>
          <p:cNvSpPr txBox="1"/>
          <p:nvPr/>
        </p:nvSpPr>
        <p:spPr>
          <a:xfrm>
            <a:off x="6012160" y="2651702"/>
            <a:ext cx="2141240" cy="468000"/>
          </a:xfrm>
          <a:prstGeom prst="rect">
            <a:avLst/>
          </a:prstGeom>
          <a:solidFill>
            <a:schemeClr val="bg1"/>
          </a:solidFill>
        </p:spPr>
        <p:txBody>
          <a:bodyPr wrap="square" rtlCol="0">
            <a:spAutoFit/>
          </a:bodyPr>
          <a:lstStyle/>
          <a:p>
            <a:pPr algn="ctr"/>
            <a:r>
              <a:rPr lang="zh-CN" altLang="en-US" sz="2700" b="1" dirty="0">
                <a:solidFill>
                  <a:srgbClr val="C00000"/>
                </a:solidFill>
              </a:rPr>
              <a:t>代  码  段</a:t>
            </a:r>
          </a:p>
        </p:txBody>
      </p:sp>
      <p:sp>
        <p:nvSpPr>
          <p:cNvPr id="4" name="文本框 3">
            <a:extLst>
              <a:ext uri="{FF2B5EF4-FFF2-40B4-BE49-F238E27FC236}">
                <a16:creationId xmlns:a16="http://schemas.microsoft.com/office/drawing/2014/main" id="{41A49986-25C4-4D88-8664-D1E2E5C8F92E}"/>
              </a:ext>
            </a:extLst>
          </p:cNvPr>
          <p:cNvSpPr txBox="1"/>
          <p:nvPr/>
        </p:nvSpPr>
        <p:spPr>
          <a:xfrm>
            <a:off x="5540744" y="3132611"/>
            <a:ext cx="3105337" cy="450000"/>
          </a:xfrm>
          <a:prstGeom prst="rect">
            <a:avLst/>
          </a:prstGeom>
          <a:solidFill>
            <a:schemeClr val="bg1"/>
          </a:solidFill>
        </p:spPr>
        <p:txBody>
          <a:bodyPr wrap="none" rtlCol="0">
            <a:spAutoFit/>
          </a:bodyPr>
          <a:lstStyle/>
          <a:p>
            <a:r>
              <a:rPr lang="en-US" altLang="zh-CN" sz="2800" b="1" i="1" dirty="0">
                <a:solidFill>
                  <a:srgbClr val="C00000"/>
                </a:solidFill>
                <a:ea typeface="宋体" charset="-122"/>
              </a:rPr>
              <a:t>print</a:t>
            </a:r>
            <a:r>
              <a:rPr lang="en-US" altLang="zh-CN" sz="2800" b="1" dirty="0">
                <a:solidFill>
                  <a:srgbClr val="C00000"/>
                </a:solidFill>
                <a:ea typeface="宋体" charset="-122"/>
              </a:rPr>
              <a:t> (</a:t>
            </a:r>
            <a:r>
              <a:rPr lang="en-US" altLang="zh-CN" sz="2800" b="1" i="1" dirty="0" err="1">
                <a:solidFill>
                  <a:srgbClr val="C00000"/>
                </a:solidFill>
                <a:ea typeface="宋体" charset="-122"/>
              </a:rPr>
              <a:t>val</a:t>
            </a:r>
            <a:r>
              <a:rPr lang="en-US" altLang="zh-CN" sz="2800" b="1" dirty="0">
                <a:solidFill>
                  <a:srgbClr val="C00000"/>
                </a:solidFill>
                <a:ea typeface="宋体" charset="-122"/>
              </a:rPr>
              <a:t> [ </a:t>
            </a:r>
            <a:r>
              <a:rPr lang="en-US" altLang="zh-CN" sz="2800" b="1" i="1" dirty="0">
                <a:solidFill>
                  <a:srgbClr val="C00000"/>
                </a:solidFill>
                <a:ea typeface="宋体" charset="-122"/>
              </a:rPr>
              <a:t>top</a:t>
            </a:r>
            <a:r>
              <a:rPr lang="en-US" altLang="zh-CN" sz="2800" b="1" dirty="0">
                <a:solidFill>
                  <a:srgbClr val="C00000"/>
                </a:solidFill>
                <a:ea typeface="宋体" charset="-122"/>
                <a:sym typeface="Symbol" pitchFamily="18" charset="2"/>
              </a:rPr>
              <a:t></a:t>
            </a:r>
            <a:r>
              <a:rPr lang="en-US" altLang="zh-CN" sz="2800" b="1" dirty="0">
                <a:solidFill>
                  <a:srgbClr val="C00000"/>
                </a:solidFill>
                <a:ea typeface="宋体" charset="-122"/>
              </a:rPr>
              <a:t>1] )</a:t>
            </a:r>
            <a:r>
              <a:rPr lang="en-US" altLang="zh-CN" sz="2800" dirty="0">
                <a:solidFill>
                  <a:srgbClr val="C00000"/>
                </a:solidFill>
                <a:ea typeface="宋体" charset="-122"/>
              </a:rPr>
              <a:t> </a:t>
            </a:r>
            <a:endParaRPr lang="zh-CN" altLang="en-US" sz="2800" dirty="0">
              <a:solidFill>
                <a:srgbClr val="C0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1323" name="Group 59">
            <a:extLst>
              <a:ext uri="{FF2B5EF4-FFF2-40B4-BE49-F238E27FC236}">
                <a16:creationId xmlns:a16="http://schemas.microsoft.com/office/drawing/2014/main" id="{B77B3ABA-CFA4-4743-8E05-DC9E2E010F1E}"/>
              </a:ext>
            </a:extLst>
          </p:cNvPr>
          <p:cNvGraphicFramePr>
            <a:graphicFrameLocks noGrp="1"/>
          </p:cNvGraphicFramePr>
          <p:nvPr>
            <p:extLst>
              <p:ext uri="{D42A27DB-BD31-4B8C-83A1-F6EECF244321}">
                <p14:modId xmlns:p14="http://schemas.microsoft.com/office/powerpoint/2010/main" val="2806613865"/>
              </p:ext>
            </p:extLst>
          </p:nvPr>
        </p:nvGraphicFramePr>
        <p:xfrm>
          <a:off x="3026296" y="1153257"/>
          <a:ext cx="5867400" cy="4399053"/>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842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产</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生</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式</a:t>
                      </a:r>
                      <a:r>
                        <a:rPr kumimoji="0" lang="zh-CN" altLang="en-US" sz="2800" b="0" i="0" u="none" strike="noStrike" cap="none" normalizeH="0" baseline="0">
                          <a:ln>
                            <a:noFill/>
                          </a:ln>
                          <a:solidFill>
                            <a:schemeClr val="tx1"/>
                          </a:solidFill>
                          <a:effectLst/>
                          <a:latin typeface="Times New Roman" pitchFamily="18" charset="0"/>
                          <a:ea typeface="宋体"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C00000"/>
                          </a:solidFill>
                          <a:effectLst/>
                          <a:latin typeface="宋体" charset="-122"/>
                          <a:ea typeface="宋体" charset="-122"/>
                        </a:rPr>
                        <a:t>代 码 段</a:t>
                      </a: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L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n</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a:ln>
                            <a:noFill/>
                          </a:ln>
                          <a:solidFill>
                            <a:srgbClr val="C00000"/>
                          </a:solidFill>
                          <a:effectLst/>
                          <a:latin typeface="Times New Roman" pitchFamily="18" charset="0"/>
                          <a:ea typeface="宋体" charset="-122"/>
                        </a:rPr>
                        <a:t>print </a:t>
                      </a:r>
                      <a:r>
                        <a:rPr kumimoji="0" lang="en-US" altLang="zh-CN" sz="2800" b="1" i="0" u="none" strike="noStrike" cap="none" normalizeH="0" baseline="0" dirty="0">
                          <a:ln>
                            <a:noFill/>
                          </a:ln>
                          <a:solidFill>
                            <a:srgbClr val="C00000"/>
                          </a:solidFill>
                          <a:effectLst/>
                          <a:latin typeface="Times New Roman" pitchFamily="18" charset="0"/>
                          <a:ea typeface="宋体" charset="-122"/>
                        </a:rPr>
                        <a:t>(</a:t>
                      </a:r>
                      <a:r>
                        <a:rPr kumimoji="0" lang="en-US" altLang="zh-CN" sz="2800" b="1" i="1" u="none" strike="noStrike" cap="none" normalizeH="0" baseline="0" dirty="0" err="1">
                          <a:ln>
                            <a:noFill/>
                          </a:ln>
                          <a:solidFill>
                            <a:srgbClr val="C00000"/>
                          </a:solidFill>
                          <a:effectLst/>
                          <a:latin typeface="Times New Roman" pitchFamily="18" charset="0"/>
                          <a:ea typeface="宋体" charset="-122"/>
                        </a:rPr>
                        <a:t>val</a:t>
                      </a:r>
                      <a:r>
                        <a:rPr kumimoji="0" lang="en-US" altLang="zh-CN" sz="2800" b="1" i="0" u="none" strike="noStrike" cap="none" normalizeH="0" baseline="0" dirty="0">
                          <a:ln>
                            <a:noFill/>
                          </a:ln>
                          <a:solidFill>
                            <a:srgbClr val="C00000"/>
                          </a:solidFill>
                          <a:effectLst/>
                          <a:latin typeface="Times New Roman" pitchFamily="18" charset="0"/>
                          <a:ea typeface="宋体" charset="-122"/>
                        </a:rPr>
                        <a:t> [ </a:t>
                      </a:r>
                      <a:r>
                        <a:rPr kumimoji="0" lang="en-US" altLang="zh-CN" sz="2800" b="1" i="1" u="none" strike="noStrike" cap="none" normalizeH="0" baseline="0" dirty="0">
                          <a:ln>
                            <a:noFill/>
                          </a:ln>
                          <a:solidFill>
                            <a:srgbClr val="C00000"/>
                          </a:solidFill>
                          <a:effectLst/>
                          <a:latin typeface="Times New Roman" pitchFamily="18" charset="0"/>
                          <a:ea typeface="宋体" charset="-122"/>
                        </a:rPr>
                        <a:t>top</a:t>
                      </a:r>
                      <a:r>
                        <a:rPr kumimoji="0" lang="en-US" altLang="zh-CN" sz="2800" b="1" i="0" u="none" strike="noStrike" cap="none" normalizeH="0" baseline="0" dirty="0">
                          <a:ln>
                            <a:noFill/>
                          </a:ln>
                          <a:solidFill>
                            <a:srgbClr val="C00000"/>
                          </a:solidFill>
                          <a:effectLst/>
                          <a:latin typeface="Times New Roman" pitchFamily="18" charset="0"/>
                          <a:ea typeface="宋体" charset="-122"/>
                          <a:sym typeface="Symbol" pitchFamily="18" charset="2"/>
                        </a:rPr>
                        <a:t></a:t>
                      </a:r>
                      <a:r>
                        <a:rPr kumimoji="0" lang="en-US" altLang="zh-CN" sz="2800" b="1" i="0" u="none" strike="noStrike" cap="none" normalizeH="0" baseline="0" dirty="0">
                          <a:ln>
                            <a:noFill/>
                          </a:ln>
                          <a:solidFill>
                            <a:srgbClr val="C00000"/>
                          </a:solidFill>
                          <a:effectLst/>
                          <a:latin typeface="Times New Roman" pitchFamily="18" charset="0"/>
                          <a:ea typeface="宋体" charset="-122"/>
                        </a:rPr>
                        <a:t>1] )</a:t>
                      </a:r>
                      <a:endParaRPr kumimoji="0" lang="zh-CN" altLang="en-US" sz="2800" b="1" i="0" u="none" strike="noStrike" cap="none" normalizeH="0" baseline="0" dirty="0">
                        <a:ln>
                          <a:noFill/>
                        </a:ln>
                        <a:solidFill>
                          <a:srgbClr val="C00000"/>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6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E</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val </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E</a:t>
                      </a:r>
                      <a:r>
                        <a:rPr kumimoji="0" lang="en-US" altLang="zh-CN" sz="2800" b="1" i="0" u="none" strike="noStrike" kern="1200" cap="none" spc="0" normalizeH="0" baseline="-30000" noProof="0">
                          <a:ln>
                            <a:noFill/>
                          </a:ln>
                          <a:solidFill>
                            <a:srgbClr val="000000"/>
                          </a:solidFill>
                          <a:effectLst/>
                          <a:uLnTx/>
                          <a:uFillTx/>
                          <a:latin typeface="Times New Roman" pitchFamily="18" charset="0"/>
                          <a:ea typeface="宋体" charset="-122"/>
                          <a:cs typeface="+mn-cs"/>
                        </a:rPr>
                        <a:t>1 </a:t>
                      </a: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.val</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T.val</a:t>
                      </a:r>
                      <a:r>
                        <a:rPr kumimoji="0" lang="en-US" altLang="zh-CN" sz="2800" b="0" i="0" u="none" strike="noStrike" kern="1200" cap="none" spc="0" normalizeH="0" baseline="0" noProof="0">
                          <a:ln>
                            <a:noFill/>
                          </a:ln>
                          <a:solidFill>
                            <a:srgbClr val="000000"/>
                          </a:solidFill>
                          <a:effectLst/>
                          <a:uLnTx/>
                          <a:uFillTx/>
                          <a:latin typeface="Times New Roman" pitchFamily="18" charset="0"/>
                          <a:ea typeface="宋体" charset="-122"/>
                          <a:cs typeface="+mn-cs"/>
                        </a:rPr>
                        <a:t> </a:t>
                      </a:r>
                      <a:endParaRPr kumimoji="0" lang="zh-CN" altLang="en-US" sz="28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a:txBody>
                  <a:tcPr marL="54000" marR="54000" marT="28797" marB="28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30000">
                          <a:ln>
                            <a:noFill/>
                          </a:ln>
                          <a:solidFill>
                            <a:schemeClr val="tx1"/>
                          </a:solidFill>
                          <a:effectLst/>
                          <a:latin typeface="Times New Roman" pitchFamily="18" charset="0"/>
                          <a:ea typeface="宋体" charset="-122"/>
                        </a:rPr>
                        <a:t>1</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1" i="1" u="none" strike="noStrike" cap="none" normalizeH="0" baseline="0">
                          <a:ln>
                            <a:noFill/>
                          </a:ln>
                          <a:solidFill>
                            <a:schemeClr val="tx1"/>
                          </a:solidFill>
                          <a:effectLst/>
                          <a:latin typeface="Times New Roman" pitchFamily="18" charset="0"/>
                          <a:ea typeface="宋体" charset="-122"/>
                        </a:rPr>
                        <a:t>val</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42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E.val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2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charset="-122"/>
                        </a:rPr>
                        <a:t>  </a:t>
                      </a:r>
                      <a:r>
                        <a:rPr kumimoji="0" lang="en-US" altLang="zh-CN" sz="2800" b="1" i="1" u="none" strike="noStrike" cap="none" normalizeH="0" baseline="0" dirty="0">
                          <a:ln>
                            <a:noFill/>
                          </a:ln>
                          <a:solidFill>
                            <a:schemeClr val="tx1"/>
                          </a:solidFill>
                          <a:effectLst/>
                          <a:latin typeface="Times New Roman" pitchFamily="18" charset="0"/>
                          <a:ea typeface="宋体" charset="-122"/>
                        </a:rPr>
                        <a:t>F </a:t>
                      </a:r>
                      <a:r>
                        <a:rPr kumimoji="0" lang="en-US" altLang="zh-CN" sz="2800" b="1" i="0" u="none" strike="noStrike" cap="none" normalizeH="0" baseline="0" dirty="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dirty="0">
                          <a:ln>
                            <a:noFill/>
                          </a:ln>
                          <a:solidFill>
                            <a:schemeClr val="tx1"/>
                          </a:solidFill>
                          <a:effectLst/>
                          <a:latin typeface="Times New Roman" pitchFamily="18" charset="0"/>
                          <a:ea typeface="宋体" charset="-122"/>
                        </a:rPr>
                        <a:t> </a:t>
                      </a:r>
                      <a:r>
                        <a:rPr kumimoji="0" lang="en-US" altLang="zh-CN" sz="2800" b="1" i="0" u="none" strike="noStrike" cap="none" normalizeH="0" baseline="0" dirty="0">
                          <a:ln>
                            <a:noFill/>
                          </a:ln>
                          <a:solidFill>
                            <a:schemeClr val="tx1"/>
                          </a:solidFill>
                          <a:effectLst/>
                          <a:latin typeface="Times New Roman" pitchFamily="18" charset="0"/>
                          <a:ea typeface="宋体" charset="-122"/>
                        </a:rPr>
                        <a:t>digit</a:t>
                      </a:r>
                      <a:r>
                        <a:rPr kumimoji="0" lang="en-US" altLang="zh-CN" sz="2800" b="0" i="0" u="none" strike="noStrike" cap="none" normalizeH="0" baseline="0" dirty="0">
                          <a:ln>
                            <a:noFill/>
                          </a:ln>
                          <a:solidFill>
                            <a:schemeClr val="tx1"/>
                          </a:solidFill>
                          <a:effectLst/>
                          <a:latin typeface="Times New Roman" pitchFamily="18" charset="0"/>
                          <a:ea typeface="宋体" charset="-122"/>
                        </a:rPr>
                        <a:t> </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a:ln>
                            <a:noFill/>
                          </a:ln>
                          <a:solidFill>
                            <a:schemeClr val="tx1"/>
                          </a:solidFill>
                          <a:effectLst/>
                          <a:latin typeface="Times New Roman" pitchFamily="18" charset="0"/>
                          <a:ea typeface="宋体" charset="-122"/>
                        </a:rPr>
                        <a:t>F.va</a:t>
                      </a:r>
                      <a:r>
                        <a:rPr kumimoji="0" lang="en-US" altLang="zh-CN" sz="2800" b="1" i="0" u="none" strike="noStrike" cap="none" normalizeH="0" baseline="0" dirty="0" err="1">
                          <a:ln>
                            <a:noFill/>
                          </a:ln>
                          <a:solidFill>
                            <a:schemeClr val="tx1"/>
                          </a:solidFill>
                          <a:effectLst/>
                          <a:latin typeface="Times New Roman" pitchFamily="18" charset="0"/>
                          <a:ea typeface="宋体" charset="-122"/>
                        </a:rPr>
                        <a:t>l</a:t>
                      </a:r>
                      <a:r>
                        <a:rPr kumimoji="0" lang="en-US" altLang="zh-CN" sz="2800" b="1" i="0" u="none" strike="noStrike" cap="none" normalizeH="0" baseline="0" dirty="0">
                          <a:ln>
                            <a:noFill/>
                          </a:ln>
                          <a:solidFill>
                            <a:schemeClr val="tx1"/>
                          </a:solidFill>
                          <a:effectLst/>
                          <a:latin typeface="Times New Roman" pitchFamily="18" charset="0"/>
                          <a:ea typeface="宋体" charset="-122"/>
                        </a:rPr>
                        <a:t> = </a:t>
                      </a:r>
                      <a:r>
                        <a:rPr kumimoji="0" lang="en-US" altLang="zh-CN" sz="2800" b="1" i="0" u="none" strike="noStrike" cap="none" normalizeH="0" baseline="0" dirty="0" err="1">
                          <a:ln>
                            <a:noFill/>
                          </a:ln>
                          <a:solidFill>
                            <a:schemeClr val="tx1"/>
                          </a:solidFill>
                          <a:effectLst/>
                          <a:latin typeface="Times New Roman" pitchFamily="18" charset="0"/>
                          <a:ea typeface="宋体" charset="-122"/>
                        </a:rPr>
                        <a:t>digit</a:t>
                      </a:r>
                      <a:r>
                        <a:rPr kumimoji="0" lang="en-US" altLang="zh-CN" sz="2800" b="1" i="1" u="none" strike="noStrike" cap="none" normalizeH="0" baseline="0" dirty="0" err="1">
                          <a:ln>
                            <a:noFill/>
                          </a:ln>
                          <a:solidFill>
                            <a:schemeClr val="tx1"/>
                          </a:solidFill>
                          <a:effectLst/>
                          <a:latin typeface="Times New Roman" pitchFamily="18" charset="0"/>
                          <a:ea typeface="宋体" charset="-122"/>
                        </a:rPr>
                        <a:t>.lexval</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4" name="Rectangle 3">
            <a:extLst>
              <a:ext uri="{FF2B5EF4-FFF2-40B4-BE49-F238E27FC236}">
                <a16:creationId xmlns:a16="http://schemas.microsoft.com/office/drawing/2014/main" id="{F6E5E44B-0A1A-435B-A161-20450F09594E}"/>
              </a:ext>
            </a:extLst>
          </p:cNvPr>
          <p:cNvSpPr txBox="1">
            <a:spLocks noChangeArrowheads="1"/>
          </p:cNvSpPr>
          <p:nvPr/>
        </p:nvSpPr>
        <p:spPr>
          <a:xfrm>
            <a:off x="506492" y="209710"/>
            <a:ext cx="8610600" cy="62700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zh-CN" altLang="en-US" sz="2800" b="1" dirty="0">
                <a:solidFill>
                  <a:srgbClr val="C00000"/>
                </a:solidFill>
                <a:latin typeface="华文新魏" panose="02010800040101010101" pitchFamily="2" charset="-122"/>
                <a:ea typeface="华文新魏" panose="02010800040101010101" pitchFamily="2" charset="-122"/>
              </a:rPr>
              <a:t>简单计算器的语法制导定义</a:t>
            </a:r>
            <a:r>
              <a:rPr lang="zh-CN" altLang="en-US" sz="2800" b="1" dirty="0">
                <a:solidFill>
                  <a:srgbClr val="0000FF"/>
                </a:solidFill>
                <a:latin typeface="华文新魏" panose="02010800040101010101" pitchFamily="2" charset="-122"/>
                <a:ea typeface="华文新魏" panose="02010800040101010101" pitchFamily="2" charset="-122"/>
              </a:rPr>
              <a:t>改成栈操作代码</a:t>
            </a:r>
            <a:endParaRPr lang="en-US" altLang="zh-CN" sz="2800" b="1" dirty="0">
              <a:solidFill>
                <a:srgbClr val="0000FF"/>
              </a:solidFill>
              <a:latin typeface="华文新魏" panose="02010800040101010101" pitchFamily="2" charset="-122"/>
              <a:ea typeface="华文新魏" panose="02010800040101010101" pitchFamily="2" charset="-122"/>
            </a:endParaRPr>
          </a:p>
          <a:p>
            <a:pPr>
              <a:spcBef>
                <a:spcPct val="0"/>
              </a:spcBef>
              <a:buFontTx/>
              <a:buNone/>
            </a:pPr>
            <a:r>
              <a:rPr lang="en-US" altLang="zh-CN" sz="2800" b="1" dirty="0"/>
              <a:t>	</a:t>
            </a:r>
            <a:endParaRPr lang="zh-CN" altLang="en-US" sz="2800" b="1" dirty="0"/>
          </a:p>
          <a:p>
            <a:pPr>
              <a:spcBef>
                <a:spcPct val="0"/>
              </a:spcBef>
              <a:buFontTx/>
              <a:buNone/>
            </a:pPr>
            <a:endParaRPr lang="zh-CN" altLang="en-US" sz="2800" b="1" dirty="0"/>
          </a:p>
        </p:txBody>
      </p:sp>
      <p:sp>
        <p:nvSpPr>
          <p:cNvPr id="6" name="文本框 5">
            <a:extLst>
              <a:ext uri="{FF2B5EF4-FFF2-40B4-BE49-F238E27FC236}">
                <a16:creationId xmlns:a16="http://schemas.microsoft.com/office/drawing/2014/main" id="{DD1040D1-25BD-4537-8585-95241B2B3961}"/>
              </a:ext>
            </a:extLst>
          </p:cNvPr>
          <p:cNvSpPr txBox="1"/>
          <p:nvPr/>
        </p:nvSpPr>
        <p:spPr>
          <a:xfrm>
            <a:off x="5609588" y="3144922"/>
            <a:ext cx="1986748" cy="432001"/>
          </a:xfrm>
          <a:prstGeom prst="rect">
            <a:avLst/>
          </a:prstGeom>
          <a:solidFill>
            <a:schemeClr val="bg1"/>
          </a:solidFill>
        </p:spPr>
        <p:txBody>
          <a:bodyPr wrap="square" rtlCol="0">
            <a:spAutoFit/>
          </a:bodyPr>
          <a:lstStyle/>
          <a:p>
            <a:endParaRPr lang="zh-CN" altLang="en-US" dirty="0"/>
          </a:p>
        </p:txBody>
      </p:sp>
      <p:graphicFrame>
        <p:nvGraphicFramePr>
          <p:cNvPr id="10" name="Group 4">
            <a:extLst>
              <a:ext uri="{FF2B5EF4-FFF2-40B4-BE49-F238E27FC236}">
                <a16:creationId xmlns:a16="http://schemas.microsoft.com/office/drawing/2014/main" id="{B967D5FC-9EAA-45B6-9A48-FDD438AE2A0E}"/>
              </a:ext>
            </a:extLst>
          </p:cNvPr>
          <p:cNvGraphicFramePr>
            <a:graphicFrameLocks noGrp="1"/>
          </p:cNvGraphicFramePr>
          <p:nvPr>
            <p:extLst>
              <p:ext uri="{D42A27DB-BD31-4B8C-83A1-F6EECF244321}">
                <p14:modId xmlns:p14="http://schemas.microsoft.com/office/powerpoint/2010/main" val="3611705776"/>
              </p:ext>
            </p:extLst>
          </p:nvPr>
        </p:nvGraphicFramePr>
        <p:xfrm>
          <a:off x="715164" y="2060848"/>
          <a:ext cx="2063513" cy="2819402"/>
        </p:xfrm>
        <a:graphic>
          <a:graphicData uri="http://schemas.openxmlformats.org/drawingml/2006/table">
            <a:tbl>
              <a:tblPr/>
              <a:tblGrid>
                <a:gridCol w="884363">
                  <a:extLst>
                    <a:ext uri="{9D8B030D-6E8A-4147-A177-3AD203B41FA5}">
                      <a16:colId xmlns:a16="http://schemas.microsoft.com/office/drawing/2014/main" val="20000"/>
                    </a:ext>
                  </a:extLst>
                </a:gridCol>
                <a:gridCol w="1179150">
                  <a:extLst>
                    <a:ext uri="{9D8B030D-6E8A-4147-A177-3AD203B41FA5}">
                      <a16:colId xmlns:a16="http://schemas.microsoft.com/office/drawing/2014/main" val="20001"/>
                    </a:ext>
                  </a:extLst>
                </a:gridCol>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T.val</a:t>
                      </a:r>
                      <a:endParaRPr kumimoji="0" lang="zh-CN" altLang="en-US" sz="2800" b="1" i="1" u="none" strike="noStrike" cap="none" normalizeH="0" baseline="0">
                        <a:ln>
                          <a:noFill/>
                        </a:ln>
                        <a:solidFill>
                          <a:srgbClr val="FF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25000">
                          <a:ln>
                            <a:noFill/>
                          </a:ln>
                          <a:solidFill>
                            <a:schemeClr val="tx1"/>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E</a:t>
                      </a:r>
                      <a:r>
                        <a:rPr kumimoji="0" lang="en-US" altLang="zh-CN" sz="2800" b="1" i="0" u="none" strike="noStrike" cap="none" normalizeH="0" baseline="-25000">
                          <a:ln>
                            <a:noFill/>
                          </a:ln>
                          <a:solidFill>
                            <a:srgbClr val="FF0000"/>
                          </a:solidFill>
                          <a:effectLst/>
                          <a:latin typeface="Times New Roman" pitchFamily="18" charset="0"/>
                          <a:ea typeface="宋体" charset="-122"/>
                        </a:rPr>
                        <a:t>1</a:t>
                      </a:r>
                      <a:r>
                        <a:rPr kumimoji="0" lang="en-US" altLang="zh-CN" sz="2800" b="1" i="0" u="none" strike="noStrike" cap="none" normalizeH="0" baseline="0">
                          <a:ln>
                            <a:noFill/>
                          </a:ln>
                          <a:solidFill>
                            <a:srgbClr val="FF0000"/>
                          </a:solidFill>
                          <a:effectLst/>
                          <a:latin typeface="Times New Roman" pitchFamily="18" charset="0"/>
                          <a:ea typeface="宋体" charset="-122"/>
                        </a:rPr>
                        <a:t>. </a:t>
                      </a:r>
                      <a:r>
                        <a:rPr kumimoji="0" lang="en-US" altLang="zh-CN" sz="2800" b="1" i="1" u="none" strike="noStrike" cap="none" normalizeH="0" baseline="0">
                          <a:ln>
                            <a:noFill/>
                          </a:ln>
                          <a:solidFill>
                            <a:srgbClr val="FF0000"/>
                          </a:solidFill>
                          <a:effectLst/>
                          <a:latin typeface="Times New Roman" pitchFamily="18" charset="0"/>
                          <a:ea typeface="宋体"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24">
            <a:extLst>
              <a:ext uri="{FF2B5EF4-FFF2-40B4-BE49-F238E27FC236}">
                <a16:creationId xmlns:a16="http://schemas.microsoft.com/office/drawing/2014/main" id="{F755D725-1E2B-4FB5-90E2-4491A5F2AA7D}"/>
              </a:ext>
            </a:extLst>
          </p:cNvPr>
          <p:cNvSpPr>
            <a:spLocks noChangeArrowheads="1"/>
          </p:cNvSpPr>
          <p:nvPr/>
        </p:nvSpPr>
        <p:spPr bwMode="auto">
          <a:xfrm>
            <a:off x="187877" y="4902696"/>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zh-CN" altLang="en-US" sz="2800"/>
              <a:t>栈   </a:t>
            </a:r>
            <a:r>
              <a:rPr lang="en-US" altLang="zh-CN" sz="2800" i="1"/>
              <a:t>state   </a:t>
            </a:r>
            <a:r>
              <a:rPr lang="en-US" altLang="zh-CN" sz="2800" i="1">
                <a:solidFill>
                  <a:srgbClr val="FF0000"/>
                </a:solidFill>
              </a:rPr>
              <a:t>val</a:t>
            </a:r>
          </a:p>
        </p:txBody>
      </p:sp>
      <p:sp>
        <p:nvSpPr>
          <p:cNvPr id="12" name="Line 25">
            <a:extLst>
              <a:ext uri="{FF2B5EF4-FFF2-40B4-BE49-F238E27FC236}">
                <a16:creationId xmlns:a16="http://schemas.microsoft.com/office/drawing/2014/main" id="{0DCEAD6B-8E2B-4DD8-BA2A-31C08C8F4B95}"/>
              </a:ext>
            </a:extLst>
          </p:cNvPr>
          <p:cNvSpPr>
            <a:spLocks noChangeShapeType="1"/>
          </p:cNvSpPr>
          <p:nvPr/>
        </p:nvSpPr>
        <p:spPr bwMode="auto">
          <a:xfrm flipV="1">
            <a:off x="107504" y="2899048"/>
            <a:ext cx="551384" cy="17512"/>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26">
            <a:extLst>
              <a:ext uri="{FF2B5EF4-FFF2-40B4-BE49-F238E27FC236}">
                <a16:creationId xmlns:a16="http://schemas.microsoft.com/office/drawing/2014/main" id="{64B1A461-E1E0-4C40-99B0-20FF442F0278}"/>
              </a:ext>
            </a:extLst>
          </p:cNvPr>
          <p:cNvSpPr>
            <a:spLocks noChangeArrowheads="1"/>
          </p:cNvSpPr>
          <p:nvPr/>
        </p:nvSpPr>
        <p:spPr bwMode="auto">
          <a:xfrm>
            <a:off x="115888" y="2365648"/>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sz="2800" i="1"/>
              <a:t>top</a:t>
            </a:r>
          </a:p>
        </p:txBody>
      </p:sp>
      <p:sp>
        <p:nvSpPr>
          <p:cNvPr id="15" name="Line 27">
            <a:extLst>
              <a:ext uri="{FF2B5EF4-FFF2-40B4-BE49-F238E27FC236}">
                <a16:creationId xmlns:a16="http://schemas.microsoft.com/office/drawing/2014/main" id="{EA4B3557-04A7-4BD7-863F-113FF7C9B279}"/>
              </a:ext>
            </a:extLst>
          </p:cNvPr>
          <p:cNvSpPr>
            <a:spLocks noChangeShapeType="1"/>
          </p:cNvSpPr>
          <p:nvPr/>
        </p:nvSpPr>
        <p:spPr bwMode="auto">
          <a:xfrm flipV="1">
            <a:off x="467544" y="3661048"/>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文本框 15">
            <a:extLst>
              <a:ext uri="{FF2B5EF4-FFF2-40B4-BE49-F238E27FC236}">
                <a16:creationId xmlns:a16="http://schemas.microsoft.com/office/drawing/2014/main" id="{D710B9DD-EFA1-4127-BA30-009480832264}"/>
              </a:ext>
            </a:extLst>
          </p:cNvPr>
          <p:cNvSpPr txBox="1"/>
          <p:nvPr/>
        </p:nvSpPr>
        <p:spPr>
          <a:xfrm>
            <a:off x="5609588" y="2127949"/>
            <a:ext cx="3084499" cy="972574"/>
          </a:xfrm>
          <a:prstGeom prst="rect">
            <a:avLst/>
          </a:prstGeom>
          <a:solidFill>
            <a:schemeClr val="bg1"/>
          </a:solidFill>
        </p:spPr>
        <p:txBody>
          <a:bodyPr wrap="none" rtlCol="0">
            <a:spAutoFit/>
          </a:bodyPr>
          <a:lstStyle/>
          <a:p>
            <a:pPr lvl="0">
              <a:spcBef>
                <a:spcPct val="20000"/>
              </a:spcBef>
            </a:pPr>
            <a:r>
              <a:rPr lang="en-US" altLang="zh-CN" sz="2600" b="1" i="1">
                <a:solidFill>
                  <a:srgbClr val="C00000"/>
                </a:solidFill>
                <a:ea typeface="宋体" charset="-122"/>
              </a:rPr>
              <a:t>val</a:t>
            </a:r>
            <a:r>
              <a:rPr lang="en-US" altLang="zh-CN" sz="2600" b="1">
                <a:solidFill>
                  <a:srgbClr val="C00000"/>
                </a:solidFill>
                <a:ea typeface="宋体" charset="-122"/>
              </a:rPr>
              <a:t> [</a:t>
            </a:r>
            <a:r>
              <a:rPr lang="en-US" altLang="zh-CN" sz="2600" b="1" i="1">
                <a:solidFill>
                  <a:srgbClr val="C00000"/>
                </a:solidFill>
                <a:ea typeface="宋体" charset="-122"/>
              </a:rPr>
              <a:t>top </a:t>
            </a:r>
            <a:r>
              <a:rPr lang="en-US" altLang="zh-CN" sz="2600" b="1">
                <a:solidFill>
                  <a:srgbClr val="C00000"/>
                </a:solidFill>
                <a:ea typeface="宋体" charset="-122"/>
                <a:sym typeface="Symbol" pitchFamily="18" charset="2"/>
              </a:rPr>
              <a:t></a:t>
            </a:r>
            <a:r>
              <a:rPr lang="en-US" altLang="zh-CN" sz="2600" b="1">
                <a:solidFill>
                  <a:srgbClr val="C00000"/>
                </a:solidFill>
                <a:ea typeface="宋体" charset="-122"/>
              </a:rPr>
              <a:t>2 ] =</a:t>
            </a:r>
          </a:p>
          <a:p>
            <a:pPr lvl="0">
              <a:spcBef>
                <a:spcPct val="20000"/>
              </a:spcBef>
            </a:pPr>
            <a:r>
              <a:rPr lang="en-US" altLang="zh-CN" sz="2600" b="1" i="1">
                <a:solidFill>
                  <a:srgbClr val="C00000"/>
                </a:solidFill>
                <a:ea typeface="宋体" charset="-122"/>
              </a:rPr>
              <a:t>val</a:t>
            </a:r>
            <a:r>
              <a:rPr lang="en-US" altLang="zh-CN" sz="2600" b="1">
                <a:solidFill>
                  <a:srgbClr val="C00000"/>
                </a:solidFill>
                <a:ea typeface="宋体" charset="-122"/>
              </a:rPr>
              <a:t> [</a:t>
            </a:r>
            <a:r>
              <a:rPr lang="en-US" altLang="zh-CN" sz="2600" b="1" i="1">
                <a:solidFill>
                  <a:srgbClr val="C00000"/>
                </a:solidFill>
                <a:ea typeface="宋体" charset="-122"/>
              </a:rPr>
              <a:t>top </a:t>
            </a:r>
            <a:r>
              <a:rPr lang="en-US" altLang="zh-CN" sz="2600" b="1">
                <a:solidFill>
                  <a:srgbClr val="C00000"/>
                </a:solidFill>
                <a:ea typeface="宋体" charset="-122"/>
                <a:sym typeface="Symbol" pitchFamily="18" charset="2"/>
              </a:rPr>
              <a:t></a:t>
            </a:r>
            <a:r>
              <a:rPr lang="en-US" altLang="zh-CN" sz="2600" b="1">
                <a:solidFill>
                  <a:srgbClr val="C00000"/>
                </a:solidFill>
                <a:ea typeface="宋体" charset="-122"/>
              </a:rPr>
              <a:t>2]</a:t>
            </a:r>
            <a:r>
              <a:rPr lang="en-US" altLang="zh-CN" sz="2600" b="1">
                <a:solidFill>
                  <a:schemeClr val="tx1"/>
                </a:solidFill>
                <a:ea typeface="宋体" charset="-122"/>
              </a:rPr>
              <a:t>+</a:t>
            </a:r>
            <a:r>
              <a:rPr lang="en-US" altLang="zh-CN" sz="2600" b="1" i="1">
                <a:solidFill>
                  <a:srgbClr val="C00000"/>
                </a:solidFill>
                <a:ea typeface="宋体" charset="-122"/>
              </a:rPr>
              <a:t>val</a:t>
            </a:r>
            <a:r>
              <a:rPr lang="en-US" altLang="zh-CN" sz="2600" b="1">
                <a:solidFill>
                  <a:srgbClr val="C00000"/>
                </a:solidFill>
                <a:ea typeface="宋体" charset="-122"/>
              </a:rPr>
              <a:t> [</a:t>
            </a:r>
            <a:r>
              <a:rPr lang="en-US" altLang="zh-CN" sz="2600" b="1" i="1">
                <a:solidFill>
                  <a:srgbClr val="C00000"/>
                </a:solidFill>
                <a:ea typeface="宋体" charset="-122"/>
              </a:rPr>
              <a:t>top</a:t>
            </a:r>
            <a:r>
              <a:rPr lang="en-US" altLang="zh-CN" sz="2600" b="1">
                <a:solidFill>
                  <a:srgbClr val="C00000"/>
                </a:solidFill>
                <a:ea typeface="宋体" charset="-122"/>
              </a:rPr>
              <a:t>]</a:t>
            </a:r>
            <a:endParaRPr lang="zh-CN" altLang="en-US" sz="2600" dirty="0">
              <a:solidFill>
                <a:srgbClr val="C0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19" name="Group 59">
            <a:extLst>
              <a:ext uri="{FF2B5EF4-FFF2-40B4-BE49-F238E27FC236}">
                <a16:creationId xmlns:a16="http://schemas.microsoft.com/office/drawing/2014/main" id="{CE217E12-1EED-4A44-8543-7A8824749EEA}"/>
              </a:ext>
            </a:extLst>
          </p:cNvPr>
          <p:cNvGraphicFramePr>
            <a:graphicFrameLocks noGrp="1"/>
          </p:cNvGraphicFramePr>
          <p:nvPr>
            <p:extLst>
              <p:ext uri="{D42A27DB-BD31-4B8C-83A1-F6EECF244321}">
                <p14:modId xmlns:p14="http://schemas.microsoft.com/office/powerpoint/2010/main" val="1654459211"/>
              </p:ext>
            </p:extLst>
          </p:nvPr>
        </p:nvGraphicFramePr>
        <p:xfrm>
          <a:off x="2971800" y="1253581"/>
          <a:ext cx="5867400" cy="4911723"/>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843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产</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生</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式</a:t>
                      </a:r>
                      <a:r>
                        <a:rPr kumimoji="0" lang="zh-CN" altLang="en-US" sz="2800" b="0" i="0" u="none" strike="noStrike" cap="none" normalizeH="0" baseline="0">
                          <a:ln>
                            <a:noFill/>
                          </a:ln>
                          <a:solidFill>
                            <a:schemeClr val="tx1"/>
                          </a:solidFill>
                          <a:effectLst/>
                          <a:latin typeface="Times New Roman" pitchFamily="18" charset="0"/>
                          <a:ea typeface="宋体" charset="-122"/>
                        </a:rPr>
                        <a:t> </a:t>
                      </a: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C00000"/>
                          </a:solidFill>
                          <a:effectLst/>
                          <a:latin typeface="宋体" charset="-122"/>
                          <a:ea typeface="宋体" charset="-122"/>
                        </a:rPr>
                        <a:t>代 码 段</a:t>
                      </a: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L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n</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a:ln>
                            <a:noFill/>
                          </a:ln>
                          <a:solidFill>
                            <a:srgbClr val="C00000"/>
                          </a:solidFill>
                          <a:effectLst/>
                          <a:latin typeface="Times New Roman" pitchFamily="18" charset="0"/>
                          <a:ea typeface="宋体" charset="-122"/>
                        </a:rPr>
                        <a:t>print </a:t>
                      </a:r>
                      <a:r>
                        <a:rPr kumimoji="0" lang="en-US" altLang="zh-CN" sz="2800" b="1" i="0" u="none" strike="noStrike" cap="none" normalizeH="0" baseline="0" dirty="0">
                          <a:ln>
                            <a:noFill/>
                          </a:ln>
                          <a:solidFill>
                            <a:srgbClr val="C00000"/>
                          </a:solidFill>
                          <a:effectLst/>
                          <a:latin typeface="Times New Roman" pitchFamily="18" charset="0"/>
                          <a:ea typeface="宋体" charset="-122"/>
                        </a:rPr>
                        <a:t>(</a:t>
                      </a:r>
                      <a:r>
                        <a:rPr kumimoji="0" lang="en-US" altLang="zh-CN" sz="2800" b="1" i="1" u="none" strike="noStrike" cap="none" normalizeH="0" baseline="0" dirty="0" err="1">
                          <a:ln>
                            <a:noFill/>
                          </a:ln>
                          <a:solidFill>
                            <a:srgbClr val="C00000"/>
                          </a:solidFill>
                          <a:effectLst/>
                          <a:latin typeface="Times New Roman" pitchFamily="18" charset="0"/>
                          <a:ea typeface="宋体" charset="-122"/>
                        </a:rPr>
                        <a:t>val</a:t>
                      </a:r>
                      <a:r>
                        <a:rPr kumimoji="0" lang="en-US" altLang="zh-CN" sz="2800" b="1" i="0" u="none" strike="noStrike" cap="none" normalizeH="0" baseline="0" dirty="0">
                          <a:ln>
                            <a:noFill/>
                          </a:ln>
                          <a:solidFill>
                            <a:srgbClr val="C00000"/>
                          </a:solidFill>
                          <a:effectLst/>
                          <a:latin typeface="Times New Roman" pitchFamily="18" charset="0"/>
                          <a:ea typeface="宋体" charset="-122"/>
                        </a:rPr>
                        <a:t> [ </a:t>
                      </a:r>
                      <a:r>
                        <a:rPr kumimoji="0" lang="en-US" altLang="zh-CN" sz="2800" b="1" i="1" u="none" strike="noStrike" cap="none" normalizeH="0" baseline="0" dirty="0">
                          <a:ln>
                            <a:noFill/>
                          </a:ln>
                          <a:solidFill>
                            <a:srgbClr val="C00000"/>
                          </a:solidFill>
                          <a:effectLst/>
                          <a:latin typeface="Times New Roman" pitchFamily="18" charset="0"/>
                          <a:ea typeface="宋体" charset="-122"/>
                        </a:rPr>
                        <a:t>top</a:t>
                      </a:r>
                      <a:r>
                        <a:rPr kumimoji="0" lang="en-US" altLang="zh-CN" sz="2800" b="1" i="0" u="none" strike="noStrike" cap="none" normalizeH="0" baseline="0" dirty="0">
                          <a:ln>
                            <a:noFill/>
                          </a:ln>
                          <a:solidFill>
                            <a:srgbClr val="C00000"/>
                          </a:solidFill>
                          <a:effectLst/>
                          <a:latin typeface="Times New Roman" pitchFamily="18" charset="0"/>
                          <a:ea typeface="宋体" charset="-122"/>
                          <a:sym typeface="Symbol" pitchFamily="18" charset="2"/>
                        </a:rPr>
                        <a:t></a:t>
                      </a:r>
                      <a:r>
                        <a:rPr kumimoji="0" lang="en-US" altLang="zh-CN" sz="2800" b="1" i="0" u="none" strike="noStrike" cap="none" normalizeH="0" baseline="0" dirty="0">
                          <a:ln>
                            <a:noFill/>
                          </a:ln>
                          <a:solidFill>
                            <a:srgbClr val="C00000"/>
                          </a:solidFill>
                          <a:effectLst/>
                          <a:latin typeface="Times New Roman" pitchFamily="18" charset="0"/>
                          <a:ea typeface="宋体" charset="-122"/>
                        </a:rPr>
                        <a:t>1] )</a:t>
                      </a:r>
                      <a:endParaRPr kumimoji="0" lang="zh-CN" altLang="en-US" sz="2800" b="1" i="0" u="none" strike="noStrike" cap="none" normalizeH="0" baseline="0" dirty="0">
                        <a:ln>
                          <a:noFill/>
                        </a:ln>
                        <a:solidFill>
                          <a:srgbClr val="C00000"/>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64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a:ln>
                            <a:noFill/>
                          </a:ln>
                          <a:solidFill>
                            <a:srgbClr val="C00000"/>
                          </a:solidFill>
                          <a:effectLst/>
                          <a:latin typeface="Times New Roman" pitchFamily="18" charset="0"/>
                          <a:ea typeface="宋体" charset="-122"/>
                        </a:rPr>
                        <a:t>val</a:t>
                      </a:r>
                      <a:r>
                        <a:rPr kumimoji="0" lang="en-US" altLang="zh-CN" sz="2800" b="1" i="0" u="none" strike="noStrike" cap="none" normalizeH="0" baseline="0" dirty="0">
                          <a:ln>
                            <a:noFill/>
                          </a:ln>
                          <a:solidFill>
                            <a:srgbClr val="C00000"/>
                          </a:solidFill>
                          <a:effectLst/>
                          <a:latin typeface="Times New Roman" pitchFamily="18" charset="0"/>
                          <a:ea typeface="宋体" charset="-122"/>
                        </a:rPr>
                        <a:t> [</a:t>
                      </a:r>
                      <a:r>
                        <a:rPr kumimoji="0" lang="en-US" altLang="zh-CN" sz="2800" b="1" i="1" u="none" strike="noStrike" cap="none" normalizeH="0" baseline="0" dirty="0">
                          <a:ln>
                            <a:noFill/>
                          </a:ln>
                          <a:solidFill>
                            <a:srgbClr val="C00000"/>
                          </a:solidFill>
                          <a:effectLst/>
                          <a:latin typeface="Times New Roman" pitchFamily="18" charset="0"/>
                          <a:ea typeface="宋体" charset="-122"/>
                        </a:rPr>
                        <a:t>top </a:t>
                      </a:r>
                      <a:r>
                        <a:rPr kumimoji="0" lang="en-US" altLang="zh-CN" sz="2800" b="1" i="0" u="none" strike="noStrike" cap="none" normalizeH="0" baseline="0" dirty="0">
                          <a:ln>
                            <a:noFill/>
                          </a:ln>
                          <a:solidFill>
                            <a:srgbClr val="C00000"/>
                          </a:solidFill>
                          <a:effectLst/>
                          <a:latin typeface="Times New Roman" pitchFamily="18" charset="0"/>
                          <a:ea typeface="宋体" charset="-122"/>
                          <a:sym typeface="Symbol" pitchFamily="18" charset="2"/>
                        </a:rPr>
                        <a:t></a:t>
                      </a:r>
                      <a:r>
                        <a:rPr kumimoji="0" lang="en-US" altLang="zh-CN" sz="2800" b="1" i="0" u="none" strike="noStrike" cap="none" normalizeH="0" baseline="0" dirty="0">
                          <a:ln>
                            <a:noFill/>
                          </a:ln>
                          <a:solidFill>
                            <a:srgbClr val="C00000"/>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a:ln>
                            <a:noFill/>
                          </a:ln>
                          <a:solidFill>
                            <a:srgbClr val="C00000"/>
                          </a:solidFill>
                          <a:effectLst/>
                          <a:latin typeface="Times New Roman" pitchFamily="18" charset="0"/>
                          <a:ea typeface="宋体" charset="-122"/>
                        </a:rPr>
                        <a:t>val</a:t>
                      </a:r>
                      <a:r>
                        <a:rPr kumimoji="0" lang="en-US" altLang="zh-CN" sz="2800" b="1" i="0" u="none" strike="noStrike" cap="none" normalizeH="0" baseline="0" dirty="0">
                          <a:ln>
                            <a:noFill/>
                          </a:ln>
                          <a:solidFill>
                            <a:srgbClr val="C00000"/>
                          </a:solidFill>
                          <a:effectLst/>
                          <a:latin typeface="Times New Roman" pitchFamily="18" charset="0"/>
                          <a:ea typeface="宋体" charset="-122"/>
                        </a:rPr>
                        <a:t> [</a:t>
                      </a:r>
                      <a:r>
                        <a:rPr kumimoji="0" lang="en-US" altLang="zh-CN" sz="2800" b="1" i="1" u="none" strike="noStrike" cap="none" normalizeH="0" baseline="0" dirty="0">
                          <a:ln>
                            <a:noFill/>
                          </a:ln>
                          <a:solidFill>
                            <a:srgbClr val="C00000"/>
                          </a:solidFill>
                          <a:effectLst/>
                          <a:latin typeface="Times New Roman" pitchFamily="18" charset="0"/>
                          <a:ea typeface="宋体" charset="-122"/>
                        </a:rPr>
                        <a:t>top </a:t>
                      </a:r>
                      <a:r>
                        <a:rPr kumimoji="0" lang="en-US" altLang="zh-CN" sz="2800" b="1" i="0" u="none" strike="noStrike" cap="none" normalizeH="0" baseline="0" dirty="0">
                          <a:ln>
                            <a:noFill/>
                          </a:ln>
                          <a:solidFill>
                            <a:srgbClr val="C00000"/>
                          </a:solidFill>
                          <a:effectLst/>
                          <a:latin typeface="Times New Roman" pitchFamily="18" charset="0"/>
                          <a:ea typeface="宋体" charset="-122"/>
                          <a:sym typeface="Symbol" pitchFamily="18" charset="2"/>
                        </a:rPr>
                        <a:t></a:t>
                      </a:r>
                      <a:r>
                        <a:rPr kumimoji="0" lang="en-US" altLang="zh-CN" sz="2800" b="1" i="0" u="none" strike="noStrike" cap="none" normalizeH="0" baseline="0" dirty="0">
                          <a:ln>
                            <a:noFill/>
                          </a:ln>
                          <a:solidFill>
                            <a:srgbClr val="C00000"/>
                          </a:solidFill>
                          <a:effectLst/>
                          <a:latin typeface="Times New Roman" pitchFamily="18" charset="0"/>
                          <a:ea typeface="宋体" charset="-122"/>
                        </a:rPr>
                        <a:t>2]+</a:t>
                      </a:r>
                      <a:r>
                        <a:rPr kumimoji="0" lang="en-US" altLang="zh-CN" sz="2800" b="1" i="1" u="none" strike="noStrike" cap="none" normalizeH="0" baseline="0" dirty="0" err="1">
                          <a:ln>
                            <a:noFill/>
                          </a:ln>
                          <a:solidFill>
                            <a:srgbClr val="C00000"/>
                          </a:solidFill>
                          <a:effectLst/>
                          <a:latin typeface="Times New Roman" pitchFamily="18" charset="0"/>
                          <a:ea typeface="宋体" charset="-122"/>
                        </a:rPr>
                        <a:t>val</a:t>
                      </a:r>
                      <a:r>
                        <a:rPr kumimoji="0" lang="en-US" altLang="zh-CN" sz="2800" b="1" i="0" u="none" strike="noStrike" cap="none" normalizeH="0" baseline="0" dirty="0">
                          <a:ln>
                            <a:noFill/>
                          </a:ln>
                          <a:solidFill>
                            <a:srgbClr val="C00000"/>
                          </a:solidFill>
                          <a:effectLst/>
                          <a:latin typeface="Times New Roman" pitchFamily="18" charset="0"/>
                          <a:ea typeface="宋体" charset="-122"/>
                        </a:rPr>
                        <a:t> [</a:t>
                      </a:r>
                      <a:r>
                        <a:rPr kumimoji="0" lang="en-US" altLang="zh-CN" sz="2800" b="1" i="1" u="none" strike="noStrike" cap="none" normalizeH="0" baseline="0" dirty="0">
                          <a:ln>
                            <a:noFill/>
                          </a:ln>
                          <a:solidFill>
                            <a:srgbClr val="C00000"/>
                          </a:solidFill>
                          <a:effectLst/>
                          <a:latin typeface="Times New Roman" pitchFamily="18" charset="0"/>
                          <a:ea typeface="宋体" charset="-122"/>
                        </a:rPr>
                        <a:t>top</a:t>
                      </a:r>
                      <a:r>
                        <a:rPr kumimoji="0" lang="en-US" altLang="zh-CN" sz="2800" b="1" i="0" u="none" strike="noStrike" cap="none" normalizeH="0" baseline="0" dirty="0">
                          <a:ln>
                            <a:noFill/>
                          </a:ln>
                          <a:solidFill>
                            <a:srgbClr val="C00000"/>
                          </a:solidFill>
                          <a:effectLst/>
                          <a:latin typeface="Times New Roman" pitchFamily="18" charset="0"/>
                          <a:ea typeface="宋体" charset="-122"/>
                        </a:rPr>
                        <a:t>] </a:t>
                      </a:r>
                      <a:endParaRPr kumimoji="0" lang="zh-CN" altLang="en-US" sz="2800" b="1" i="0" u="none" strike="noStrike" cap="none" normalizeH="0" baseline="0" dirty="0">
                        <a:ln>
                          <a:noFill/>
                        </a:ln>
                        <a:solidFill>
                          <a:srgbClr val="C00000"/>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64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T.val</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 </a:t>
                      </a: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T</a:t>
                      </a:r>
                      <a:r>
                        <a:rPr kumimoji="0" lang="en-US" altLang="zh-CN" sz="2800" b="1" i="0" u="none" strike="noStrike" kern="1200" cap="none" spc="0" normalizeH="0" baseline="-30000" noProof="0">
                          <a:ln>
                            <a:noFill/>
                          </a:ln>
                          <a:solidFill>
                            <a:srgbClr val="000000"/>
                          </a:solidFill>
                          <a:effectLst/>
                          <a:uLnTx/>
                          <a:uFillTx/>
                          <a:latin typeface="Times New Roman" pitchFamily="18" charset="0"/>
                          <a:ea typeface="宋体"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val</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sym typeface="Symbol" pitchFamily="18" charset="2"/>
                        </a:rPr>
                        <a:t></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F.val</a:t>
                      </a:r>
                      <a:r>
                        <a:rPr kumimoji="0" lang="en-US" altLang="zh-CN" sz="2800" b="0" i="0" u="none" strike="noStrike" kern="1200" cap="none" spc="0" normalizeH="0" baseline="0" noProof="0">
                          <a:ln>
                            <a:noFill/>
                          </a:ln>
                          <a:solidFill>
                            <a:srgbClr val="000000"/>
                          </a:solidFill>
                          <a:effectLst/>
                          <a:uLnTx/>
                          <a:uFillTx/>
                          <a:latin typeface="Times New Roman" pitchFamily="18" charset="0"/>
                          <a:ea typeface="宋体" charset="-122"/>
                          <a:cs typeface="+mn-cs"/>
                        </a:rPr>
                        <a:t> </a:t>
                      </a:r>
                      <a:endParaRPr kumimoji="0" lang="zh-CN" altLang="en-US" sz="28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a:txBody>
                  <a:tcPr marL="54000" marR="54000" marT="28803" marB="288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T.val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43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F.val</a:t>
                      </a:r>
                      <a:r>
                        <a:rPr kumimoji="0" lang="en-US" altLang="zh-CN" sz="2800" b="1" i="0" u="none" strike="noStrike" cap="none" normalizeH="0" baseline="0">
                          <a:ln>
                            <a:noFill/>
                          </a:ln>
                          <a:solidFill>
                            <a:schemeClr val="tx1"/>
                          </a:solidFill>
                          <a:effectLst/>
                          <a:latin typeface="Times New Roman" pitchFamily="18" charset="0"/>
                          <a:ea typeface="宋体" charset="-122"/>
                        </a:rPr>
                        <a:t> = </a:t>
                      </a:r>
                      <a:r>
                        <a:rPr kumimoji="0" lang="en-US" altLang="zh-CN" sz="2800" b="1" i="1" u="none" strike="noStrike" cap="none" normalizeH="0" baseline="0">
                          <a:ln>
                            <a:noFill/>
                          </a:ln>
                          <a:solidFill>
                            <a:schemeClr val="tx1"/>
                          </a:solidFill>
                          <a:effectLst/>
                          <a:latin typeface="Times New Roman" pitchFamily="18" charset="0"/>
                          <a:ea typeface="宋体" charset="-122"/>
                        </a:rPr>
                        <a:t>E.val</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9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digit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803" marB="28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a:ln>
                            <a:noFill/>
                          </a:ln>
                          <a:solidFill>
                            <a:schemeClr val="tx1"/>
                          </a:solidFill>
                          <a:effectLst/>
                          <a:latin typeface="Times New Roman" pitchFamily="18" charset="0"/>
                          <a:ea typeface="宋体" charset="-122"/>
                        </a:rPr>
                        <a:t>F.va</a:t>
                      </a:r>
                      <a:r>
                        <a:rPr kumimoji="0" lang="en-US" altLang="zh-CN" sz="2800" b="1" i="0" u="none" strike="noStrike" cap="none" normalizeH="0" baseline="0" dirty="0" err="1">
                          <a:ln>
                            <a:noFill/>
                          </a:ln>
                          <a:solidFill>
                            <a:schemeClr val="tx1"/>
                          </a:solidFill>
                          <a:effectLst/>
                          <a:latin typeface="Times New Roman" pitchFamily="18" charset="0"/>
                          <a:ea typeface="宋体" charset="-122"/>
                        </a:rPr>
                        <a:t>l</a:t>
                      </a:r>
                      <a:r>
                        <a:rPr kumimoji="0" lang="en-US" altLang="zh-CN" sz="2800" b="1" i="0" u="none" strike="noStrike" cap="none" normalizeH="0" baseline="0" dirty="0">
                          <a:ln>
                            <a:noFill/>
                          </a:ln>
                          <a:solidFill>
                            <a:schemeClr val="tx1"/>
                          </a:solidFill>
                          <a:effectLst/>
                          <a:latin typeface="Times New Roman" pitchFamily="18" charset="0"/>
                          <a:ea typeface="宋体" charset="-122"/>
                        </a:rPr>
                        <a:t> = </a:t>
                      </a:r>
                      <a:r>
                        <a:rPr kumimoji="0" lang="en-US" altLang="zh-CN" sz="2800" b="1" i="0" u="none" strike="noStrike" cap="none" normalizeH="0" baseline="0" dirty="0" err="1">
                          <a:ln>
                            <a:noFill/>
                          </a:ln>
                          <a:solidFill>
                            <a:schemeClr val="tx1"/>
                          </a:solidFill>
                          <a:effectLst/>
                          <a:latin typeface="Times New Roman" pitchFamily="18" charset="0"/>
                          <a:ea typeface="宋体" charset="-122"/>
                        </a:rPr>
                        <a:t>digit</a:t>
                      </a:r>
                      <a:r>
                        <a:rPr kumimoji="0" lang="en-US" altLang="zh-CN" sz="2800" b="1" i="1" u="none" strike="noStrike" cap="none" normalizeH="0" baseline="0" dirty="0" err="1">
                          <a:ln>
                            <a:noFill/>
                          </a:ln>
                          <a:solidFill>
                            <a:schemeClr val="tx1"/>
                          </a:solidFill>
                          <a:effectLst/>
                          <a:latin typeface="Times New Roman" pitchFamily="18" charset="0"/>
                          <a:ea typeface="宋体" charset="-122"/>
                        </a:rPr>
                        <a:t>.lexval</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2" name="Rectangle 3">
            <a:extLst>
              <a:ext uri="{FF2B5EF4-FFF2-40B4-BE49-F238E27FC236}">
                <a16:creationId xmlns:a16="http://schemas.microsoft.com/office/drawing/2014/main" id="{E2F295C1-9258-4BA6-BC95-74730FE032F9}"/>
              </a:ext>
            </a:extLst>
          </p:cNvPr>
          <p:cNvSpPr txBox="1">
            <a:spLocks noChangeArrowheads="1"/>
          </p:cNvSpPr>
          <p:nvPr/>
        </p:nvSpPr>
        <p:spPr>
          <a:xfrm>
            <a:off x="506492" y="209710"/>
            <a:ext cx="8610600" cy="62700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zh-CN" altLang="en-US" sz="2800" b="1" dirty="0">
                <a:solidFill>
                  <a:srgbClr val="C00000"/>
                </a:solidFill>
                <a:latin typeface="华文新魏" panose="02010800040101010101" pitchFamily="2" charset="-122"/>
                <a:ea typeface="华文新魏" panose="02010800040101010101" pitchFamily="2" charset="-122"/>
              </a:rPr>
              <a:t>简单计算器的语法制导定义</a:t>
            </a:r>
            <a:r>
              <a:rPr lang="zh-CN" altLang="en-US" sz="2800" b="1" dirty="0">
                <a:solidFill>
                  <a:srgbClr val="0000FF"/>
                </a:solidFill>
                <a:latin typeface="华文新魏" panose="02010800040101010101" pitchFamily="2" charset="-122"/>
                <a:ea typeface="华文新魏" panose="02010800040101010101" pitchFamily="2" charset="-122"/>
              </a:rPr>
              <a:t>改成栈操作代码</a:t>
            </a:r>
            <a:endParaRPr lang="en-US" altLang="zh-CN" sz="2800" b="1" dirty="0">
              <a:solidFill>
                <a:srgbClr val="0000FF"/>
              </a:solidFill>
              <a:latin typeface="华文新魏" panose="02010800040101010101" pitchFamily="2" charset="-122"/>
              <a:ea typeface="华文新魏" panose="02010800040101010101" pitchFamily="2" charset="-122"/>
            </a:endParaRPr>
          </a:p>
          <a:p>
            <a:pPr>
              <a:spcBef>
                <a:spcPct val="0"/>
              </a:spcBef>
              <a:buFontTx/>
              <a:buNone/>
            </a:pPr>
            <a:r>
              <a:rPr lang="en-US" altLang="zh-CN" sz="2800" b="1" dirty="0"/>
              <a:t>	</a:t>
            </a:r>
            <a:endParaRPr lang="zh-CN" altLang="en-US" sz="2800" b="1" dirty="0"/>
          </a:p>
          <a:p>
            <a:pPr>
              <a:spcBef>
                <a:spcPct val="0"/>
              </a:spcBef>
              <a:buFontTx/>
              <a:buNone/>
            </a:pPr>
            <a:endParaRPr lang="zh-CN" altLang="en-US" sz="2800" b="1" dirty="0"/>
          </a:p>
        </p:txBody>
      </p:sp>
      <p:sp>
        <p:nvSpPr>
          <p:cNvPr id="13" name="文本框 12">
            <a:extLst>
              <a:ext uri="{FF2B5EF4-FFF2-40B4-BE49-F238E27FC236}">
                <a16:creationId xmlns:a16="http://schemas.microsoft.com/office/drawing/2014/main" id="{894F3429-DC52-4B5C-ADA8-306C2A47FA8A}"/>
              </a:ext>
            </a:extLst>
          </p:cNvPr>
          <p:cNvSpPr txBox="1"/>
          <p:nvPr/>
        </p:nvSpPr>
        <p:spPr>
          <a:xfrm>
            <a:off x="5588322" y="4725144"/>
            <a:ext cx="1986748" cy="432001"/>
          </a:xfrm>
          <a:prstGeom prst="rect">
            <a:avLst/>
          </a:prstGeom>
          <a:solidFill>
            <a:schemeClr val="bg1"/>
          </a:solidFill>
        </p:spPr>
        <p:txBody>
          <a:bodyPr wrap="square" rtlCol="0">
            <a:spAutoFit/>
          </a:bodyPr>
          <a:lstStyle/>
          <a:p>
            <a:endParaRPr lang="zh-CN" altLang="en-US" dirty="0"/>
          </a:p>
        </p:txBody>
      </p:sp>
      <p:graphicFrame>
        <p:nvGraphicFramePr>
          <p:cNvPr id="10" name="Group 4">
            <a:extLst>
              <a:ext uri="{FF2B5EF4-FFF2-40B4-BE49-F238E27FC236}">
                <a16:creationId xmlns:a16="http://schemas.microsoft.com/office/drawing/2014/main" id="{71D8C71B-5EC9-4D2E-BD97-233C4AA62DA9}"/>
              </a:ext>
            </a:extLst>
          </p:cNvPr>
          <p:cNvGraphicFramePr>
            <a:graphicFrameLocks noGrp="1"/>
          </p:cNvGraphicFramePr>
          <p:nvPr>
            <p:extLst>
              <p:ext uri="{D42A27DB-BD31-4B8C-83A1-F6EECF244321}">
                <p14:modId xmlns:p14="http://schemas.microsoft.com/office/powerpoint/2010/main" val="3580226886"/>
              </p:ext>
            </p:extLst>
          </p:nvPr>
        </p:nvGraphicFramePr>
        <p:xfrm>
          <a:off x="715164" y="2060848"/>
          <a:ext cx="2063513" cy="2819402"/>
        </p:xfrm>
        <a:graphic>
          <a:graphicData uri="http://schemas.openxmlformats.org/drawingml/2006/table">
            <a:tbl>
              <a:tblPr/>
              <a:tblGrid>
                <a:gridCol w="884363">
                  <a:extLst>
                    <a:ext uri="{9D8B030D-6E8A-4147-A177-3AD203B41FA5}">
                      <a16:colId xmlns:a16="http://schemas.microsoft.com/office/drawing/2014/main" val="20000"/>
                    </a:ext>
                  </a:extLst>
                </a:gridCol>
                <a:gridCol w="1179150">
                  <a:extLst>
                    <a:ext uri="{9D8B030D-6E8A-4147-A177-3AD203B41FA5}">
                      <a16:colId xmlns:a16="http://schemas.microsoft.com/office/drawing/2014/main" val="20001"/>
                    </a:ext>
                  </a:extLst>
                </a:gridCol>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F.val</a:t>
                      </a:r>
                      <a:endParaRPr kumimoji="0" lang="zh-CN" altLang="en-US" sz="2800" b="1" i="1" u="none" strike="noStrike" cap="none" normalizeH="0" baseline="0">
                        <a:ln>
                          <a:noFill/>
                        </a:ln>
                        <a:solidFill>
                          <a:srgbClr val="FF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25000">
                          <a:ln>
                            <a:noFill/>
                          </a:ln>
                          <a:solidFill>
                            <a:schemeClr val="tx1"/>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T</a:t>
                      </a:r>
                      <a:r>
                        <a:rPr kumimoji="0" lang="en-US" altLang="zh-CN" sz="2800" b="1" i="0" u="none" strike="noStrike" cap="none" normalizeH="0" baseline="-25000">
                          <a:ln>
                            <a:noFill/>
                          </a:ln>
                          <a:solidFill>
                            <a:srgbClr val="FF0000"/>
                          </a:solidFill>
                          <a:effectLst/>
                          <a:latin typeface="Times New Roman" pitchFamily="18" charset="0"/>
                          <a:ea typeface="宋体" charset="-122"/>
                        </a:rPr>
                        <a:t>1</a:t>
                      </a:r>
                      <a:r>
                        <a:rPr kumimoji="0" lang="en-US" altLang="zh-CN" sz="2800" b="1" i="0" u="none" strike="noStrike" cap="none" normalizeH="0" baseline="0">
                          <a:ln>
                            <a:noFill/>
                          </a:ln>
                          <a:solidFill>
                            <a:srgbClr val="FF0000"/>
                          </a:solidFill>
                          <a:effectLst/>
                          <a:latin typeface="Times New Roman" pitchFamily="18" charset="0"/>
                          <a:ea typeface="宋体" charset="-122"/>
                        </a:rPr>
                        <a:t>. </a:t>
                      </a:r>
                      <a:r>
                        <a:rPr kumimoji="0" lang="en-US" altLang="zh-CN" sz="2800" b="1" i="1" u="none" strike="noStrike" cap="none" normalizeH="0" baseline="0">
                          <a:ln>
                            <a:noFill/>
                          </a:ln>
                          <a:solidFill>
                            <a:srgbClr val="FF0000"/>
                          </a:solidFill>
                          <a:effectLst/>
                          <a:latin typeface="Times New Roman" pitchFamily="18" charset="0"/>
                          <a:ea typeface="宋体"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24">
            <a:extLst>
              <a:ext uri="{FF2B5EF4-FFF2-40B4-BE49-F238E27FC236}">
                <a16:creationId xmlns:a16="http://schemas.microsoft.com/office/drawing/2014/main" id="{DDD1C08D-1D12-4BA8-B0F5-FF0211545CB9}"/>
              </a:ext>
            </a:extLst>
          </p:cNvPr>
          <p:cNvSpPr>
            <a:spLocks noChangeArrowheads="1"/>
          </p:cNvSpPr>
          <p:nvPr/>
        </p:nvSpPr>
        <p:spPr bwMode="auto">
          <a:xfrm>
            <a:off x="187877" y="4902696"/>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zh-CN" altLang="en-US" sz="2800"/>
              <a:t>栈   </a:t>
            </a:r>
            <a:r>
              <a:rPr lang="en-US" altLang="zh-CN" sz="2800" i="1"/>
              <a:t>state   </a:t>
            </a:r>
            <a:r>
              <a:rPr lang="en-US" altLang="zh-CN" sz="2800" i="1">
                <a:solidFill>
                  <a:srgbClr val="FF0000"/>
                </a:solidFill>
              </a:rPr>
              <a:t>val</a:t>
            </a:r>
          </a:p>
        </p:txBody>
      </p:sp>
      <p:sp>
        <p:nvSpPr>
          <p:cNvPr id="14" name="Line 25">
            <a:extLst>
              <a:ext uri="{FF2B5EF4-FFF2-40B4-BE49-F238E27FC236}">
                <a16:creationId xmlns:a16="http://schemas.microsoft.com/office/drawing/2014/main" id="{32B6B8D3-5EF0-4A9E-94F8-EFF37B55E602}"/>
              </a:ext>
            </a:extLst>
          </p:cNvPr>
          <p:cNvSpPr>
            <a:spLocks noChangeShapeType="1"/>
          </p:cNvSpPr>
          <p:nvPr/>
        </p:nvSpPr>
        <p:spPr bwMode="auto">
          <a:xfrm flipV="1">
            <a:off x="107504" y="2899048"/>
            <a:ext cx="551384" cy="17512"/>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26">
            <a:extLst>
              <a:ext uri="{FF2B5EF4-FFF2-40B4-BE49-F238E27FC236}">
                <a16:creationId xmlns:a16="http://schemas.microsoft.com/office/drawing/2014/main" id="{3C02E61D-3BCE-4341-89B5-49177C8C9441}"/>
              </a:ext>
            </a:extLst>
          </p:cNvPr>
          <p:cNvSpPr>
            <a:spLocks noChangeArrowheads="1"/>
          </p:cNvSpPr>
          <p:nvPr/>
        </p:nvSpPr>
        <p:spPr bwMode="auto">
          <a:xfrm>
            <a:off x="115888" y="2365648"/>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sz="2800" i="1"/>
              <a:t>top</a:t>
            </a:r>
          </a:p>
        </p:txBody>
      </p:sp>
      <p:sp>
        <p:nvSpPr>
          <p:cNvPr id="16" name="Line 27">
            <a:extLst>
              <a:ext uri="{FF2B5EF4-FFF2-40B4-BE49-F238E27FC236}">
                <a16:creationId xmlns:a16="http://schemas.microsoft.com/office/drawing/2014/main" id="{7ED7D06E-368D-4B00-95B0-E01847ACCC69}"/>
              </a:ext>
            </a:extLst>
          </p:cNvPr>
          <p:cNvSpPr>
            <a:spLocks noChangeShapeType="1"/>
          </p:cNvSpPr>
          <p:nvPr/>
        </p:nvSpPr>
        <p:spPr bwMode="auto">
          <a:xfrm flipV="1">
            <a:off x="467544" y="3661048"/>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文本框 16">
            <a:extLst>
              <a:ext uri="{FF2B5EF4-FFF2-40B4-BE49-F238E27FC236}">
                <a16:creationId xmlns:a16="http://schemas.microsoft.com/office/drawing/2014/main" id="{C7CB706D-22D9-43FC-ACB1-0B0B33F148A0}"/>
              </a:ext>
            </a:extLst>
          </p:cNvPr>
          <p:cNvSpPr txBox="1"/>
          <p:nvPr/>
        </p:nvSpPr>
        <p:spPr>
          <a:xfrm>
            <a:off x="5567056" y="3720671"/>
            <a:ext cx="3159839" cy="972574"/>
          </a:xfrm>
          <a:prstGeom prst="rect">
            <a:avLst/>
          </a:prstGeom>
          <a:solidFill>
            <a:schemeClr val="bg1"/>
          </a:solidFill>
        </p:spPr>
        <p:txBody>
          <a:bodyPr wrap="none" rtlCol="0">
            <a:spAutoFit/>
          </a:bodyPr>
          <a:lstStyle/>
          <a:p>
            <a:pPr lvl="0">
              <a:spcBef>
                <a:spcPct val="20000"/>
              </a:spcBef>
            </a:pPr>
            <a:r>
              <a:rPr lang="en-US" altLang="zh-CN" sz="2600" b="1" i="1">
                <a:solidFill>
                  <a:srgbClr val="C00000"/>
                </a:solidFill>
                <a:ea typeface="宋体" charset="-122"/>
              </a:rPr>
              <a:t>val</a:t>
            </a:r>
            <a:r>
              <a:rPr lang="en-US" altLang="zh-CN" sz="2600" b="1">
                <a:solidFill>
                  <a:srgbClr val="C00000"/>
                </a:solidFill>
                <a:ea typeface="宋体" charset="-122"/>
              </a:rPr>
              <a:t> [</a:t>
            </a:r>
            <a:r>
              <a:rPr lang="en-US" altLang="zh-CN" sz="2600" b="1" i="1">
                <a:solidFill>
                  <a:srgbClr val="C00000"/>
                </a:solidFill>
                <a:ea typeface="宋体" charset="-122"/>
              </a:rPr>
              <a:t>top </a:t>
            </a:r>
            <a:r>
              <a:rPr lang="en-US" altLang="zh-CN" sz="2600" b="1">
                <a:solidFill>
                  <a:srgbClr val="C00000"/>
                </a:solidFill>
                <a:ea typeface="宋体" charset="-122"/>
                <a:sym typeface="Symbol" pitchFamily="18" charset="2"/>
              </a:rPr>
              <a:t></a:t>
            </a:r>
            <a:r>
              <a:rPr lang="en-US" altLang="zh-CN" sz="2600" b="1">
                <a:solidFill>
                  <a:srgbClr val="C00000"/>
                </a:solidFill>
                <a:ea typeface="宋体" charset="-122"/>
              </a:rPr>
              <a:t>2 ] =</a:t>
            </a:r>
          </a:p>
          <a:p>
            <a:pPr lvl="0">
              <a:spcBef>
                <a:spcPct val="20000"/>
              </a:spcBef>
            </a:pPr>
            <a:r>
              <a:rPr lang="en-US" altLang="zh-CN" sz="2600" b="1" i="1">
                <a:solidFill>
                  <a:srgbClr val="C00000"/>
                </a:solidFill>
                <a:ea typeface="宋体" charset="-122"/>
              </a:rPr>
              <a:t>val</a:t>
            </a:r>
            <a:r>
              <a:rPr lang="en-US" altLang="zh-CN" sz="2600" b="1">
                <a:solidFill>
                  <a:srgbClr val="C00000"/>
                </a:solidFill>
                <a:ea typeface="宋体" charset="-122"/>
              </a:rPr>
              <a:t> [</a:t>
            </a:r>
            <a:r>
              <a:rPr lang="en-US" altLang="zh-CN" sz="2600" b="1" i="1">
                <a:solidFill>
                  <a:srgbClr val="C00000"/>
                </a:solidFill>
                <a:ea typeface="宋体" charset="-122"/>
              </a:rPr>
              <a:t>top </a:t>
            </a:r>
            <a:r>
              <a:rPr lang="en-US" altLang="zh-CN" sz="2600" b="1">
                <a:solidFill>
                  <a:srgbClr val="C00000"/>
                </a:solidFill>
                <a:ea typeface="宋体" charset="-122"/>
                <a:sym typeface="Symbol" pitchFamily="18" charset="2"/>
              </a:rPr>
              <a:t></a:t>
            </a:r>
            <a:r>
              <a:rPr lang="en-US" altLang="zh-CN" sz="2600" b="1">
                <a:solidFill>
                  <a:srgbClr val="C00000"/>
                </a:solidFill>
                <a:ea typeface="宋体" charset="-122"/>
              </a:rPr>
              <a:t>2]</a:t>
            </a:r>
            <a:r>
              <a:rPr lang="en-US" altLang="zh-CN" sz="2600" b="1">
                <a:solidFill>
                  <a:schemeClr val="tx1"/>
                </a:solidFill>
                <a:ea typeface="宋体" charset="-122"/>
                <a:sym typeface="Symbol" panose="05050102010706020507" pitchFamily="18" charset="2"/>
              </a:rPr>
              <a:t></a:t>
            </a:r>
            <a:r>
              <a:rPr lang="en-US" altLang="zh-CN" sz="2600" b="1">
                <a:solidFill>
                  <a:srgbClr val="C00000"/>
                </a:solidFill>
                <a:ea typeface="宋体" charset="-122"/>
                <a:sym typeface="Symbol" panose="05050102010706020507" pitchFamily="18" charset="2"/>
              </a:rPr>
              <a:t> </a:t>
            </a:r>
            <a:r>
              <a:rPr lang="en-US" altLang="zh-CN" sz="2600" b="1" i="1">
                <a:solidFill>
                  <a:srgbClr val="C00000"/>
                </a:solidFill>
                <a:ea typeface="宋体" charset="-122"/>
              </a:rPr>
              <a:t>val</a:t>
            </a:r>
            <a:r>
              <a:rPr lang="en-US" altLang="zh-CN" sz="2600" b="1">
                <a:solidFill>
                  <a:srgbClr val="C00000"/>
                </a:solidFill>
                <a:ea typeface="宋体" charset="-122"/>
              </a:rPr>
              <a:t> [</a:t>
            </a:r>
            <a:r>
              <a:rPr lang="en-US" altLang="zh-CN" sz="2600" b="1" i="1">
                <a:solidFill>
                  <a:srgbClr val="C00000"/>
                </a:solidFill>
                <a:ea typeface="宋体" charset="-122"/>
              </a:rPr>
              <a:t>top</a:t>
            </a:r>
            <a:r>
              <a:rPr lang="en-US" altLang="zh-CN" sz="2600" b="1">
                <a:solidFill>
                  <a:srgbClr val="C00000"/>
                </a:solidFill>
                <a:ea typeface="宋体" charset="-122"/>
              </a:rPr>
              <a:t>]</a:t>
            </a:r>
            <a:endParaRPr lang="zh-CN" altLang="en-US" sz="2600" dirty="0">
              <a:solidFill>
                <a:srgbClr val="C0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9514" name="Group 58">
            <a:extLst>
              <a:ext uri="{FF2B5EF4-FFF2-40B4-BE49-F238E27FC236}">
                <a16:creationId xmlns:a16="http://schemas.microsoft.com/office/drawing/2014/main" id="{15E2A6BE-DD7D-47D0-ACB5-17AF4931AE27}"/>
              </a:ext>
            </a:extLst>
          </p:cNvPr>
          <p:cNvGraphicFramePr>
            <a:graphicFrameLocks noGrp="1"/>
          </p:cNvGraphicFramePr>
          <p:nvPr>
            <p:extLst>
              <p:ext uri="{D42A27DB-BD31-4B8C-83A1-F6EECF244321}">
                <p14:modId xmlns:p14="http://schemas.microsoft.com/office/powerpoint/2010/main" val="3032819057"/>
              </p:ext>
            </p:extLst>
          </p:nvPr>
        </p:nvGraphicFramePr>
        <p:xfrm>
          <a:off x="2971800" y="980728"/>
          <a:ext cx="5867400" cy="5423089"/>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8428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产</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生</a:t>
                      </a:r>
                      <a:r>
                        <a:rPr kumimoji="0" lang="zh-CN" altLang="en-US" sz="2800" b="1" i="0" u="none" strike="noStrike" cap="none" normalizeH="0" baseline="0">
                          <a:ln>
                            <a:noFill/>
                          </a:ln>
                          <a:solidFill>
                            <a:schemeClr val="tx1"/>
                          </a:solidFill>
                          <a:effectLst/>
                          <a:latin typeface="Times New Roman" pitchFamily="18" charset="0"/>
                          <a:ea typeface="宋体" charset="-122"/>
                        </a:rPr>
                        <a:t>  </a:t>
                      </a:r>
                      <a:r>
                        <a:rPr kumimoji="0" lang="zh-CN" altLang="en-US" sz="2800" b="1" i="0" u="none" strike="noStrike" cap="none" normalizeH="0" baseline="0">
                          <a:ln>
                            <a:noFill/>
                          </a:ln>
                          <a:solidFill>
                            <a:schemeClr val="tx1"/>
                          </a:solidFill>
                          <a:effectLst/>
                          <a:latin typeface="宋体" charset="-122"/>
                          <a:ea typeface="宋体" charset="-122"/>
                        </a:rPr>
                        <a:t>式</a:t>
                      </a:r>
                      <a:r>
                        <a:rPr kumimoji="0" lang="zh-CN" altLang="en-US" sz="2800" b="0" i="0" u="none" strike="noStrike" cap="none" normalizeH="0" baseline="0">
                          <a:ln>
                            <a:noFill/>
                          </a:ln>
                          <a:solidFill>
                            <a:schemeClr val="tx1"/>
                          </a:solidFill>
                          <a:effectLst/>
                          <a:latin typeface="Times New Roman" pitchFamily="18" charset="0"/>
                          <a:ea typeface="宋体" charset="-122"/>
                        </a:rPr>
                        <a:t> </a:t>
                      </a: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C00000"/>
                          </a:solidFill>
                          <a:effectLst/>
                          <a:latin typeface="宋体" charset="-122"/>
                          <a:ea typeface="宋体" charset="-122"/>
                        </a:rPr>
                        <a:t>代 码 段</a:t>
                      </a: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2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L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0" i="1"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n</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C00000"/>
                          </a:solidFill>
                          <a:effectLst/>
                          <a:latin typeface="Times New Roman" pitchFamily="18" charset="0"/>
                          <a:ea typeface="宋体" charset="-122"/>
                        </a:rPr>
                        <a:t>print </a:t>
                      </a:r>
                      <a:r>
                        <a:rPr kumimoji="0" lang="en-US" altLang="zh-CN" sz="2800" b="1" i="0" u="none" strike="noStrike" cap="none" normalizeH="0" baseline="0">
                          <a:ln>
                            <a:noFill/>
                          </a:ln>
                          <a:solidFill>
                            <a:srgbClr val="C00000"/>
                          </a:solidFill>
                          <a:effectLst/>
                          <a:latin typeface="Times New Roman" pitchFamily="18" charset="0"/>
                          <a:ea typeface="宋体" charset="-122"/>
                        </a:rPr>
                        <a:t>(</a:t>
                      </a:r>
                      <a:r>
                        <a:rPr kumimoji="0" lang="en-US" altLang="zh-CN" sz="2800" b="1" i="1" u="none" strike="noStrike" cap="none" normalizeH="0" baseline="0">
                          <a:ln>
                            <a:noFill/>
                          </a:ln>
                          <a:solidFill>
                            <a:srgbClr val="C00000"/>
                          </a:solidFill>
                          <a:effectLst/>
                          <a:latin typeface="Times New Roman" pitchFamily="18" charset="0"/>
                          <a:ea typeface="宋体" charset="-122"/>
                        </a:rPr>
                        <a:t>val</a:t>
                      </a:r>
                      <a:r>
                        <a:rPr kumimoji="0" lang="en-US" altLang="zh-CN" sz="2800" b="1" i="0" u="none" strike="noStrike" cap="none" normalizeH="0" baseline="0">
                          <a:ln>
                            <a:noFill/>
                          </a:ln>
                          <a:solidFill>
                            <a:srgbClr val="C00000"/>
                          </a:solidFill>
                          <a:effectLst/>
                          <a:latin typeface="Times New Roman" pitchFamily="18" charset="0"/>
                          <a:ea typeface="宋体" charset="-122"/>
                        </a:rPr>
                        <a:t> [ </a:t>
                      </a:r>
                      <a:r>
                        <a:rPr kumimoji="0" lang="en-US" altLang="zh-CN" sz="2800" b="1" i="1" u="none" strike="noStrike" cap="none" normalizeH="0" baseline="0">
                          <a:ln>
                            <a:noFill/>
                          </a:ln>
                          <a:solidFill>
                            <a:srgbClr val="C00000"/>
                          </a:solidFill>
                          <a:effectLst/>
                          <a:latin typeface="Times New Roman" pitchFamily="18" charset="0"/>
                          <a:ea typeface="宋体" charset="-122"/>
                        </a:rPr>
                        <a:t>top</a:t>
                      </a:r>
                      <a:r>
                        <a:rPr kumimoji="0" lang="en-US" altLang="zh-CN" sz="2800" b="1" i="0" u="none" strike="noStrike" cap="none" normalizeH="0" baseline="0">
                          <a:ln>
                            <a:noFill/>
                          </a:ln>
                          <a:solidFill>
                            <a:srgbClr val="C00000"/>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rgbClr val="C00000"/>
                          </a:solidFill>
                          <a:effectLst/>
                          <a:latin typeface="Times New Roman" pitchFamily="18" charset="0"/>
                          <a:ea typeface="宋体" charset="-122"/>
                        </a:rPr>
                        <a:t>1] )</a:t>
                      </a:r>
                      <a:endParaRPr kumimoji="0" lang="zh-CN" altLang="en-US" sz="2800" b="1" i="0" u="none" strike="noStrike" cap="none" normalizeH="0" baseline="0">
                        <a:ln>
                          <a:noFill/>
                        </a:ln>
                        <a:solidFill>
                          <a:srgbClr val="C00000"/>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63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C00000"/>
                          </a:solidFill>
                          <a:effectLst/>
                          <a:latin typeface="Times New Roman" pitchFamily="18" charset="0"/>
                          <a:ea typeface="宋体" charset="-122"/>
                        </a:rPr>
                        <a:t>val</a:t>
                      </a:r>
                      <a:r>
                        <a:rPr kumimoji="0" lang="en-US" altLang="zh-CN" sz="2800" b="1" i="0" u="none" strike="noStrike" cap="none" normalizeH="0" baseline="0">
                          <a:ln>
                            <a:noFill/>
                          </a:ln>
                          <a:solidFill>
                            <a:srgbClr val="C00000"/>
                          </a:solidFill>
                          <a:effectLst/>
                          <a:latin typeface="Times New Roman" pitchFamily="18" charset="0"/>
                          <a:ea typeface="宋体" charset="-122"/>
                        </a:rPr>
                        <a:t> [</a:t>
                      </a:r>
                      <a:r>
                        <a:rPr kumimoji="0" lang="en-US" altLang="zh-CN" sz="2800" b="1" i="1" u="none" strike="noStrike" cap="none" normalizeH="0" baseline="0">
                          <a:ln>
                            <a:noFill/>
                          </a:ln>
                          <a:solidFill>
                            <a:srgbClr val="C00000"/>
                          </a:solidFill>
                          <a:effectLst/>
                          <a:latin typeface="Times New Roman" pitchFamily="18" charset="0"/>
                          <a:ea typeface="宋体" charset="-122"/>
                        </a:rPr>
                        <a:t>top </a:t>
                      </a:r>
                      <a:r>
                        <a:rPr kumimoji="0" lang="en-US" altLang="zh-CN" sz="2800" b="1" i="0" u="none" strike="noStrike" cap="none" normalizeH="0" baseline="0">
                          <a:ln>
                            <a:noFill/>
                          </a:ln>
                          <a:solidFill>
                            <a:srgbClr val="C00000"/>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rgbClr val="C00000"/>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C00000"/>
                          </a:solidFill>
                          <a:effectLst/>
                          <a:latin typeface="Times New Roman" pitchFamily="18" charset="0"/>
                          <a:ea typeface="宋体" charset="-122"/>
                        </a:rPr>
                        <a:t>val</a:t>
                      </a:r>
                      <a:r>
                        <a:rPr kumimoji="0" lang="en-US" altLang="zh-CN" sz="2800" b="1" i="0" u="none" strike="noStrike" cap="none" normalizeH="0" baseline="0">
                          <a:ln>
                            <a:noFill/>
                          </a:ln>
                          <a:solidFill>
                            <a:srgbClr val="C00000"/>
                          </a:solidFill>
                          <a:effectLst/>
                          <a:latin typeface="Times New Roman" pitchFamily="18" charset="0"/>
                          <a:ea typeface="宋体" charset="-122"/>
                        </a:rPr>
                        <a:t> [</a:t>
                      </a:r>
                      <a:r>
                        <a:rPr kumimoji="0" lang="en-US" altLang="zh-CN" sz="2800" b="1" i="1" u="none" strike="noStrike" cap="none" normalizeH="0" baseline="0">
                          <a:ln>
                            <a:noFill/>
                          </a:ln>
                          <a:solidFill>
                            <a:srgbClr val="C00000"/>
                          </a:solidFill>
                          <a:effectLst/>
                          <a:latin typeface="Times New Roman" pitchFamily="18" charset="0"/>
                          <a:ea typeface="宋体" charset="-122"/>
                        </a:rPr>
                        <a:t>top </a:t>
                      </a:r>
                      <a:r>
                        <a:rPr kumimoji="0" lang="en-US" altLang="zh-CN" sz="2800" b="1" i="0" u="none" strike="noStrike" cap="none" normalizeH="0" baseline="0">
                          <a:ln>
                            <a:noFill/>
                          </a:ln>
                          <a:solidFill>
                            <a:srgbClr val="C00000"/>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rgbClr val="C00000"/>
                          </a:solidFill>
                          <a:effectLst/>
                          <a:latin typeface="Times New Roman" pitchFamily="18" charset="0"/>
                          <a:ea typeface="宋体" charset="-122"/>
                        </a:rPr>
                        <a:t>2]+</a:t>
                      </a:r>
                      <a:r>
                        <a:rPr kumimoji="0" lang="en-US" altLang="zh-CN" sz="2800" b="1" i="1" u="none" strike="noStrike" cap="none" normalizeH="0" baseline="0">
                          <a:ln>
                            <a:noFill/>
                          </a:ln>
                          <a:solidFill>
                            <a:srgbClr val="C00000"/>
                          </a:solidFill>
                          <a:effectLst/>
                          <a:latin typeface="Times New Roman" pitchFamily="18" charset="0"/>
                          <a:ea typeface="宋体" charset="-122"/>
                        </a:rPr>
                        <a:t>val</a:t>
                      </a:r>
                      <a:r>
                        <a:rPr kumimoji="0" lang="en-US" altLang="zh-CN" sz="2800" b="1" i="0" u="none" strike="noStrike" cap="none" normalizeH="0" baseline="0">
                          <a:ln>
                            <a:noFill/>
                          </a:ln>
                          <a:solidFill>
                            <a:srgbClr val="C00000"/>
                          </a:solidFill>
                          <a:effectLst/>
                          <a:latin typeface="Times New Roman" pitchFamily="18" charset="0"/>
                          <a:ea typeface="宋体" charset="-122"/>
                        </a:rPr>
                        <a:t> [</a:t>
                      </a:r>
                      <a:r>
                        <a:rPr kumimoji="0" lang="en-US" altLang="zh-CN" sz="2800" b="1" i="1" u="none" strike="noStrike" cap="none" normalizeH="0" baseline="0">
                          <a:ln>
                            <a:noFill/>
                          </a:ln>
                          <a:solidFill>
                            <a:srgbClr val="C00000"/>
                          </a:solidFill>
                          <a:effectLst/>
                          <a:latin typeface="Times New Roman" pitchFamily="18" charset="0"/>
                          <a:ea typeface="宋体" charset="-122"/>
                        </a:rPr>
                        <a:t>top</a:t>
                      </a:r>
                      <a:r>
                        <a:rPr kumimoji="0" lang="en-US" altLang="zh-CN" sz="2800" b="1" i="0" u="none" strike="noStrike" cap="none" normalizeH="0" baseline="0">
                          <a:ln>
                            <a:noFill/>
                          </a:ln>
                          <a:solidFill>
                            <a:srgbClr val="C00000"/>
                          </a:solidFill>
                          <a:effectLst/>
                          <a:latin typeface="Times New Roman" pitchFamily="18" charset="0"/>
                          <a:ea typeface="宋体" charset="-122"/>
                        </a:rPr>
                        <a:t>] </a:t>
                      </a:r>
                      <a:endParaRPr kumimoji="0" lang="zh-CN" altLang="en-US" sz="2800" b="1" i="0" u="none" strike="noStrike" cap="none" normalizeH="0" baseline="0">
                        <a:ln>
                          <a:noFill/>
                        </a:ln>
                        <a:solidFill>
                          <a:srgbClr val="C00000"/>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2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a:ln>
                          <a:noFill/>
                        </a:ln>
                        <a:solidFill>
                          <a:srgbClr val="C00000"/>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963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a:t>
                      </a:r>
                      <a:r>
                        <a:rPr kumimoji="0" lang="en-US" altLang="zh-CN" sz="2800" b="1" i="0" u="none" strike="noStrike" cap="none" normalizeH="0" baseline="-30000">
                          <a:ln>
                            <a:noFill/>
                          </a:ln>
                          <a:solidFill>
                            <a:schemeClr val="tx1"/>
                          </a:solidFill>
                          <a:effectLst/>
                          <a:latin typeface="Times New Roman" pitchFamily="18" charset="0"/>
                          <a:ea typeface="宋体" charset="-122"/>
                        </a:rPr>
                        <a:t>1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C00000"/>
                          </a:solidFill>
                          <a:effectLst/>
                          <a:latin typeface="Times New Roman" pitchFamily="18" charset="0"/>
                          <a:ea typeface="宋体" charset="-122"/>
                        </a:rPr>
                        <a:t>val</a:t>
                      </a:r>
                      <a:r>
                        <a:rPr kumimoji="0" lang="en-US" altLang="zh-CN" sz="2800" b="1" i="0" u="none" strike="noStrike" cap="none" normalizeH="0" baseline="0">
                          <a:ln>
                            <a:noFill/>
                          </a:ln>
                          <a:solidFill>
                            <a:srgbClr val="C00000"/>
                          </a:solidFill>
                          <a:effectLst/>
                          <a:latin typeface="Times New Roman" pitchFamily="18" charset="0"/>
                          <a:ea typeface="宋体" charset="-122"/>
                        </a:rPr>
                        <a:t> [</a:t>
                      </a:r>
                      <a:r>
                        <a:rPr kumimoji="0" lang="en-US" altLang="zh-CN" sz="2800" b="1" i="1" u="none" strike="noStrike" cap="none" normalizeH="0" baseline="0">
                          <a:ln>
                            <a:noFill/>
                          </a:ln>
                          <a:solidFill>
                            <a:srgbClr val="C00000"/>
                          </a:solidFill>
                          <a:effectLst/>
                          <a:latin typeface="Times New Roman" pitchFamily="18" charset="0"/>
                          <a:ea typeface="宋体" charset="-122"/>
                        </a:rPr>
                        <a:t>top </a:t>
                      </a:r>
                      <a:r>
                        <a:rPr kumimoji="0" lang="en-US" altLang="zh-CN" sz="2800" b="1" i="0" u="none" strike="noStrike" cap="none" normalizeH="0" baseline="0">
                          <a:ln>
                            <a:noFill/>
                          </a:ln>
                          <a:solidFill>
                            <a:srgbClr val="C00000"/>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rgbClr val="C00000"/>
                          </a:solidFill>
                          <a:effectLst/>
                          <a:latin typeface="Times New Roman" pitchFamily="18" charset="0"/>
                          <a:ea typeface="宋体" charset="-122"/>
                        </a:rPr>
                        <a:t>2 ]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C00000"/>
                          </a:solidFill>
                          <a:effectLst/>
                          <a:latin typeface="Times New Roman" pitchFamily="18" charset="0"/>
                          <a:ea typeface="宋体" charset="-122"/>
                        </a:rPr>
                        <a:t>val</a:t>
                      </a:r>
                      <a:r>
                        <a:rPr kumimoji="0" lang="en-US" altLang="zh-CN" sz="2800" b="1" i="0" u="none" strike="noStrike" cap="none" normalizeH="0" baseline="0">
                          <a:ln>
                            <a:noFill/>
                          </a:ln>
                          <a:solidFill>
                            <a:srgbClr val="C00000"/>
                          </a:solidFill>
                          <a:effectLst/>
                          <a:latin typeface="Times New Roman" pitchFamily="18" charset="0"/>
                          <a:ea typeface="宋体" charset="-122"/>
                        </a:rPr>
                        <a:t> [</a:t>
                      </a:r>
                      <a:r>
                        <a:rPr kumimoji="0" lang="en-US" altLang="zh-CN" sz="2800" b="1" i="1" u="none" strike="noStrike" cap="none" normalizeH="0" baseline="0">
                          <a:ln>
                            <a:noFill/>
                          </a:ln>
                          <a:solidFill>
                            <a:srgbClr val="C00000"/>
                          </a:solidFill>
                          <a:effectLst/>
                          <a:latin typeface="Times New Roman" pitchFamily="18" charset="0"/>
                          <a:ea typeface="宋体" charset="-122"/>
                        </a:rPr>
                        <a:t>top </a:t>
                      </a:r>
                      <a:r>
                        <a:rPr kumimoji="0" lang="en-US" altLang="zh-CN" sz="2800" b="1" i="0" u="none" strike="noStrike" cap="none" normalizeH="0" baseline="0">
                          <a:ln>
                            <a:noFill/>
                          </a:ln>
                          <a:solidFill>
                            <a:srgbClr val="C00000"/>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rgbClr val="C00000"/>
                          </a:solidFill>
                          <a:effectLst/>
                          <a:latin typeface="Times New Roman" pitchFamily="18" charset="0"/>
                          <a:ea typeface="宋体" charset="-122"/>
                        </a:rPr>
                        <a:t>2]</a:t>
                      </a:r>
                      <a:r>
                        <a:rPr kumimoji="0" lang="en-US" altLang="zh-CN" sz="2800" b="1" i="0" u="none" strike="noStrike" cap="none" normalizeH="0" baseline="0">
                          <a:ln>
                            <a:noFill/>
                          </a:ln>
                          <a:solidFill>
                            <a:srgbClr val="C00000"/>
                          </a:solidFill>
                          <a:effectLst/>
                          <a:latin typeface="Times New Roman" pitchFamily="18" charset="0"/>
                          <a:ea typeface="宋体" charset="-122"/>
                          <a:sym typeface="Symbol" pitchFamily="18" charset="2"/>
                        </a:rPr>
                        <a:t></a:t>
                      </a:r>
                      <a:r>
                        <a:rPr kumimoji="0" lang="en-US" altLang="zh-CN" sz="2800" b="1" i="1" u="none" strike="noStrike" cap="none" normalizeH="0" baseline="0">
                          <a:ln>
                            <a:noFill/>
                          </a:ln>
                          <a:solidFill>
                            <a:srgbClr val="C00000"/>
                          </a:solidFill>
                          <a:effectLst/>
                          <a:latin typeface="Times New Roman" pitchFamily="18" charset="0"/>
                          <a:ea typeface="宋体" charset="-122"/>
                        </a:rPr>
                        <a:t>val</a:t>
                      </a:r>
                      <a:r>
                        <a:rPr kumimoji="0" lang="en-US" altLang="zh-CN" sz="2800" b="1" i="0" u="none" strike="noStrike" cap="none" normalizeH="0" baseline="0">
                          <a:ln>
                            <a:noFill/>
                          </a:ln>
                          <a:solidFill>
                            <a:srgbClr val="C00000"/>
                          </a:solidFill>
                          <a:effectLst/>
                          <a:latin typeface="Times New Roman" pitchFamily="18" charset="0"/>
                          <a:ea typeface="宋体" charset="-122"/>
                        </a:rPr>
                        <a:t> [</a:t>
                      </a:r>
                      <a:r>
                        <a:rPr kumimoji="0" lang="en-US" altLang="zh-CN" sz="2800" b="1" i="1" u="none" strike="noStrike" cap="none" normalizeH="0" baseline="0">
                          <a:ln>
                            <a:noFill/>
                          </a:ln>
                          <a:solidFill>
                            <a:srgbClr val="C00000"/>
                          </a:solidFill>
                          <a:effectLst/>
                          <a:latin typeface="Times New Roman" pitchFamily="18" charset="0"/>
                          <a:ea typeface="宋体" charset="-122"/>
                        </a:rPr>
                        <a:t>top</a:t>
                      </a:r>
                      <a:r>
                        <a:rPr kumimoji="0" lang="en-US" altLang="zh-CN" sz="2800" b="1" i="0" u="none" strike="noStrike" cap="none" normalizeH="0" baseline="0">
                          <a:ln>
                            <a:noFill/>
                          </a:ln>
                          <a:solidFill>
                            <a:srgbClr val="C00000"/>
                          </a:solidFill>
                          <a:effectLst/>
                          <a:latin typeface="Times New Roman" pitchFamily="18" charset="0"/>
                          <a:ea typeface="宋体" charset="-122"/>
                        </a:rPr>
                        <a:t>] </a:t>
                      </a:r>
                      <a:endParaRPr kumimoji="0" lang="zh-CN" altLang="en-US" sz="2800" b="1" i="0" u="none" strike="noStrike" cap="none" normalizeH="0" baseline="0">
                        <a:ln>
                          <a:noFill/>
                        </a:ln>
                        <a:solidFill>
                          <a:srgbClr val="C00000"/>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42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T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dirty="0">
                        <a:ln>
                          <a:noFill/>
                        </a:ln>
                        <a:solidFill>
                          <a:srgbClr val="C00000"/>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963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E</a:t>
                      </a:r>
                      <a:r>
                        <a:rPr kumimoji="0" lang="en-US" altLang="zh-CN" sz="2800" b="1" i="0" u="none" strike="noStrike" cap="none" normalizeH="0" baseline="0">
                          <a:ln>
                            <a:noFill/>
                          </a:ln>
                          <a:solidFill>
                            <a:schemeClr val="tx1"/>
                          </a:solidFill>
                          <a:effectLst/>
                          <a:latin typeface="Times New Roman" pitchFamily="18" charset="0"/>
                          <a:ea typeface="宋体" charset="-12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F.val</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 </a:t>
                      </a:r>
                      <a:r>
                        <a:rPr kumimoji="0" lang="en-US" altLang="zh-CN" sz="2800" b="1" i="1" u="none" strike="noStrike" kern="1200" cap="none" spc="0" normalizeH="0" baseline="0" noProof="0">
                          <a:ln>
                            <a:noFill/>
                          </a:ln>
                          <a:solidFill>
                            <a:srgbClr val="000000"/>
                          </a:solidFill>
                          <a:effectLst/>
                          <a:uLnTx/>
                          <a:uFillTx/>
                          <a:latin typeface="Times New Roman" pitchFamily="18" charset="0"/>
                          <a:ea typeface="宋体" charset="-122"/>
                          <a:cs typeface="+mn-cs"/>
                        </a:rPr>
                        <a:t>E.val</a:t>
                      </a:r>
                      <a:r>
                        <a:rPr kumimoji="0" lang="en-US" altLang="zh-CN" sz="2800" b="0" i="0" u="none" strike="noStrike" kern="1200" cap="none" spc="0" normalizeH="0" baseline="0" noProof="0">
                          <a:ln>
                            <a:noFill/>
                          </a:ln>
                          <a:solidFill>
                            <a:srgbClr val="000000"/>
                          </a:solidFill>
                          <a:effectLst/>
                          <a:uLnTx/>
                          <a:uFillTx/>
                          <a:latin typeface="Times New Roman" pitchFamily="18" charset="0"/>
                          <a:ea typeface="宋体" charset="-122"/>
                          <a:cs typeface="+mn-cs"/>
                        </a:rPr>
                        <a:t> </a:t>
                      </a:r>
                      <a:endParaRPr kumimoji="0" lang="zh-CN" altLang="en-US" sz="28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a:txBody>
                  <a:tcPr marL="54000" marR="54000" marT="28794" marB="287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79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1" u="none" strike="noStrike" cap="none" normalizeH="0" baseline="0">
                          <a:ln>
                            <a:noFill/>
                          </a:ln>
                          <a:solidFill>
                            <a:schemeClr val="tx1"/>
                          </a:solidFill>
                          <a:effectLst/>
                          <a:latin typeface="Times New Roman" pitchFamily="18" charset="0"/>
                          <a:ea typeface="宋体" charset="-122"/>
                        </a:rPr>
                        <a:t>F </a:t>
                      </a:r>
                      <a:r>
                        <a:rPr kumimoji="0" lang="en-US" altLang="zh-CN" sz="28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a:ln>
                            <a:noFill/>
                          </a:ln>
                          <a:solidFill>
                            <a:schemeClr val="tx1"/>
                          </a:solidFill>
                          <a:effectLst/>
                          <a:latin typeface="Times New Roman" pitchFamily="18" charset="0"/>
                          <a:ea typeface="宋体" charset="-122"/>
                        </a:rPr>
                        <a:t> </a:t>
                      </a:r>
                      <a:r>
                        <a:rPr kumimoji="0" lang="en-US" altLang="zh-CN" sz="2800" b="1" i="0" u="none" strike="noStrike" cap="none" normalizeH="0" baseline="0">
                          <a:ln>
                            <a:noFill/>
                          </a:ln>
                          <a:solidFill>
                            <a:schemeClr val="tx1"/>
                          </a:solidFill>
                          <a:effectLst/>
                          <a:latin typeface="Times New Roman" pitchFamily="18" charset="0"/>
                          <a:ea typeface="宋体" charset="-122"/>
                        </a:rPr>
                        <a:t>digit</a:t>
                      </a:r>
                      <a:r>
                        <a:rPr kumimoji="0" lang="en-US" altLang="zh-CN" sz="2800" b="0" i="0" u="none" strike="noStrike" cap="none" normalizeH="0" baseline="0">
                          <a:ln>
                            <a:noFill/>
                          </a:ln>
                          <a:solidFill>
                            <a:schemeClr val="tx1"/>
                          </a:solidFill>
                          <a:effectLst/>
                          <a:latin typeface="Times New Roman" pitchFamily="18" charset="0"/>
                          <a:ea typeface="宋体" charset="-122"/>
                        </a:rPr>
                        <a:t> </a:t>
                      </a:r>
                      <a:endParaRPr kumimoji="0" lang="zh-CN" altLang="en-US" sz="2800" b="0" i="0" u="none" strike="noStrike" cap="none" normalizeH="0" baseline="0">
                        <a:ln>
                          <a:noFill/>
                        </a:ln>
                        <a:solidFill>
                          <a:schemeClr val="tx1"/>
                        </a:solidFill>
                        <a:effectLst/>
                        <a:latin typeface="Times New Roman" pitchFamily="18" charset="0"/>
                        <a:ea typeface="宋体" charset="-122"/>
                      </a:endParaRPr>
                    </a:p>
                  </a:txBody>
                  <a:tcPr marL="54000" marR="54000" marT="28794" marB="28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a:ln>
                            <a:noFill/>
                          </a:ln>
                          <a:solidFill>
                            <a:schemeClr val="tx1"/>
                          </a:solidFill>
                          <a:effectLst/>
                          <a:latin typeface="Times New Roman" pitchFamily="18" charset="0"/>
                          <a:ea typeface="宋体" charset="-122"/>
                        </a:rPr>
                        <a:t>F.va</a:t>
                      </a:r>
                      <a:r>
                        <a:rPr kumimoji="0" lang="en-US" altLang="zh-CN" sz="2800" b="1" i="0" u="none" strike="noStrike" cap="none" normalizeH="0" baseline="0" dirty="0" err="1">
                          <a:ln>
                            <a:noFill/>
                          </a:ln>
                          <a:solidFill>
                            <a:schemeClr val="tx1"/>
                          </a:solidFill>
                          <a:effectLst/>
                          <a:latin typeface="Times New Roman" pitchFamily="18" charset="0"/>
                          <a:ea typeface="宋体" charset="-122"/>
                        </a:rPr>
                        <a:t>l</a:t>
                      </a:r>
                      <a:r>
                        <a:rPr kumimoji="0" lang="en-US" altLang="zh-CN" sz="2800" b="1" i="0" u="none" strike="noStrike" cap="none" normalizeH="0" baseline="0" dirty="0">
                          <a:ln>
                            <a:noFill/>
                          </a:ln>
                          <a:solidFill>
                            <a:schemeClr val="tx1"/>
                          </a:solidFill>
                          <a:effectLst/>
                          <a:latin typeface="Times New Roman" pitchFamily="18" charset="0"/>
                          <a:ea typeface="宋体" charset="-122"/>
                        </a:rPr>
                        <a:t> = </a:t>
                      </a:r>
                      <a:r>
                        <a:rPr kumimoji="0" lang="en-US" altLang="zh-CN" sz="2800" b="1" i="0" u="none" strike="noStrike" cap="none" normalizeH="0" baseline="0" dirty="0" err="1">
                          <a:ln>
                            <a:noFill/>
                          </a:ln>
                          <a:solidFill>
                            <a:schemeClr val="tx1"/>
                          </a:solidFill>
                          <a:effectLst/>
                          <a:latin typeface="Times New Roman" pitchFamily="18" charset="0"/>
                          <a:ea typeface="宋体" charset="-122"/>
                        </a:rPr>
                        <a:t>digit</a:t>
                      </a:r>
                      <a:r>
                        <a:rPr kumimoji="0" lang="en-US" altLang="zh-CN" sz="2800" b="1" i="1" u="none" strike="noStrike" cap="none" normalizeH="0" baseline="0" dirty="0" err="1">
                          <a:ln>
                            <a:noFill/>
                          </a:ln>
                          <a:solidFill>
                            <a:schemeClr val="tx1"/>
                          </a:solidFill>
                          <a:effectLst/>
                          <a:latin typeface="Times New Roman" pitchFamily="18" charset="0"/>
                          <a:ea typeface="宋体" charset="-122"/>
                        </a:rPr>
                        <a:t>.lexval</a:t>
                      </a:r>
                      <a:endParaRPr kumimoji="0" lang="zh-CN" altLang="en-US" sz="2800" b="0" i="0" u="none" strike="noStrike" cap="none" normalizeH="0" baseline="0" dirty="0">
                        <a:ln>
                          <a:noFill/>
                        </a:ln>
                        <a:solidFill>
                          <a:schemeClr val="tx1"/>
                        </a:solidFill>
                        <a:effectLst/>
                        <a:latin typeface="Times New Roman" pitchFamily="18" charset="0"/>
                        <a:ea typeface="宋体" charset="-122"/>
                      </a:endParaRPr>
                    </a:p>
                  </a:txBody>
                  <a:tcPr marL="54000" marR="54000" marT="28794" marB="28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0" name="Rectangle 3">
            <a:extLst>
              <a:ext uri="{FF2B5EF4-FFF2-40B4-BE49-F238E27FC236}">
                <a16:creationId xmlns:a16="http://schemas.microsoft.com/office/drawing/2014/main" id="{5B30B4C3-78E3-4B97-ACB6-5BEC5FA1E26C}"/>
              </a:ext>
            </a:extLst>
          </p:cNvPr>
          <p:cNvSpPr txBox="1">
            <a:spLocks noChangeArrowheads="1"/>
          </p:cNvSpPr>
          <p:nvPr/>
        </p:nvSpPr>
        <p:spPr>
          <a:xfrm>
            <a:off x="506492" y="209710"/>
            <a:ext cx="8610600" cy="62700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zh-CN" altLang="en-US" sz="2800" b="1" dirty="0">
                <a:solidFill>
                  <a:srgbClr val="C00000"/>
                </a:solidFill>
                <a:latin typeface="华文新魏" panose="02010800040101010101" pitchFamily="2" charset="-122"/>
                <a:ea typeface="华文新魏" panose="02010800040101010101" pitchFamily="2" charset="-122"/>
              </a:rPr>
              <a:t>简单计算器的语法制导定义</a:t>
            </a:r>
            <a:r>
              <a:rPr lang="zh-CN" altLang="en-US" sz="2800" b="1" dirty="0">
                <a:solidFill>
                  <a:srgbClr val="0000FF"/>
                </a:solidFill>
                <a:latin typeface="华文新魏" panose="02010800040101010101" pitchFamily="2" charset="-122"/>
                <a:ea typeface="华文新魏" panose="02010800040101010101" pitchFamily="2" charset="-122"/>
              </a:rPr>
              <a:t>改成栈操作代码</a:t>
            </a:r>
            <a:endParaRPr lang="en-US" altLang="zh-CN" sz="2800" b="1" dirty="0">
              <a:solidFill>
                <a:srgbClr val="0000FF"/>
              </a:solidFill>
              <a:latin typeface="华文新魏" panose="02010800040101010101" pitchFamily="2" charset="-122"/>
              <a:ea typeface="华文新魏" panose="02010800040101010101" pitchFamily="2" charset="-122"/>
            </a:endParaRPr>
          </a:p>
          <a:p>
            <a:pPr>
              <a:spcBef>
                <a:spcPct val="0"/>
              </a:spcBef>
              <a:buFontTx/>
              <a:buNone/>
            </a:pPr>
            <a:r>
              <a:rPr lang="en-US" altLang="zh-CN" sz="2800" b="1" dirty="0"/>
              <a:t>	</a:t>
            </a:r>
            <a:endParaRPr lang="zh-CN" altLang="en-US" sz="2800" b="1" dirty="0"/>
          </a:p>
          <a:p>
            <a:pPr>
              <a:spcBef>
                <a:spcPct val="0"/>
              </a:spcBef>
              <a:buFontTx/>
              <a:buNone/>
            </a:pPr>
            <a:endParaRPr lang="zh-CN" altLang="en-US" sz="2800" b="1" dirty="0"/>
          </a:p>
        </p:txBody>
      </p:sp>
      <p:sp>
        <p:nvSpPr>
          <p:cNvPr id="11" name="文本框 10">
            <a:extLst>
              <a:ext uri="{FF2B5EF4-FFF2-40B4-BE49-F238E27FC236}">
                <a16:creationId xmlns:a16="http://schemas.microsoft.com/office/drawing/2014/main" id="{D8F980AD-F45C-4468-BBCE-8AD877E799E5}"/>
              </a:ext>
            </a:extLst>
          </p:cNvPr>
          <p:cNvSpPr txBox="1"/>
          <p:nvPr/>
        </p:nvSpPr>
        <p:spPr>
          <a:xfrm>
            <a:off x="5550636" y="5939967"/>
            <a:ext cx="2952328" cy="432001"/>
          </a:xfrm>
          <a:prstGeom prst="rect">
            <a:avLst/>
          </a:prstGeom>
          <a:solidFill>
            <a:schemeClr val="bg1"/>
          </a:solidFill>
        </p:spPr>
        <p:txBody>
          <a:bodyPr wrap="square" rtlCol="0">
            <a:spAutoFit/>
          </a:bodyPr>
          <a:lstStyle/>
          <a:p>
            <a:endParaRPr lang="zh-CN" altLang="en-US" dirty="0"/>
          </a:p>
        </p:txBody>
      </p:sp>
      <p:graphicFrame>
        <p:nvGraphicFramePr>
          <p:cNvPr id="12" name="Group 4">
            <a:extLst>
              <a:ext uri="{FF2B5EF4-FFF2-40B4-BE49-F238E27FC236}">
                <a16:creationId xmlns:a16="http://schemas.microsoft.com/office/drawing/2014/main" id="{20CDFDA5-E9FC-42E7-AD11-B72F1CBBA12D}"/>
              </a:ext>
            </a:extLst>
          </p:cNvPr>
          <p:cNvGraphicFramePr>
            <a:graphicFrameLocks noGrp="1"/>
          </p:cNvGraphicFramePr>
          <p:nvPr>
            <p:extLst>
              <p:ext uri="{D42A27DB-BD31-4B8C-83A1-F6EECF244321}">
                <p14:modId xmlns:p14="http://schemas.microsoft.com/office/powerpoint/2010/main" val="1101757118"/>
              </p:ext>
            </p:extLst>
          </p:nvPr>
        </p:nvGraphicFramePr>
        <p:xfrm>
          <a:off x="715164" y="2060848"/>
          <a:ext cx="2063513" cy="2819402"/>
        </p:xfrm>
        <a:graphic>
          <a:graphicData uri="http://schemas.openxmlformats.org/drawingml/2006/table">
            <a:tbl>
              <a:tblPr/>
              <a:tblGrid>
                <a:gridCol w="884363">
                  <a:extLst>
                    <a:ext uri="{9D8B030D-6E8A-4147-A177-3AD203B41FA5}">
                      <a16:colId xmlns:a16="http://schemas.microsoft.com/office/drawing/2014/main" val="20000"/>
                    </a:ext>
                  </a:extLst>
                </a:gridCol>
                <a:gridCol w="1179150">
                  <a:extLst>
                    <a:ext uri="{9D8B030D-6E8A-4147-A177-3AD203B41FA5}">
                      <a16:colId xmlns:a16="http://schemas.microsoft.com/office/drawing/2014/main" val="20001"/>
                    </a:ext>
                  </a:extLst>
                </a:gridCol>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a:t>
                      </a:r>
                      <a:endParaRPr kumimoji="0" lang="zh-CN" altLang="en-US" sz="2800" b="1" i="1" u="none" strike="noStrike" cap="none" normalizeH="0" baseline="0">
                        <a:ln>
                          <a:noFill/>
                        </a:ln>
                        <a:solidFill>
                          <a:srgbClr val="FF0000"/>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rPr>
                        <a:t>E</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800" b="1" i="1" u="none" strike="noStrike" cap="none" normalizeH="0" baseline="0">
                          <a:ln>
                            <a:noFill/>
                          </a:ln>
                          <a:solidFill>
                            <a:srgbClr val="FF0000"/>
                          </a:solidFill>
                          <a:effectLst/>
                          <a:latin typeface="Times New Roman" pitchFamily="18" charset="0"/>
                          <a:ea typeface="宋体" charset="-122"/>
                        </a:rPr>
                        <a:t>E</a:t>
                      </a:r>
                      <a:r>
                        <a:rPr kumimoji="0" lang="en-US" altLang="zh-CN" sz="2800" b="1" i="0" u="none" strike="noStrike" cap="none" normalizeH="0" baseline="0">
                          <a:ln>
                            <a:noFill/>
                          </a:ln>
                          <a:solidFill>
                            <a:srgbClr val="FF0000"/>
                          </a:solidFill>
                          <a:effectLst/>
                          <a:latin typeface="Times New Roman" pitchFamily="18" charset="0"/>
                          <a:ea typeface="宋体" charset="-122"/>
                        </a:rPr>
                        <a:t>. </a:t>
                      </a:r>
                      <a:r>
                        <a:rPr kumimoji="0" lang="en-US" altLang="zh-CN" sz="2800" b="1" i="1" u="none" strike="noStrike" cap="none" normalizeH="0" baseline="0">
                          <a:ln>
                            <a:noFill/>
                          </a:ln>
                          <a:solidFill>
                            <a:srgbClr val="FF0000"/>
                          </a:solidFill>
                          <a:effectLst/>
                          <a:latin typeface="Times New Roman" pitchFamily="18" charset="0"/>
                          <a:ea typeface="宋体"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 )</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 name="Rectangle 24">
            <a:extLst>
              <a:ext uri="{FF2B5EF4-FFF2-40B4-BE49-F238E27FC236}">
                <a16:creationId xmlns:a16="http://schemas.microsoft.com/office/drawing/2014/main" id="{488DCFD9-03EA-44B7-AA53-BFF7008CA248}"/>
              </a:ext>
            </a:extLst>
          </p:cNvPr>
          <p:cNvSpPr>
            <a:spLocks noChangeArrowheads="1"/>
          </p:cNvSpPr>
          <p:nvPr/>
        </p:nvSpPr>
        <p:spPr bwMode="auto">
          <a:xfrm>
            <a:off x="187877" y="4902696"/>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zh-CN" altLang="en-US" sz="2800"/>
              <a:t>栈   </a:t>
            </a:r>
            <a:r>
              <a:rPr lang="en-US" altLang="zh-CN" sz="2800" i="1"/>
              <a:t>state   </a:t>
            </a:r>
            <a:r>
              <a:rPr lang="en-US" altLang="zh-CN" sz="2800" i="1">
                <a:solidFill>
                  <a:srgbClr val="FF0000"/>
                </a:solidFill>
              </a:rPr>
              <a:t>val</a:t>
            </a:r>
          </a:p>
        </p:txBody>
      </p:sp>
      <p:sp>
        <p:nvSpPr>
          <p:cNvPr id="14" name="Line 25">
            <a:extLst>
              <a:ext uri="{FF2B5EF4-FFF2-40B4-BE49-F238E27FC236}">
                <a16:creationId xmlns:a16="http://schemas.microsoft.com/office/drawing/2014/main" id="{FBD6E756-B82B-4B96-90AD-6F89923CD72F}"/>
              </a:ext>
            </a:extLst>
          </p:cNvPr>
          <p:cNvSpPr>
            <a:spLocks noChangeShapeType="1"/>
          </p:cNvSpPr>
          <p:nvPr/>
        </p:nvSpPr>
        <p:spPr bwMode="auto">
          <a:xfrm flipV="1">
            <a:off x="107504" y="2899048"/>
            <a:ext cx="551384" cy="17512"/>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26">
            <a:extLst>
              <a:ext uri="{FF2B5EF4-FFF2-40B4-BE49-F238E27FC236}">
                <a16:creationId xmlns:a16="http://schemas.microsoft.com/office/drawing/2014/main" id="{90089FB9-CC50-4CE0-9FB7-5EC87DC0D3DB}"/>
              </a:ext>
            </a:extLst>
          </p:cNvPr>
          <p:cNvSpPr>
            <a:spLocks noChangeArrowheads="1"/>
          </p:cNvSpPr>
          <p:nvPr/>
        </p:nvSpPr>
        <p:spPr bwMode="auto">
          <a:xfrm>
            <a:off x="115888" y="2365648"/>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sz="2800" i="1"/>
              <a:t>top</a:t>
            </a:r>
          </a:p>
        </p:txBody>
      </p:sp>
      <p:sp>
        <p:nvSpPr>
          <p:cNvPr id="16" name="Line 27">
            <a:extLst>
              <a:ext uri="{FF2B5EF4-FFF2-40B4-BE49-F238E27FC236}">
                <a16:creationId xmlns:a16="http://schemas.microsoft.com/office/drawing/2014/main" id="{730D667F-0E8F-4F74-AC36-F6D6A0E8F3D8}"/>
              </a:ext>
            </a:extLst>
          </p:cNvPr>
          <p:cNvSpPr>
            <a:spLocks noChangeShapeType="1"/>
          </p:cNvSpPr>
          <p:nvPr/>
        </p:nvSpPr>
        <p:spPr bwMode="auto">
          <a:xfrm flipV="1">
            <a:off x="467544" y="3661048"/>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文本框 16">
            <a:extLst>
              <a:ext uri="{FF2B5EF4-FFF2-40B4-BE49-F238E27FC236}">
                <a16:creationId xmlns:a16="http://schemas.microsoft.com/office/drawing/2014/main" id="{E3641EE8-3EFE-4680-B83D-1CCA8E0EB53A}"/>
              </a:ext>
            </a:extLst>
          </p:cNvPr>
          <p:cNvSpPr txBox="1"/>
          <p:nvPr/>
        </p:nvSpPr>
        <p:spPr>
          <a:xfrm>
            <a:off x="5553819" y="4919524"/>
            <a:ext cx="3256020" cy="972574"/>
          </a:xfrm>
          <a:prstGeom prst="rect">
            <a:avLst/>
          </a:prstGeom>
          <a:solidFill>
            <a:schemeClr val="bg1"/>
          </a:solidFill>
        </p:spPr>
        <p:txBody>
          <a:bodyPr wrap="none" rtlCol="0">
            <a:spAutoFit/>
          </a:bodyPr>
          <a:lstStyle/>
          <a:p>
            <a:pPr lvl="0">
              <a:spcBef>
                <a:spcPct val="20000"/>
              </a:spcBef>
            </a:pPr>
            <a:r>
              <a:rPr lang="en-US" altLang="zh-CN" sz="2600" b="1" i="1">
                <a:solidFill>
                  <a:srgbClr val="C00000"/>
                </a:solidFill>
                <a:ea typeface="宋体" charset="-122"/>
              </a:rPr>
              <a:t>val</a:t>
            </a:r>
            <a:r>
              <a:rPr lang="en-US" altLang="zh-CN" sz="2600" b="1">
                <a:solidFill>
                  <a:srgbClr val="C00000"/>
                </a:solidFill>
                <a:ea typeface="宋体" charset="-122"/>
              </a:rPr>
              <a:t> [</a:t>
            </a:r>
            <a:r>
              <a:rPr lang="en-US" altLang="zh-CN" sz="2600" b="1" i="1">
                <a:solidFill>
                  <a:srgbClr val="C00000"/>
                </a:solidFill>
                <a:ea typeface="宋体" charset="-122"/>
              </a:rPr>
              <a:t>top </a:t>
            </a:r>
            <a:r>
              <a:rPr lang="en-US" altLang="zh-CN" sz="2600" b="1">
                <a:solidFill>
                  <a:srgbClr val="C00000"/>
                </a:solidFill>
                <a:ea typeface="宋体" charset="-122"/>
                <a:sym typeface="Symbol" pitchFamily="18" charset="2"/>
              </a:rPr>
              <a:t></a:t>
            </a:r>
            <a:r>
              <a:rPr lang="en-US" altLang="zh-CN" sz="2600" b="1">
                <a:solidFill>
                  <a:srgbClr val="C00000"/>
                </a:solidFill>
                <a:ea typeface="宋体" charset="-122"/>
              </a:rPr>
              <a:t>2 ] =</a:t>
            </a:r>
          </a:p>
          <a:p>
            <a:pPr lvl="0">
              <a:spcBef>
                <a:spcPct val="20000"/>
              </a:spcBef>
            </a:pPr>
            <a:r>
              <a:rPr lang="en-US" altLang="zh-CN" sz="2600" b="1" i="1">
                <a:solidFill>
                  <a:srgbClr val="C00000"/>
                </a:solidFill>
                <a:ea typeface="宋体" charset="-122"/>
              </a:rPr>
              <a:t>                  val</a:t>
            </a:r>
            <a:r>
              <a:rPr lang="en-US" altLang="zh-CN" sz="2600" b="1">
                <a:solidFill>
                  <a:srgbClr val="C00000"/>
                </a:solidFill>
                <a:ea typeface="宋体" charset="-122"/>
              </a:rPr>
              <a:t> [</a:t>
            </a:r>
            <a:r>
              <a:rPr lang="en-US" altLang="zh-CN" sz="2600" b="1" i="1">
                <a:solidFill>
                  <a:srgbClr val="C00000"/>
                </a:solidFill>
                <a:ea typeface="宋体" charset="-122"/>
              </a:rPr>
              <a:t>top </a:t>
            </a:r>
            <a:r>
              <a:rPr lang="en-US" altLang="zh-CN" sz="2600" b="1">
                <a:solidFill>
                  <a:srgbClr val="C00000"/>
                </a:solidFill>
                <a:ea typeface="宋体" charset="-122"/>
                <a:sym typeface="Symbol" pitchFamily="18" charset="2"/>
              </a:rPr>
              <a:t></a:t>
            </a:r>
            <a:r>
              <a:rPr lang="en-US" altLang="zh-CN" sz="2600" b="1">
                <a:solidFill>
                  <a:srgbClr val="C00000"/>
                </a:solidFill>
                <a:ea typeface="宋体" charset="-122"/>
              </a:rPr>
              <a:t>1]</a:t>
            </a:r>
            <a:endParaRPr lang="zh-CN" altLang="en-US" sz="2600" dirty="0">
              <a:solidFill>
                <a:srgbClr val="C0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EDDA368-FA68-4F58-9C74-F02BBC7DC5BC}"/>
              </a:ext>
            </a:extLst>
          </p:cNvPr>
          <p:cNvSpPr>
            <a:spLocks noGrp="1" noChangeArrowheads="1"/>
          </p:cNvSpPr>
          <p:nvPr>
            <p:ph type="title"/>
          </p:nvPr>
        </p:nvSpPr>
        <p:spPr>
          <a:xfrm>
            <a:off x="722091" y="295275"/>
            <a:ext cx="8382000" cy="1143000"/>
          </a:xfrm>
          <a:noFill/>
          <a:ln>
            <a:noFill/>
          </a:ln>
        </p:spPr>
        <p:txBody>
          <a:bodyPr anchor="b"/>
          <a:lstStyle/>
          <a:p>
            <a:pPr algn="ctr" eaLnBrk="1" hangingPunct="1"/>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4.2  </a:t>
            </a:r>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属性定义的</a:t>
            </a:r>
            <a:r>
              <a:rPr lang="zh-CN" altLang="en-US" b="1" dirty="0">
                <a:solidFill>
                  <a:srgbClr val="FF66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endPar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
        <p:nvSpPr>
          <p:cNvPr id="872451" name="Rectangle 3">
            <a:extLst>
              <a:ext uri="{FF2B5EF4-FFF2-40B4-BE49-F238E27FC236}">
                <a16:creationId xmlns:a16="http://schemas.microsoft.com/office/drawing/2014/main" id="{88293B61-95D8-4E82-BDA6-8841522527F0}"/>
              </a:ext>
            </a:extLst>
          </p:cNvPr>
          <p:cNvSpPr>
            <a:spLocks noGrp="1" noChangeArrowheads="1"/>
          </p:cNvSpPr>
          <p:nvPr>
            <p:ph type="body" idx="1"/>
          </p:nvPr>
        </p:nvSpPr>
        <p:spPr>
          <a:xfrm>
            <a:off x="287338" y="2029545"/>
            <a:ext cx="8856662" cy="2983631"/>
          </a:xfrm>
          <a:noFill/>
        </p:spPr>
        <p:txBody>
          <a:bodyPr/>
          <a:lstStyle/>
          <a:p>
            <a:pPr>
              <a:spcBef>
                <a:spcPct val="0"/>
              </a:spcBef>
            </a:pPr>
            <a:r>
              <a:rPr lang="zh-CN" altLang="en-US" b="1" dirty="0">
                <a:solidFill>
                  <a:srgbClr val="C00000"/>
                </a:solidFill>
                <a:latin typeface="华文新魏" panose="02010800040101010101" pitchFamily="2" charset="-122"/>
                <a:ea typeface="华文新魏" panose="02010800040101010101" pitchFamily="2" charset="-122"/>
              </a:rPr>
              <a:t>例：</a:t>
            </a:r>
            <a:r>
              <a:rPr lang="zh-CN" altLang="en-US" b="1" dirty="0">
                <a:latin typeface="华文新魏" panose="02010800040101010101" pitchFamily="2" charset="-122"/>
                <a:ea typeface="华文新魏" panose="02010800040101010101" pitchFamily="2" charset="-122"/>
              </a:rPr>
              <a:t>面临输入</a:t>
            </a:r>
            <a:r>
              <a:rPr lang="en-US" altLang="zh-CN" b="1" dirty="0">
                <a:solidFill>
                  <a:srgbClr val="0000FF"/>
                </a:solidFill>
                <a:latin typeface="华文新魏" panose="02010800040101010101" pitchFamily="2" charset="-122"/>
                <a:ea typeface="华文新魏" panose="02010800040101010101" pitchFamily="2" charset="-122"/>
              </a:rPr>
              <a:t>8+5*2</a:t>
            </a:r>
            <a:r>
              <a:rPr lang="en-US" altLang="zh-CN" b="1" dirty="0">
                <a:solidFill>
                  <a:srgbClr val="FF6600"/>
                </a:solidFill>
                <a:latin typeface="华文新魏" panose="02010800040101010101" pitchFamily="2" charset="-122"/>
                <a:ea typeface="华文新魏" panose="02010800040101010101" pitchFamily="2" charset="-122"/>
              </a:rPr>
              <a:t>n</a:t>
            </a:r>
            <a:r>
              <a:rPr lang="zh-CN" altLang="en-US" b="1" dirty="0">
                <a:latin typeface="华文新魏" panose="02010800040101010101" pitchFamily="2" charset="-122"/>
                <a:ea typeface="华文新魏" panose="02010800040101010101" pitchFamily="2" charset="-122"/>
              </a:rPr>
              <a:t>时分析器的动作序列</a:t>
            </a:r>
            <a:endParaRPr lang="zh-CN" altLang="en-US" b="1" dirty="0">
              <a:solidFill>
                <a:srgbClr val="FF0000"/>
              </a:solidFill>
              <a:latin typeface="华文新魏" panose="02010800040101010101" pitchFamily="2" charset="-122"/>
              <a:ea typeface="华文新魏" panose="02010800040101010101" pitchFamily="2" charset="-122"/>
            </a:endParaRPr>
          </a:p>
          <a:p>
            <a:pPr lvl="1">
              <a:spcBef>
                <a:spcPts val="1200"/>
              </a:spcBef>
            </a:pPr>
            <a:r>
              <a:rPr lang="zh-CN" altLang="en-US" sz="2600" b="1" dirty="0">
                <a:solidFill>
                  <a:schemeClr val="tx2"/>
                </a:solidFill>
                <a:latin typeface="华文新魏" panose="02010800040101010101" pitchFamily="2" charset="-122"/>
                <a:ea typeface="华文新魏" panose="02010800040101010101" pitchFamily="2" charset="-122"/>
              </a:rPr>
              <a:t>在实现轮廓中，代码段刚好在</a:t>
            </a:r>
            <a:r>
              <a:rPr lang="zh-CN" altLang="en-US" sz="2600" b="1" dirty="0">
                <a:solidFill>
                  <a:srgbClr val="C00000"/>
                </a:solidFill>
                <a:latin typeface="华文新魏" panose="02010800040101010101" pitchFamily="2" charset="-122"/>
                <a:ea typeface="华文新魏" panose="02010800040101010101" pitchFamily="2" charset="-122"/>
              </a:rPr>
              <a:t>归约前</a:t>
            </a:r>
            <a:r>
              <a:rPr lang="zh-CN" altLang="en-US" sz="2600" b="1" dirty="0">
                <a:solidFill>
                  <a:schemeClr val="tx2"/>
                </a:solidFill>
                <a:latin typeface="华文新魏" panose="02010800040101010101" pitchFamily="2" charset="-122"/>
                <a:ea typeface="华文新魏" panose="02010800040101010101" pitchFamily="2" charset="-122"/>
              </a:rPr>
              <a:t>执行。</a:t>
            </a:r>
            <a:endParaRPr lang="en-US" altLang="zh-CN" sz="2600" b="1" dirty="0">
              <a:solidFill>
                <a:schemeClr val="tx2"/>
              </a:solidFill>
              <a:latin typeface="华文新魏" panose="02010800040101010101" pitchFamily="2" charset="-122"/>
              <a:ea typeface="华文新魏" panose="02010800040101010101" pitchFamily="2" charset="-122"/>
            </a:endParaRPr>
          </a:p>
          <a:p>
            <a:pPr>
              <a:spcBef>
                <a:spcPts val="3000"/>
              </a:spcBef>
            </a:pPr>
            <a:r>
              <a:rPr lang="zh-CN" altLang="en-US" b="1" dirty="0">
                <a:solidFill>
                  <a:schemeClr val="tx2"/>
                </a:solidFill>
                <a:latin typeface="华文新魏" panose="02010800040101010101" pitchFamily="2" charset="-122"/>
                <a:ea typeface="华文新魏" panose="02010800040101010101" pitchFamily="2" charset="-122"/>
              </a:rPr>
              <a:t>归约提供一种“</a:t>
            </a:r>
            <a:r>
              <a:rPr lang="zh-CN" altLang="en-US" b="1" dirty="0">
                <a:solidFill>
                  <a:srgbClr val="C00000"/>
                </a:solidFill>
                <a:latin typeface="华文新魏" panose="02010800040101010101" pitchFamily="2" charset="-122"/>
                <a:ea typeface="华文新魏" panose="02010800040101010101" pitchFamily="2" charset="-122"/>
              </a:rPr>
              <a:t>挂钩</a:t>
            </a:r>
            <a:r>
              <a:rPr lang="zh-CN" altLang="en-US" b="1" dirty="0">
                <a:solidFill>
                  <a:schemeClr val="tx2"/>
                </a:solidFill>
                <a:latin typeface="华文新魏" panose="02010800040101010101" pitchFamily="2" charset="-122"/>
                <a:ea typeface="华文新魏" panose="02010800040101010101" pitchFamily="2" charset="-122"/>
              </a:rPr>
              <a:t>”，任何代码段都可以悬挂在上面，允许用户把代码和产生式联系在一起，</a:t>
            </a:r>
            <a:r>
              <a:rPr lang="zh-CN" altLang="en-US" b="1" dirty="0">
                <a:solidFill>
                  <a:srgbClr val="9900CC"/>
                </a:solidFill>
                <a:latin typeface="华文新魏" panose="02010800040101010101" pitchFamily="2" charset="-122"/>
                <a:ea typeface="华文新魏" panose="02010800040101010101" pitchFamily="2" charset="-122"/>
              </a:rPr>
              <a:t>当按此产生式归约时，执行这些代码。</a:t>
            </a:r>
          </a:p>
        </p:txBody>
      </p:sp>
    </p:spTree>
    <p:extLst>
      <p:ext uri="{BB962C8B-B14F-4D97-AF65-F5344CB8AC3E}">
        <p14:creationId xmlns:p14="http://schemas.microsoft.com/office/powerpoint/2010/main" val="67073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2451">
                                            <p:txEl>
                                              <p:pRg st="1" end="1"/>
                                            </p:txEl>
                                          </p:spTgt>
                                        </p:tgtEl>
                                        <p:attrNameLst>
                                          <p:attrName>style.visibility</p:attrName>
                                        </p:attrNameLst>
                                      </p:cBhvr>
                                      <p:to>
                                        <p:strVal val="visible"/>
                                      </p:to>
                                    </p:set>
                                    <p:anim calcmode="lin" valueType="num">
                                      <p:cBhvr additive="base">
                                        <p:cTn id="7" dur="500" fill="hold"/>
                                        <p:tgtEl>
                                          <p:spTgt spid="8724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2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72451">
                                            <p:txEl>
                                              <p:pRg st="2" end="2"/>
                                            </p:txEl>
                                          </p:spTgt>
                                        </p:tgtEl>
                                        <p:attrNameLst>
                                          <p:attrName>style.visibility</p:attrName>
                                        </p:attrNameLst>
                                      </p:cBhvr>
                                      <p:to>
                                        <p:strVal val="visible"/>
                                      </p:to>
                                    </p:set>
                                    <p:anim calcmode="lin" valueType="num">
                                      <p:cBhvr additive="base">
                                        <p:cTn id="13" dur="500" fill="hold"/>
                                        <p:tgtEl>
                                          <p:spTgt spid="8724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24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47D148A-8DE4-4473-8A66-C95FF2612329}"/>
              </a:ext>
            </a:extLst>
          </p:cNvPr>
          <p:cNvSpPr>
            <a:spLocks noGrp="1" noChangeArrowheads="1"/>
          </p:cNvSpPr>
          <p:nvPr>
            <p:ph type="title"/>
          </p:nvPr>
        </p:nvSpPr>
        <p:spPr>
          <a:xfrm>
            <a:off x="304800" y="228600"/>
            <a:ext cx="838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gn="ctr" eaLnBrk="1" hangingPunct="1"/>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a:t>
            </a:r>
          </a:p>
        </p:txBody>
      </p:sp>
      <p:sp>
        <p:nvSpPr>
          <p:cNvPr id="665603" name="Rectangle 3">
            <a:extLst>
              <a:ext uri="{FF2B5EF4-FFF2-40B4-BE49-F238E27FC236}">
                <a16:creationId xmlns:a16="http://schemas.microsoft.com/office/drawing/2014/main" id="{DEDD8321-1A2B-4BF2-9FC1-7CE6BE69F222}"/>
              </a:ext>
            </a:extLst>
          </p:cNvPr>
          <p:cNvSpPr>
            <a:spLocks noGrp="1" noChangeArrowheads="1"/>
          </p:cNvSpPr>
          <p:nvPr>
            <p:ph type="body" idx="1"/>
          </p:nvPr>
        </p:nvSpPr>
        <p:spPr>
          <a:xfrm>
            <a:off x="284563" y="2132856"/>
            <a:ext cx="8564562" cy="4150965"/>
          </a:xfrm>
          <a:noFill/>
        </p:spPr>
        <p:txBody>
          <a:bodyPr/>
          <a:lstStyle/>
          <a:p>
            <a:pPr>
              <a:spcBef>
                <a:spcPct val="0"/>
              </a:spcBef>
            </a:pPr>
            <a:r>
              <a:rPr lang="zh-CN" altLang="en-US" b="1" dirty="0">
                <a:solidFill>
                  <a:srgbClr val="0000FF"/>
                </a:solidFill>
                <a:latin typeface="华文新魏" panose="02010800040101010101" pitchFamily="2" charset="-122"/>
                <a:ea typeface="华文新魏" panose="02010800040101010101" pitchFamily="2" charset="-122"/>
              </a:rPr>
              <a:t>边分析边翻译的方式能否用于继承属性？</a:t>
            </a:r>
          </a:p>
          <a:p>
            <a:pPr>
              <a:spcBef>
                <a:spcPct val="0"/>
              </a:spcBef>
            </a:pPr>
            <a:endParaRPr lang="zh-CN" altLang="en-US" b="1" dirty="0">
              <a:solidFill>
                <a:srgbClr val="C00000"/>
              </a:solidFill>
              <a:latin typeface="华文新魏" panose="02010800040101010101" pitchFamily="2" charset="-122"/>
              <a:ea typeface="华文新魏" panose="02010800040101010101" pitchFamily="2" charset="-122"/>
            </a:endParaRPr>
          </a:p>
          <a:p>
            <a:pPr lvl="1">
              <a:lnSpc>
                <a:spcPct val="110000"/>
              </a:lnSpc>
              <a:spcBef>
                <a:spcPct val="0"/>
              </a:spcBef>
            </a:pPr>
            <a:r>
              <a:rPr lang="zh-CN" altLang="en-US" b="1" dirty="0">
                <a:solidFill>
                  <a:srgbClr val="002060"/>
                </a:solidFill>
                <a:latin typeface="华文新魏" panose="02010800040101010101" pitchFamily="2" charset="-122"/>
                <a:ea typeface="华文新魏" panose="02010800040101010101" pitchFamily="2" charset="-122"/>
              </a:rPr>
              <a:t>属性的计算次序一定受分析方法所限定的分析树结点建立次序的限制</a:t>
            </a:r>
          </a:p>
          <a:p>
            <a:pPr lvl="1">
              <a:lnSpc>
                <a:spcPct val="110000"/>
              </a:lnSpc>
              <a:spcBef>
                <a:spcPct val="0"/>
              </a:spcBef>
            </a:pPr>
            <a:r>
              <a:rPr lang="zh-CN" altLang="en-US" b="1" dirty="0">
                <a:solidFill>
                  <a:srgbClr val="C00000"/>
                </a:solidFill>
                <a:latin typeface="华文新魏" panose="02010800040101010101" pitchFamily="2" charset="-122"/>
                <a:ea typeface="华文新魏" panose="02010800040101010101" pitchFamily="2" charset="-122"/>
              </a:rPr>
              <a:t>分析树的结点是自左向右生成</a:t>
            </a:r>
          </a:p>
          <a:p>
            <a:pPr lvl="1">
              <a:lnSpc>
                <a:spcPct val="110000"/>
              </a:lnSpc>
              <a:spcBef>
                <a:spcPct val="0"/>
              </a:spcBef>
            </a:pPr>
            <a:r>
              <a:rPr lang="zh-CN" altLang="en-US" b="1" dirty="0">
                <a:solidFill>
                  <a:srgbClr val="002060"/>
                </a:solidFill>
                <a:latin typeface="华文新魏" panose="02010800040101010101" pitchFamily="2" charset="-122"/>
                <a:ea typeface="华文新魏" panose="02010800040101010101" pitchFamily="2" charset="-122"/>
              </a:rPr>
              <a:t>如果</a:t>
            </a:r>
            <a:r>
              <a:rPr lang="zh-CN" altLang="en-US" b="1" dirty="0">
                <a:solidFill>
                  <a:srgbClr val="C00000"/>
                </a:solidFill>
                <a:latin typeface="华文新魏" panose="02010800040101010101" pitchFamily="2" charset="-122"/>
                <a:ea typeface="华文新魏" panose="02010800040101010101" pitchFamily="2" charset="-122"/>
              </a:rPr>
              <a:t>属性信息是自左向右流动</a:t>
            </a:r>
            <a:r>
              <a:rPr lang="zh-CN" altLang="en-US" b="1" dirty="0">
                <a:solidFill>
                  <a:srgbClr val="002060"/>
                </a:solidFill>
                <a:latin typeface="华文新魏" panose="02010800040101010101" pitchFamily="2" charset="-122"/>
                <a:ea typeface="华文新魏" panose="02010800040101010101" pitchFamily="2" charset="-122"/>
              </a:rPr>
              <a:t>，那么就有可能在分析的同时完成属性计算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665603">
                                            <p:txEl>
                                              <p:pRg st="2" end="2"/>
                                            </p:txEl>
                                          </p:spTgt>
                                        </p:tgtEl>
                                        <p:attrNameLst>
                                          <p:attrName>style.visibility</p:attrName>
                                        </p:attrNameLst>
                                      </p:cBhvr>
                                      <p:to>
                                        <p:strVal val="visible"/>
                                      </p:to>
                                    </p:set>
                                    <p:animEffect transition="in" filter="circle(in)">
                                      <p:cBhvr>
                                        <p:cTn id="7" dur="2000"/>
                                        <p:tgtEl>
                                          <p:spTgt spid="6656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65603">
                                            <p:txEl>
                                              <p:pRg st="3" end="3"/>
                                            </p:txEl>
                                          </p:spTgt>
                                        </p:tgtEl>
                                        <p:attrNameLst>
                                          <p:attrName>style.visibility</p:attrName>
                                        </p:attrNameLst>
                                      </p:cBhvr>
                                      <p:to>
                                        <p:strVal val="visible"/>
                                      </p:to>
                                    </p:set>
                                    <p:animEffect transition="in" filter="box(in)">
                                      <p:cBhvr>
                                        <p:cTn id="12" dur="500"/>
                                        <p:tgtEl>
                                          <p:spTgt spid="6656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65603">
                                            <p:txEl>
                                              <p:pRg st="4" end="4"/>
                                            </p:txEl>
                                          </p:spTgt>
                                        </p:tgtEl>
                                        <p:attrNameLst>
                                          <p:attrName>style.visibility</p:attrName>
                                        </p:attrNameLst>
                                      </p:cBhvr>
                                      <p:to>
                                        <p:strVal val="visible"/>
                                      </p:to>
                                    </p:set>
                                    <p:animEffect transition="in" filter="box(in)">
                                      <p:cBhvr>
                                        <p:cTn id="17" dur="500"/>
                                        <p:tgtEl>
                                          <p:spTgt spid="66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7" name="Rectangle 3">
            <a:extLst>
              <a:ext uri="{FF2B5EF4-FFF2-40B4-BE49-F238E27FC236}">
                <a16:creationId xmlns:a16="http://schemas.microsoft.com/office/drawing/2014/main" id="{F7E735BF-0280-48FD-8A74-C72ED4A31CC1}"/>
              </a:ext>
            </a:extLst>
          </p:cNvPr>
          <p:cNvSpPr>
            <a:spLocks noGrp="1" noChangeArrowheads="1"/>
          </p:cNvSpPr>
          <p:nvPr>
            <p:ph type="body" idx="1"/>
          </p:nvPr>
        </p:nvSpPr>
        <p:spPr>
          <a:xfrm>
            <a:off x="287338" y="2060848"/>
            <a:ext cx="8564562" cy="4655021"/>
          </a:xfrm>
          <a:noFill/>
        </p:spPr>
        <p:txBody>
          <a:bodyPr/>
          <a:lstStyle/>
          <a:p>
            <a:pPr>
              <a:spcBef>
                <a:spcPct val="0"/>
              </a:spcBef>
              <a:buClr>
                <a:srgbClr val="0000FF"/>
              </a:buClr>
              <a:buSzPct val="80000"/>
              <a:buFont typeface="Wingdings" panose="05000000000000000000" pitchFamily="2" charset="2"/>
              <a:buChar char="p"/>
            </a:pPr>
            <a:r>
              <a:rPr lang="en-US" altLang="zh-CN" b="1" i="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L</a:t>
            </a:r>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属性定义</a:t>
            </a: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a:t>
            </a:r>
          </a:p>
          <a:p>
            <a:pPr lvl="1" algn="just">
              <a:spcBef>
                <a:spcPts val="1800"/>
              </a:spcBef>
              <a:buClr>
                <a:srgbClr val="C00000"/>
              </a:buClr>
            </a:pP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如果每个产生式 </a:t>
            </a:r>
            <a:r>
              <a:rPr lang="en-US" altLang="zh-CN" b="1" i="1" dirty="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1" baseline="-30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b="1"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b="1"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1" baseline="-30000" dirty="0">
                <a:latin typeface="Times New Roman" panose="02020603050405020304" pitchFamily="18" charset="0"/>
                <a:ea typeface="华文新魏" panose="02010800040101010101" pitchFamily="2" charset="-122"/>
                <a:cs typeface="Times New Roman" panose="02020603050405020304" pitchFamily="18" charset="0"/>
              </a:rPr>
              <a:t>j-1 </a:t>
            </a:r>
            <a:r>
              <a:rPr lang="en-US" altLang="zh-CN" b="1" i="1"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1" baseline="-30000"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j</a:t>
            </a:r>
            <a:r>
              <a:rPr lang="en-US" altLang="zh-CN" b="1"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b="1" i="1" dirty="0" err="1">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1" i="1" baseline="-30000" dirty="0" err="1">
                <a:latin typeface="Times New Roman" panose="02020603050405020304" pitchFamily="18" charset="0"/>
                <a:ea typeface="华文新魏" panose="02010800040101010101" pitchFamily="2" charset="-122"/>
                <a:cs typeface="Times New Roman" panose="02020603050405020304" pitchFamily="18" charset="0"/>
              </a:rPr>
              <a:t>n</a:t>
            </a:r>
            <a:r>
              <a:rPr lang="en-US" altLang="zh-CN" b="1" i="1" baseline="-300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的每条语义规则</a:t>
            </a:r>
            <a:r>
              <a:rPr lang="zh-CN" altLang="en-US"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计算的属性是</a:t>
            </a:r>
            <a:r>
              <a:rPr lang="en-US" altLang="zh-CN"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的综合属性</a:t>
            </a: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；或者是</a:t>
            </a:r>
            <a:r>
              <a:rPr lang="en-US" altLang="zh-CN" b="1" i="1"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1" i="1" baseline="-30000"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j</a:t>
            </a:r>
            <a:r>
              <a:rPr lang="en-US" altLang="zh-CN" b="1"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的继承属性</a:t>
            </a: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，但它仅依赖：</a:t>
            </a:r>
          </a:p>
          <a:p>
            <a:pPr lvl="2" algn="just">
              <a:buClr>
                <a:srgbClr val="0000FF"/>
              </a:buClr>
              <a:buSzPct val="80000"/>
              <a:buFont typeface="Arial" panose="020B0604020202020204" pitchFamily="34" charset="0"/>
              <a:buChar char="•"/>
            </a:pP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该产生式中</a:t>
            </a:r>
            <a:r>
              <a:rPr lang="en-US" altLang="zh-CN" b="1" i="1" dirty="0" err="1">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1" i="1" baseline="-30000" dirty="0" err="1">
                <a:latin typeface="Times New Roman" panose="02020603050405020304" pitchFamily="18" charset="0"/>
                <a:ea typeface="华文新魏" panose="02010800040101010101" pitchFamily="2" charset="-122"/>
                <a:cs typeface="Times New Roman" panose="02020603050405020304" pitchFamily="18" charset="0"/>
              </a:rPr>
              <a:t>j</a:t>
            </a:r>
            <a:r>
              <a:rPr lang="en-US" altLang="zh-CN" b="1" i="1" baseline="-300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左边符号</a:t>
            </a:r>
            <a:r>
              <a:rPr lang="en-US" altLang="zh-CN" b="1"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1" baseline="-30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b="1"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b="1"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1" baseline="-30000" dirty="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b="1" dirty="0">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b="1"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1" i="1" baseline="-30000" dirty="0">
                <a:latin typeface="Times New Roman" panose="02020603050405020304" pitchFamily="18" charset="0"/>
                <a:ea typeface="华文新魏" panose="02010800040101010101" pitchFamily="2" charset="-122"/>
                <a:cs typeface="Times New Roman" panose="02020603050405020304" pitchFamily="18" charset="0"/>
              </a:rPr>
              <a:t>j</a:t>
            </a:r>
            <a:r>
              <a:rPr lang="en-US" altLang="zh-CN" b="1" baseline="-300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的属性；</a:t>
            </a:r>
          </a:p>
          <a:p>
            <a:pPr lvl="2" algn="just">
              <a:buClr>
                <a:srgbClr val="0000FF"/>
              </a:buClr>
              <a:buSzPct val="80000"/>
              <a:buFont typeface="Arial" panose="020B0604020202020204" pitchFamily="34" charset="0"/>
              <a:buChar char="•"/>
            </a:pPr>
            <a:r>
              <a:rPr lang="en-US" altLang="zh-CN" b="1" i="1" dirty="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的继承属性</a:t>
            </a:r>
          </a:p>
          <a:p>
            <a:pPr>
              <a:spcBef>
                <a:spcPct val="0"/>
              </a:spcBef>
              <a:buClr>
                <a:srgbClr val="C00000"/>
              </a:buClr>
            </a:pPr>
            <a:endParaRPr lang="zh-CN" altLang="en-US" sz="2800" b="1" dirty="0">
              <a:latin typeface="Times New Roman" panose="02020603050405020304" pitchFamily="18" charset="0"/>
              <a:ea typeface="华文新魏" panose="02010800040101010101" pitchFamily="2" charset="-122"/>
              <a:cs typeface="Times New Roman" panose="02020603050405020304" pitchFamily="18" charset="0"/>
            </a:endParaRPr>
          </a:p>
          <a:p>
            <a:pPr lvl="1">
              <a:spcBef>
                <a:spcPct val="0"/>
              </a:spcBef>
              <a:buClr>
                <a:srgbClr val="C00000"/>
              </a:buClr>
            </a:pPr>
            <a:r>
              <a:rPr lang="en-US" altLang="zh-CN" sz="2400" b="1" i="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S</a:t>
            </a:r>
            <a:r>
              <a:rPr lang="zh-CN" altLang="en-US" b="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属性定义属于</a:t>
            </a:r>
            <a:r>
              <a:rPr lang="en-US" altLang="zh-CN" b="1" i="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L</a:t>
            </a:r>
            <a:r>
              <a:rPr lang="zh-CN" altLang="en-US" b="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属性定义</a:t>
            </a:r>
          </a:p>
        </p:txBody>
      </p:sp>
      <p:sp>
        <p:nvSpPr>
          <p:cNvPr id="5" name="Rectangle 2">
            <a:extLst>
              <a:ext uri="{FF2B5EF4-FFF2-40B4-BE49-F238E27FC236}">
                <a16:creationId xmlns:a16="http://schemas.microsoft.com/office/drawing/2014/main" id="{EDFF487B-4746-42E2-9CA5-685B64423A89}"/>
              </a:ext>
            </a:extLst>
          </p:cNvPr>
          <p:cNvSpPr>
            <a:spLocks noGrp="1" noChangeArrowheads="1"/>
          </p:cNvSpPr>
          <p:nvPr>
            <p:ph type="title"/>
          </p:nvPr>
        </p:nvSpPr>
        <p:spPr>
          <a:xfrm>
            <a:off x="304800" y="228600"/>
            <a:ext cx="838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gn="ctr" eaLnBrk="1" hangingPunct="1"/>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671747">
                                            <p:txEl>
                                              <p:pRg st="1" end="1"/>
                                            </p:txEl>
                                          </p:spTgt>
                                        </p:tgtEl>
                                        <p:attrNameLst>
                                          <p:attrName>style.visibility</p:attrName>
                                        </p:attrNameLst>
                                      </p:cBhvr>
                                      <p:to>
                                        <p:strVal val="visible"/>
                                      </p:to>
                                    </p:set>
                                    <p:animEffect transition="in" filter="circle(in)">
                                      <p:cBhvr>
                                        <p:cTn id="7" dur="2000"/>
                                        <p:tgtEl>
                                          <p:spTgt spid="671747">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71747">
                                            <p:txEl>
                                              <p:pRg st="2" end="2"/>
                                            </p:txEl>
                                          </p:spTgt>
                                        </p:tgtEl>
                                        <p:attrNameLst>
                                          <p:attrName>style.visibility</p:attrName>
                                        </p:attrNameLst>
                                      </p:cBhvr>
                                      <p:to>
                                        <p:strVal val="visible"/>
                                      </p:to>
                                    </p:set>
                                    <p:animEffect transition="in" filter="circle(in)">
                                      <p:cBhvr>
                                        <p:cTn id="10" dur="2000"/>
                                        <p:tgtEl>
                                          <p:spTgt spid="671747">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71747">
                                            <p:txEl>
                                              <p:pRg st="3" end="3"/>
                                            </p:txEl>
                                          </p:spTgt>
                                        </p:tgtEl>
                                        <p:attrNameLst>
                                          <p:attrName>style.visibility</p:attrName>
                                        </p:attrNameLst>
                                      </p:cBhvr>
                                      <p:to>
                                        <p:strVal val="visible"/>
                                      </p:to>
                                    </p:set>
                                    <p:animEffect transition="in" filter="circle(in)">
                                      <p:cBhvr>
                                        <p:cTn id="13" dur="2000"/>
                                        <p:tgtEl>
                                          <p:spTgt spid="67174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71747">
                                            <p:txEl>
                                              <p:pRg st="5" end="5"/>
                                            </p:txEl>
                                          </p:spTgt>
                                        </p:tgtEl>
                                        <p:attrNameLst>
                                          <p:attrName>style.visibility</p:attrName>
                                        </p:attrNameLst>
                                      </p:cBhvr>
                                      <p:to>
                                        <p:strVal val="visible"/>
                                      </p:to>
                                    </p:set>
                                    <p:animEffect transition="in" filter="box(in)">
                                      <p:cBhvr>
                                        <p:cTn id="18" dur="500"/>
                                        <p:tgtEl>
                                          <p:spTgt spid="67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3359326-F1E5-42B1-A9EF-DB19F10D1FC7}"/>
              </a:ext>
            </a:extLst>
          </p:cNvPr>
          <p:cNvSpPr>
            <a:spLocks noGrp="1" noChangeArrowheads="1"/>
          </p:cNvSpPr>
          <p:nvPr>
            <p:ph type="title" idx="4294967295"/>
          </p:nvPr>
        </p:nvSpPr>
        <p:spPr>
          <a:xfrm>
            <a:off x="762000" y="609600"/>
            <a:ext cx="7772400" cy="1143000"/>
          </a:xfrm>
        </p:spPr>
        <p:txBody>
          <a:bodyPr/>
          <a:lstStyle/>
          <a:p>
            <a:pPr algn="ctr" eaLnBrk="1" hangingPunct="1"/>
            <a:r>
              <a:rPr lang="zh-CN" altLang="en-US" b="1">
                <a:solidFill>
                  <a:schemeClr val="tx1"/>
                </a:solidFill>
                <a:latin typeface="Times New Roman" panose="02020603050405020304" pitchFamily="18" charset="0"/>
                <a:ea typeface="华文新魏" panose="02010800040101010101" pitchFamily="2" charset="-122"/>
              </a:rPr>
              <a:t>语法制导翻译概述</a:t>
            </a:r>
          </a:p>
        </p:txBody>
      </p:sp>
      <p:sp>
        <p:nvSpPr>
          <p:cNvPr id="7171" name="Rectangle 3">
            <a:extLst>
              <a:ext uri="{FF2B5EF4-FFF2-40B4-BE49-F238E27FC236}">
                <a16:creationId xmlns:a16="http://schemas.microsoft.com/office/drawing/2014/main" id="{5E9BEEB8-4F22-48CF-96BA-C86B876CD307}"/>
              </a:ext>
            </a:extLst>
          </p:cNvPr>
          <p:cNvSpPr>
            <a:spLocks noGrp="1" noChangeArrowheads="1"/>
          </p:cNvSpPr>
          <p:nvPr>
            <p:ph type="body" idx="4294967295"/>
          </p:nvPr>
        </p:nvSpPr>
        <p:spPr/>
        <p:txBody>
          <a:bodyPr/>
          <a:lstStyle/>
          <a:p>
            <a:pPr eaLnBrk="1" hangingPunct="1"/>
            <a:r>
              <a:rPr lang="en-US" altLang="zh-CN" b="1">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语义分析的任务</a:t>
            </a:r>
            <a:endParaRPr lang="en-US" altLang="zh-CN" b="1">
              <a:latin typeface="Times New Roman" panose="02020603050405020304" pitchFamily="18" charset="0"/>
              <a:ea typeface="华文新魏" panose="02010800040101010101" pitchFamily="2" charset="-122"/>
            </a:endParaRPr>
          </a:p>
          <a:p>
            <a:pPr eaLnBrk="1" hangingPunct="1"/>
            <a:r>
              <a:rPr lang="zh-CN" altLang="en-US" b="1">
                <a:solidFill>
                  <a:srgbClr val="0000FF"/>
                </a:solidFill>
                <a:latin typeface="Times New Roman" panose="02020603050405020304" pitchFamily="18" charset="0"/>
                <a:ea typeface="华文新魏" panose="02010800040101010101" pitchFamily="2" charset="-122"/>
              </a:rPr>
              <a:t>语义检查</a:t>
            </a:r>
          </a:p>
          <a:p>
            <a:pPr lvl="1" eaLnBrk="1" hangingPunct="1"/>
            <a:r>
              <a:rPr lang="zh-CN" altLang="en-US" b="1">
                <a:latin typeface="Times New Roman" panose="02020603050405020304" pitchFamily="18" charset="0"/>
                <a:ea typeface="华文新魏" panose="02010800040101010101" pitchFamily="2" charset="-122"/>
              </a:rPr>
              <a:t>例如：类型、运算、维数、越界</a:t>
            </a:r>
          </a:p>
          <a:p>
            <a:pPr eaLnBrk="1" hangingPunct="1"/>
            <a:r>
              <a:rPr lang="zh-CN" altLang="en-US" b="1">
                <a:solidFill>
                  <a:srgbClr val="0000FF"/>
                </a:solidFill>
                <a:latin typeface="Times New Roman" panose="02020603050405020304" pitchFamily="18" charset="0"/>
                <a:ea typeface="华文新魏" panose="02010800040101010101" pitchFamily="2" charset="-122"/>
              </a:rPr>
              <a:t>语义处理</a:t>
            </a:r>
          </a:p>
          <a:p>
            <a:pPr lvl="1" eaLnBrk="1" hangingPunct="1"/>
            <a:r>
              <a:rPr lang="zh-CN" altLang="en-US" b="1">
                <a:latin typeface="Times New Roman" panose="02020603050405020304" pitchFamily="18" charset="0"/>
                <a:ea typeface="华文新魏" panose="02010800040101010101" pitchFamily="2" charset="-122"/>
              </a:rPr>
              <a:t>例如：变量的存储分配、表达式的求值、语句的翻译</a:t>
            </a:r>
          </a:p>
          <a:p>
            <a:pPr eaLnBrk="1" hangingPunct="1"/>
            <a:r>
              <a:rPr lang="zh-CN" altLang="en-US" b="1">
                <a:solidFill>
                  <a:srgbClr val="0000FF"/>
                </a:solidFill>
                <a:latin typeface="Times New Roman" panose="02020603050405020304" pitchFamily="18" charset="0"/>
                <a:ea typeface="华文新魏" panose="02010800040101010101" pitchFamily="2" charset="-122"/>
              </a:rPr>
              <a:t>总目标</a:t>
            </a:r>
          </a:p>
          <a:p>
            <a:pPr lvl="1" eaLnBrk="1" hangingPunct="1"/>
            <a:r>
              <a:rPr lang="zh-CN" altLang="en-US" b="1">
                <a:latin typeface="Times New Roman" panose="02020603050405020304" pitchFamily="18" charset="0"/>
                <a:ea typeface="华文新魏" panose="02010800040101010101" pitchFamily="2" charset="-122"/>
              </a:rPr>
              <a:t>生成等价的中间代码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5" dur="500"/>
                                        <p:tgtEl>
                                          <p:spTgt spid="717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0" dur="500"/>
                                        <p:tgtEl>
                                          <p:spTgt spid="717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3" dur="500"/>
                                        <p:tgtEl>
                                          <p:spTgt spid="71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8" dur="500"/>
                                        <p:tgtEl>
                                          <p:spTgt spid="717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Effect transition="in" filter="blinds(horizontal)">
                                      <p:cBhvr>
                                        <p:cTn id="31"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26591867-C121-4856-AA69-0C4012952FC2}"/>
              </a:ext>
            </a:extLst>
          </p:cNvPr>
          <p:cNvSpPr>
            <a:spLocks noGrp="1" noChangeArrowheads="1"/>
          </p:cNvSpPr>
          <p:nvPr>
            <p:ph type="body" idx="1"/>
          </p:nvPr>
        </p:nvSpPr>
        <p:spPr>
          <a:xfrm>
            <a:off x="287338" y="1916832"/>
            <a:ext cx="8637587" cy="838597"/>
          </a:xfrm>
          <a:noFill/>
        </p:spPr>
        <p:txBody>
          <a:bodyPr/>
          <a:lstStyle/>
          <a:p>
            <a:pPr>
              <a:spcBef>
                <a:spcPct val="0"/>
              </a:spcBef>
            </a:pPr>
            <a:r>
              <a:rPr lang="zh-CN" altLang="en-US" b="1" dirty="0">
                <a:solidFill>
                  <a:srgbClr val="0000FF"/>
                </a:solidFill>
                <a:latin typeface="华文新魏" panose="02010800040101010101" pitchFamily="2" charset="-122"/>
                <a:ea typeface="华文新魏" panose="02010800040101010101" pitchFamily="2" charset="-122"/>
              </a:rPr>
              <a:t>变量类型声明的语法制导定义</a:t>
            </a:r>
            <a:r>
              <a:rPr lang="zh-CN" altLang="en-US" b="1" dirty="0">
                <a:solidFill>
                  <a:srgbClr val="C00000"/>
                </a:solidFill>
                <a:latin typeface="华文新魏" panose="02010800040101010101" pitchFamily="2" charset="-122"/>
                <a:ea typeface="华文新魏" panose="02010800040101010101" pitchFamily="2" charset="-122"/>
              </a:rPr>
              <a:t>是</a:t>
            </a:r>
            <a:r>
              <a:rPr lang="en-US" altLang="zh-CN" b="1" i="1" dirty="0">
                <a:solidFill>
                  <a:srgbClr val="C00000"/>
                </a:solidFill>
                <a:latin typeface="华文新魏" panose="02010800040101010101" pitchFamily="2" charset="-122"/>
                <a:ea typeface="华文新魏" panose="02010800040101010101" pitchFamily="2" charset="-122"/>
              </a:rPr>
              <a:t>L</a:t>
            </a:r>
            <a:r>
              <a:rPr lang="zh-CN" altLang="en-US" b="1" dirty="0">
                <a:solidFill>
                  <a:srgbClr val="C00000"/>
                </a:solidFill>
                <a:latin typeface="华文新魏" panose="02010800040101010101" pitchFamily="2" charset="-122"/>
                <a:ea typeface="华文新魏" panose="02010800040101010101" pitchFamily="2" charset="-122"/>
              </a:rPr>
              <a:t>属性定义 </a:t>
            </a:r>
          </a:p>
          <a:p>
            <a:pPr algn="just">
              <a:spcBef>
                <a:spcPct val="0"/>
              </a:spcBef>
              <a:buFontTx/>
              <a:buNone/>
            </a:pPr>
            <a:endParaRPr lang="zh-CN" altLang="en-US" sz="2800" b="1" dirty="0">
              <a:latin typeface="宋体" panose="02010600030101010101" pitchFamily="2" charset="-122"/>
            </a:endParaRPr>
          </a:p>
        </p:txBody>
      </p:sp>
      <p:graphicFrame>
        <p:nvGraphicFramePr>
          <p:cNvPr id="673796" name="Group 4">
            <a:extLst>
              <a:ext uri="{FF2B5EF4-FFF2-40B4-BE49-F238E27FC236}">
                <a16:creationId xmlns:a16="http://schemas.microsoft.com/office/drawing/2014/main" id="{1D7BEBA3-2133-43C0-AC16-6BC2D7A27DDB}"/>
              </a:ext>
            </a:extLst>
          </p:cNvPr>
          <p:cNvGraphicFramePr>
            <a:graphicFrameLocks noGrp="1"/>
          </p:cNvGraphicFramePr>
          <p:nvPr>
            <p:extLst>
              <p:ext uri="{D42A27DB-BD31-4B8C-83A1-F6EECF244321}">
                <p14:modId xmlns:p14="http://schemas.microsoft.com/office/powerpoint/2010/main" val="1864752508"/>
              </p:ext>
            </p:extLst>
          </p:nvPr>
        </p:nvGraphicFramePr>
        <p:xfrm>
          <a:off x="1371600" y="2551955"/>
          <a:ext cx="7086600" cy="4189413"/>
        </p:xfrm>
        <a:graphic>
          <a:graphicData uri="http://schemas.openxmlformats.org/drawingml/2006/table">
            <a:tbl>
              <a:tblPr/>
              <a:tblGrid>
                <a:gridCol w="23622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54536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charset="-122"/>
                          <a:ea typeface="宋体" charset="-122"/>
                        </a:rPr>
                        <a:t>产  生  式</a:t>
                      </a:r>
                      <a:r>
                        <a:rPr kumimoji="0" lang="zh-CN" altLang="en-US" sz="3200" b="0" i="0" u="none" strike="noStrike" cap="none" normalizeH="0" baseline="0">
                          <a:ln>
                            <a:noFill/>
                          </a:ln>
                          <a:solidFill>
                            <a:schemeClr val="tx1"/>
                          </a:solidFill>
                          <a:effectLst/>
                          <a:latin typeface="Times New Roman" pitchFamily="18" charset="0"/>
                          <a:ea typeface="宋体" charset="-122"/>
                        </a:rPr>
                        <a:t> </a:t>
                      </a: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charset="-122"/>
                          <a:ea typeface="宋体" charset="-122"/>
                        </a:rPr>
                        <a:t>语</a:t>
                      </a:r>
                      <a:r>
                        <a:rPr kumimoji="0" lang="zh-CN" altLang="en-US" sz="3200" b="1" i="0" u="none" strike="noStrike" cap="none" normalizeH="0" baseline="0">
                          <a:ln>
                            <a:noFill/>
                          </a:ln>
                          <a:solidFill>
                            <a:schemeClr val="tx1"/>
                          </a:solidFill>
                          <a:effectLst/>
                          <a:latin typeface="Times New Roman" pitchFamily="18" charset="0"/>
                          <a:ea typeface="宋体" charset="-122"/>
                        </a:rPr>
                        <a:t>  </a:t>
                      </a:r>
                      <a:r>
                        <a:rPr kumimoji="0" lang="zh-CN" altLang="en-US" sz="3200" b="1" i="0" u="none" strike="noStrike" cap="none" normalizeH="0" baseline="0">
                          <a:ln>
                            <a:noFill/>
                          </a:ln>
                          <a:solidFill>
                            <a:schemeClr val="tx1"/>
                          </a:solidFill>
                          <a:effectLst/>
                          <a:latin typeface="宋体" charset="-122"/>
                          <a:ea typeface="宋体" charset="-122"/>
                        </a:rPr>
                        <a:t>义</a:t>
                      </a:r>
                      <a:r>
                        <a:rPr kumimoji="0" lang="zh-CN" altLang="en-US" sz="3200" b="1" i="0" u="none" strike="noStrike" cap="none" normalizeH="0" baseline="0">
                          <a:ln>
                            <a:noFill/>
                          </a:ln>
                          <a:solidFill>
                            <a:schemeClr val="tx1"/>
                          </a:solidFill>
                          <a:effectLst/>
                          <a:latin typeface="Times New Roman" pitchFamily="18" charset="0"/>
                          <a:ea typeface="宋体" charset="-122"/>
                        </a:rPr>
                        <a:t>  </a:t>
                      </a:r>
                      <a:r>
                        <a:rPr kumimoji="0" lang="zh-CN" altLang="en-US" sz="3200" b="1" i="0" u="none" strike="noStrike" cap="none" normalizeH="0" baseline="0">
                          <a:ln>
                            <a:noFill/>
                          </a:ln>
                          <a:solidFill>
                            <a:schemeClr val="tx1"/>
                          </a:solidFill>
                          <a:effectLst/>
                          <a:latin typeface="宋体" charset="-122"/>
                          <a:ea typeface="宋体" charset="-122"/>
                        </a:rPr>
                        <a:t>规</a:t>
                      </a:r>
                      <a:r>
                        <a:rPr kumimoji="0" lang="zh-CN" altLang="en-US" sz="3200" b="1" i="0" u="none" strike="noStrike" cap="none" normalizeH="0" baseline="0">
                          <a:ln>
                            <a:noFill/>
                          </a:ln>
                          <a:solidFill>
                            <a:schemeClr val="tx1"/>
                          </a:solidFill>
                          <a:effectLst/>
                          <a:latin typeface="Times New Roman" pitchFamily="18" charset="0"/>
                          <a:ea typeface="宋体" charset="-122"/>
                        </a:rPr>
                        <a:t>  </a:t>
                      </a:r>
                      <a:r>
                        <a:rPr kumimoji="0" lang="zh-CN" altLang="en-US" sz="3200" b="1" i="0" u="none" strike="noStrike" cap="none" normalizeH="0" baseline="0">
                          <a:ln>
                            <a:noFill/>
                          </a:ln>
                          <a:solidFill>
                            <a:schemeClr val="tx1"/>
                          </a:solidFill>
                          <a:effectLst/>
                          <a:latin typeface="宋体" charset="-122"/>
                          <a:ea typeface="宋体" charset="-122"/>
                        </a:rPr>
                        <a:t>则</a:t>
                      </a:r>
                      <a:r>
                        <a:rPr kumimoji="0" lang="zh-CN" altLang="en-US" sz="3200" b="0" i="0" u="none" strike="noStrike" cap="none" normalizeH="0" baseline="0">
                          <a:ln>
                            <a:noFill/>
                          </a:ln>
                          <a:solidFill>
                            <a:schemeClr val="tx1"/>
                          </a:solidFill>
                          <a:effectLst/>
                          <a:latin typeface="Times New Roman" pitchFamily="18" charset="0"/>
                          <a:ea typeface="宋体" charset="-122"/>
                        </a:rPr>
                        <a:t> </a:t>
                      </a: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8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a:ln>
                            <a:noFill/>
                          </a:ln>
                          <a:solidFill>
                            <a:schemeClr val="tx1"/>
                          </a:solidFill>
                          <a:effectLst/>
                          <a:latin typeface="Times New Roman" pitchFamily="18" charset="0"/>
                          <a:ea typeface="宋体" charset="-122"/>
                        </a:rPr>
                        <a:t>  D </a:t>
                      </a:r>
                      <a:r>
                        <a:rPr kumimoji="0" lang="en-US" altLang="zh-CN" sz="32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TL</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L</a:t>
                      </a:r>
                      <a:r>
                        <a:rPr kumimoji="0" lang="en-US" altLang="zh-CN" sz="3200" b="1" i="0" u="none" strike="noStrike" cap="none" normalizeH="0" baseline="0">
                          <a:ln>
                            <a:noFill/>
                          </a:ln>
                          <a:solidFill>
                            <a:schemeClr val="tx1"/>
                          </a:solidFill>
                          <a:effectLst/>
                          <a:latin typeface="Times New Roman" pitchFamily="18" charset="0"/>
                          <a:ea typeface="宋体" charset="-122"/>
                        </a:rPr>
                        <a:t>.</a:t>
                      </a:r>
                      <a:r>
                        <a:rPr kumimoji="0" lang="en-US" altLang="zh-CN" sz="3200" b="1" i="1" u="none" strike="noStrike" cap="none" normalizeH="0" baseline="0">
                          <a:ln>
                            <a:noFill/>
                          </a:ln>
                          <a:solidFill>
                            <a:schemeClr val="tx1"/>
                          </a:solidFill>
                          <a:effectLst/>
                          <a:latin typeface="Times New Roman" pitchFamily="18" charset="0"/>
                          <a:ea typeface="宋体" charset="-122"/>
                        </a:rPr>
                        <a:t>in</a:t>
                      </a:r>
                      <a:r>
                        <a:rPr kumimoji="0" lang="en-US" altLang="zh-CN" sz="3200" b="1" i="0" u="none" strike="noStrike" cap="none" normalizeH="0" baseline="0">
                          <a:ln>
                            <a:noFill/>
                          </a:ln>
                          <a:solidFill>
                            <a:schemeClr val="tx1"/>
                          </a:solidFill>
                          <a:effectLst/>
                          <a:latin typeface="Times New Roman" pitchFamily="18" charset="0"/>
                          <a:ea typeface="宋体" charset="-122"/>
                        </a:rPr>
                        <a:t> = </a:t>
                      </a:r>
                      <a:r>
                        <a:rPr kumimoji="0" lang="en-US" altLang="zh-CN" sz="3200" b="1" i="1" u="none" strike="noStrike" cap="none" normalizeH="0" baseline="0">
                          <a:ln>
                            <a:noFill/>
                          </a:ln>
                          <a:solidFill>
                            <a:schemeClr val="tx1"/>
                          </a:solidFill>
                          <a:effectLst/>
                          <a:latin typeface="Times New Roman" pitchFamily="18" charset="0"/>
                          <a:ea typeface="宋体" charset="-122"/>
                        </a:rPr>
                        <a:t>T</a:t>
                      </a:r>
                      <a:r>
                        <a:rPr kumimoji="0" lang="en-US" altLang="zh-CN" sz="3200" b="1" i="0" u="none" strike="noStrike" cap="none" normalizeH="0" baseline="0">
                          <a:ln>
                            <a:noFill/>
                          </a:ln>
                          <a:solidFill>
                            <a:schemeClr val="tx1"/>
                          </a:solidFill>
                          <a:effectLst/>
                          <a:latin typeface="Times New Roman" pitchFamily="18" charset="0"/>
                          <a:ea typeface="宋体" charset="-122"/>
                        </a:rPr>
                        <a:t>.</a:t>
                      </a:r>
                      <a:r>
                        <a:rPr kumimoji="0" lang="en-US" altLang="zh-CN" sz="3200" b="1" i="1" u="none" strike="noStrike" cap="none" normalizeH="0" baseline="0">
                          <a:ln>
                            <a:noFill/>
                          </a:ln>
                          <a:solidFill>
                            <a:schemeClr val="tx1"/>
                          </a:solidFill>
                          <a:effectLst/>
                          <a:latin typeface="Times New Roman" pitchFamily="18" charset="0"/>
                          <a:ea typeface="宋体" charset="-122"/>
                        </a:rPr>
                        <a:t>type</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4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T</a:t>
                      </a:r>
                      <a:r>
                        <a:rPr kumimoji="0" lang="en-US" altLang="zh-CN" sz="32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0" u="none" strike="noStrike" cap="none" normalizeH="0" baseline="0">
                          <a:ln>
                            <a:noFill/>
                          </a:ln>
                          <a:solidFill>
                            <a:schemeClr val="tx1"/>
                          </a:solidFill>
                          <a:effectLst/>
                          <a:latin typeface="Times New Roman" pitchFamily="18" charset="0"/>
                          <a:ea typeface="宋体" charset="-122"/>
                        </a:rPr>
                        <a:t>int</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T</a:t>
                      </a:r>
                      <a:r>
                        <a:rPr kumimoji="0" lang="en-US" altLang="zh-CN" sz="3200" b="1" i="0" u="none" strike="noStrike" cap="none" normalizeH="0" baseline="0">
                          <a:ln>
                            <a:noFill/>
                          </a:ln>
                          <a:solidFill>
                            <a:schemeClr val="tx1"/>
                          </a:solidFill>
                          <a:effectLst/>
                          <a:latin typeface="Times New Roman" pitchFamily="18" charset="0"/>
                          <a:ea typeface="宋体" charset="-122"/>
                        </a:rPr>
                        <a:t>.</a:t>
                      </a:r>
                      <a:r>
                        <a:rPr kumimoji="0" lang="en-US" altLang="zh-CN" sz="3200" b="1" i="1" u="none" strike="noStrike" cap="none" normalizeH="0" baseline="0">
                          <a:ln>
                            <a:noFill/>
                          </a:ln>
                          <a:solidFill>
                            <a:schemeClr val="tx1"/>
                          </a:solidFill>
                          <a:effectLst/>
                          <a:latin typeface="Times New Roman" pitchFamily="18" charset="0"/>
                          <a:ea typeface="宋体" charset="-122"/>
                        </a:rPr>
                        <a:t> type</a:t>
                      </a:r>
                      <a:r>
                        <a:rPr kumimoji="0" lang="en-US" altLang="zh-CN" sz="3200" b="1" i="0" u="none" strike="noStrike" cap="none" normalizeH="0" baseline="0">
                          <a:ln>
                            <a:noFill/>
                          </a:ln>
                          <a:solidFill>
                            <a:schemeClr val="tx1"/>
                          </a:solidFill>
                          <a:effectLst/>
                          <a:latin typeface="Times New Roman" pitchFamily="18" charset="0"/>
                          <a:ea typeface="宋体" charset="-122"/>
                        </a:rPr>
                        <a:t> = </a:t>
                      </a:r>
                      <a:r>
                        <a:rPr kumimoji="0" lang="en-US" altLang="zh-CN" sz="3200" b="1" i="1" u="none" strike="noStrike" cap="none" normalizeH="0" baseline="0">
                          <a:ln>
                            <a:noFill/>
                          </a:ln>
                          <a:solidFill>
                            <a:schemeClr val="tx1"/>
                          </a:solidFill>
                          <a:effectLst/>
                          <a:latin typeface="Times New Roman" pitchFamily="18" charset="0"/>
                          <a:ea typeface="宋体" charset="-122"/>
                        </a:rPr>
                        <a:t>integer</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30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T</a:t>
                      </a:r>
                      <a:r>
                        <a:rPr kumimoji="0" lang="en-US" altLang="zh-CN" sz="32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0" u="none" strike="noStrike" cap="none" normalizeH="0" baseline="0">
                          <a:ln>
                            <a:noFill/>
                          </a:ln>
                          <a:solidFill>
                            <a:schemeClr val="tx1"/>
                          </a:solidFill>
                          <a:effectLst/>
                          <a:latin typeface="Times New Roman" pitchFamily="18" charset="0"/>
                          <a:ea typeface="宋体" charset="-122"/>
                        </a:rPr>
                        <a:t>real</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T</a:t>
                      </a:r>
                      <a:r>
                        <a:rPr kumimoji="0" lang="en-US" altLang="zh-CN" sz="3200" b="1" i="0" u="none" strike="noStrike" cap="none" normalizeH="0" baseline="0">
                          <a:ln>
                            <a:noFill/>
                          </a:ln>
                          <a:solidFill>
                            <a:schemeClr val="tx1"/>
                          </a:solidFill>
                          <a:effectLst/>
                          <a:latin typeface="Times New Roman" pitchFamily="18" charset="0"/>
                          <a:ea typeface="宋体" charset="-122"/>
                        </a:rPr>
                        <a:t>.</a:t>
                      </a:r>
                      <a:r>
                        <a:rPr kumimoji="0" lang="en-US" altLang="zh-CN" sz="3200" b="1" i="1" u="none" strike="noStrike" cap="none" normalizeH="0" baseline="0">
                          <a:ln>
                            <a:noFill/>
                          </a:ln>
                          <a:solidFill>
                            <a:schemeClr val="tx1"/>
                          </a:solidFill>
                          <a:effectLst/>
                          <a:latin typeface="Times New Roman" pitchFamily="18" charset="0"/>
                          <a:ea typeface="宋体" charset="-122"/>
                        </a:rPr>
                        <a:t> type</a:t>
                      </a:r>
                      <a:r>
                        <a:rPr kumimoji="0" lang="en-US" altLang="zh-CN" sz="3200" b="1" i="0" u="none" strike="noStrike" cap="none" normalizeH="0" baseline="0">
                          <a:ln>
                            <a:noFill/>
                          </a:ln>
                          <a:solidFill>
                            <a:schemeClr val="tx1"/>
                          </a:solidFill>
                          <a:effectLst/>
                          <a:latin typeface="Times New Roman" pitchFamily="18" charset="0"/>
                          <a:ea typeface="宋体" charset="-122"/>
                        </a:rPr>
                        <a:t> = </a:t>
                      </a:r>
                      <a:r>
                        <a:rPr kumimoji="0" lang="en-US" altLang="zh-CN" sz="3200" b="1" i="1" u="none" strike="noStrike" cap="none" normalizeH="0" baseline="0">
                          <a:ln>
                            <a:noFill/>
                          </a:ln>
                          <a:solidFill>
                            <a:schemeClr val="tx1"/>
                          </a:solidFill>
                          <a:effectLst/>
                          <a:latin typeface="Times New Roman" pitchFamily="18" charset="0"/>
                          <a:ea typeface="宋体" charset="-122"/>
                        </a:rPr>
                        <a:t>real</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306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L</a:t>
                      </a:r>
                      <a:r>
                        <a:rPr kumimoji="0" lang="en-US" altLang="zh-CN" sz="32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L</a:t>
                      </a:r>
                      <a:r>
                        <a:rPr kumimoji="0" lang="en-US" altLang="zh-CN" sz="3200" b="1" i="0" u="none" strike="noStrike" cap="none" normalizeH="0" baseline="-30000">
                          <a:ln>
                            <a:noFill/>
                          </a:ln>
                          <a:solidFill>
                            <a:schemeClr val="tx1"/>
                          </a:solidFill>
                          <a:effectLst/>
                          <a:latin typeface="Times New Roman" pitchFamily="18" charset="0"/>
                          <a:ea typeface="宋体" charset="-122"/>
                        </a:rPr>
                        <a:t>1</a:t>
                      </a:r>
                      <a:r>
                        <a:rPr kumimoji="0" lang="en-US" altLang="zh-CN" sz="3200" b="1" i="0" u="none" strike="noStrike" cap="none" normalizeH="0" baseline="0">
                          <a:ln>
                            <a:noFill/>
                          </a:ln>
                          <a:solidFill>
                            <a:schemeClr val="tx1"/>
                          </a:solidFill>
                          <a:effectLst/>
                          <a:latin typeface="Times New Roman" pitchFamily="18" charset="0"/>
                          <a:ea typeface="宋体" charset="-122"/>
                        </a:rPr>
                        <a:t>,</a:t>
                      </a:r>
                      <a:r>
                        <a:rPr kumimoji="0" lang="en-US" altLang="zh-CN"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0" u="none" strike="noStrike" cap="none" normalizeH="0" baseline="0">
                          <a:ln>
                            <a:noFill/>
                          </a:ln>
                          <a:solidFill>
                            <a:schemeClr val="tx1"/>
                          </a:solidFill>
                          <a:effectLst/>
                          <a:latin typeface="Times New Roman" pitchFamily="18" charset="0"/>
                          <a:ea typeface="宋体" charset="-122"/>
                        </a:rPr>
                        <a:t>id</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a:ln>
                            <a:noFill/>
                          </a:ln>
                          <a:solidFill>
                            <a:schemeClr val="tx1"/>
                          </a:solidFill>
                          <a:effectLst/>
                          <a:latin typeface="Times New Roman" pitchFamily="18" charset="0"/>
                          <a:ea typeface="宋体" charset="-122"/>
                        </a:rPr>
                        <a:t>L</a:t>
                      </a:r>
                      <a:r>
                        <a:rPr kumimoji="0" lang="en-US" altLang="zh-CN" sz="3200" b="1" i="0" u="none" strike="noStrike" cap="none" normalizeH="0" baseline="-30000" dirty="0">
                          <a:ln>
                            <a:noFill/>
                          </a:ln>
                          <a:solidFill>
                            <a:schemeClr val="tx1"/>
                          </a:solidFill>
                          <a:effectLst/>
                          <a:latin typeface="Times New Roman" pitchFamily="18" charset="0"/>
                          <a:ea typeface="宋体" charset="-122"/>
                        </a:rPr>
                        <a:t>1</a:t>
                      </a:r>
                      <a:r>
                        <a:rPr kumimoji="0" lang="en-US" altLang="zh-CN" sz="3200" b="1" i="1" u="none" strike="noStrike" cap="none" normalizeH="0" baseline="0" dirty="0">
                          <a:ln>
                            <a:noFill/>
                          </a:ln>
                          <a:solidFill>
                            <a:schemeClr val="tx1"/>
                          </a:solidFill>
                          <a:effectLst/>
                          <a:latin typeface="Times New Roman" pitchFamily="18" charset="0"/>
                          <a:ea typeface="宋体" charset="-122"/>
                        </a:rPr>
                        <a:t>.in</a:t>
                      </a:r>
                      <a:r>
                        <a:rPr kumimoji="0" lang="en-US" altLang="zh-CN" sz="3200" b="1" i="0" u="none" strike="noStrike" cap="none" normalizeH="0" baseline="0" dirty="0">
                          <a:ln>
                            <a:noFill/>
                          </a:ln>
                          <a:solidFill>
                            <a:schemeClr val="tx1"/>
                          </a:solidFill>
                          <a:effectLst/>
                          <a:latin typeface="Times New Roman" pitchFamily="18" charset="0"/>
                          <a:ea typeface="宋体" charset="-122"/>
                        </a:rPr>
                        <a:t> = </a:t>
                      </a:r>
                      <a:r>
                        <a:rPr kumimoji="0" lang="en-US" altLang="zh-CN" sz="3200" b="1" i="1" u="none" strike="noStrike" cap="none" normalizeH="0" baseline="0" dirty="0">
                          <a:ln>
                            <a:noFill/>
                          </a:ln>
                          <a:solidFill>
                            <a:schemeClr val="tx1"/>
                          </a:solidFill>
                          <a:effectLst/>
                          <a:latin typeface="Times New Roman" pitchFamily="18" charset="0"/>
                          <a:ea typeface="宋体" charset="-122"/>
                        </a:rPr>
                        <a:t>L</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1" i="1" u="none" strike="noStrike" cap="none" normalizeH="0" baseline="0" dirty="0">
                          <a:ln>
                            <a:noFill/>
                          </a:ln>
                          <a:solidFill>
                            <a:schemeClr val="tx1"/>
                          </a:solidFill>
                          <a:effectLst/>
                          <a:latin typeface="Times New Roman" pitchFamily="18" charset="0"/>
                          <a:ea typeface="宋体" charset="-122"/>
                        </a:rPr>
                        <a:t>in</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err="1">
                          <a:ln>
                            <a:noFill/>
                          </a:ln>
                          <a:solidFill>
                            <a:schemeClr val="tx1"/>
                          </a:solidFill>
                          <a:effectLst/>
                          <a:latin typeface="Times New Roman" pitchFamily="18" charset="0"/>
                          <a:ea typeface="宋体" charset="-122"/>
                        </a:rPr>
                        <a:t>addType</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1" i="0" u="none" strike="noStrike" cap="none" normalizeH="0" baseline="0" dirty="0" err="1">
                          <a:ln>
                            <a:noFill/>
                          </a:ln>
                          <a:solidFill>
                            <a:schemeClr val="tx1"/>
                          </a:solidFill>
                          <a:effectLst/>
                          <a:latin typeface="Times New Roman" pitchFamily="18" charset="0"/>
                          <a:ea typeface="宋体" charset="-122"/>
                        </a:rPr>
                        <a:t>id.</a:t>
                      </a:r>
                      <a:r>
                        <a:rPr kumimoji="0" lang="en-US" altLang="zh-CN" sz="3200" b="1" i="1" u="none" strike="noStrike" cap="none" normalizeH="0" baseline="0" dirty="0" err="1">
                          <a:ln>
                            <a:noFill/>
                          </a:ln>
                          <a:solidFill>
                            <a:schemeClr val="tx1"/>
                          </a:solidFill>
                          <a:effectLst/>
                          <a:latin typeface="Times New Roman" pitchFamily="18" charset="0"/>
                          <a:ea typeface="宋体" charset="-122"/>
                        </a:rPr>
                        <a:t>entry</a:t>
                      </a:r>
                      <a:r>
                        <a:rPr kumimoji="0" lang="en-US" altLang="zh-CN" sz="3200" b="1"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a:ln>
                            <a:noFill/>
                          </a:ln>
                          <a:solidFill>
                            <a:schemeClr val="tx1"/>
                          </a:solidFill>
                          <a:effectLst/>
                          <a:latin typeface="Times New Roman" pitchFamily="18" charset="0"/>
                          <a:ea typeface="宋体" charset="-122"/>
                        </a:rPr>
                        <a:t>L</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1" i="1" u="none" strike="noStrike" cap="none" normalizeH="0" baseline="0" dirty="0">
                          <a:ln>
                            <a:noFill/>
                          </a:ln>
                          <a:solidFill>
                            <a:schemeClr val="tx1"/>
                          </a:solidFill>
                          <a:effectLst/>
                          <a:latin typeface="Times New Roman" pitchFamily="18" charset="0"/>
                          <a:ea typeface="宋体" charset="-122"/>
                        </a:rPr>
                        <a:t>in</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0" i="0" u="none" strike="noStrike" cap="none" normalizeH="0" baseline="0" dirty="0">
                          <a:ln>
                            <a:noFill/>
                          </a:ln>
                          <a:solidFill>
                            <a:schemeClr val="tx1"/>
                          </a:solidFill>
                          <a:effectLst/>
                          <a:latin typeface="Times New Roman" pitchFamily="18" charset="0"/>
                          <a:ea typeface="宋体" charset="-122"/>
                        </a:rPr>
                        <a:t> </a:t>
                      </a:r>
                      <a:endParaRPr kumimoji="0" lang="zh-CN" altLang="en-US" sz="3200" b="0" i="0" u="none" strike="noStrike" cap="none" normalizeH="0" baseline="0" dirty="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30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a:ln>
                            <a:noFill/>
                          </a:ln>
                          <a:solidFill>
                            <a:schemeClr val="tx1"/>
                          </a:solidFill>
                          <a:effectLst/>
                          <a:latin typeface="Times New Roman" pitchFamily="18" charset="0"/>
                          <a:ea typeface="宋体" charset="-122"/>
                        </a:rPr>
                        <a:t>L</a:t>
                      </a:r>
                      <a:r>
                        <a:rPr kumimoji="0" lang="en-US" altLang="zh-CN" sz="3200" b="1" i="0" u="none" strike="noStrike" cap="none" normalizeH="0" baseline="0" dirty="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dirty="0">
                          <a:ln>
                            <a:noFill/>
                          </a:ln>
                          <a:solidFill>
                            <a:schemeClr val="tx1"/>
                          </a:solidFill>
                          <a:effectLst/>
                          <a:latin typeface="Times New Roman" pitchFamily="18" charset="0"/>
                          <a:ea typeface="宋体" charset="-122"/>
                        </a:rPr>
                        <a:t> </a:t>
                      </a:r>
                      <a:r>
                        <a:rPr kumimoji="0" lang="en-US" altLang="zh-CN" sz="3200" b="1" i="0" u="none" strike="noStrike" cap="none" normalizeH="0" baseline="0" dirty="0">
                          <a:ln>
                            <a:noFill/>
                          </a:ln>
                          <a:solidFill>
                            <a:schemeClr val="tx1"/>
                          </a:solidFill>
                          <a:effectLst/>
                          <a:latin typeface="Times New Roman" pitchFamily="18" charset="0"/>
                          <a:ea typeface="宋体" charset="-122"/>
                        </a:rPr>
                        <a:t>id</a:t>
                      </a:r>
                      <a:r>
                        <a:rPr kumimoji="0" lang="en-US" altLang="zh-CN" sz="3200" b="0" i="0" u="none" strike="noStrike" cap="none" normalizeH="0" baseline="0" dirty="0">
                          <a:ln>
                            <a:noFill/>
                          </a:ln>
                          <a:solidFill>
                            <a:schemeClr val="tx1"/>
                          </a:solidFill>
                          <a:effectLst/>
                          <a:latin typeface="Times New Roman" pitchFamily="18" charset="0"/>
                          <a:ea typeface="宋体" charset="-122"/>
                        </a:rPr>
                        <a:t> </a:t>
                      </a:r>
                      <a:endParaRPr kumimoji="0" lang="zh-CN" altLang="en-US" sz="3200" b="0" i="0" u="none" strike="noStrike" cap="none" normalizeH="0" baseline="0" dirty="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err="1">
                          <a:ln>
                            <a:noFill/>
                          </a:ln>
                          <a:solidFill>
                            <a:schemeClr val="tx1"/>
                          </a:solidFill>
                          <a:effectLst/>
                          <a:latin typeface="Times New Roman" pitchFamily="18" charset="0"/>
                          <a:ea typeface="宋体" charset="-122"/>
                        </a:rPr>
                        <a:t>addType</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1" i="0" u="none" strike="noStrike" cap="none" normalizeH="0" baseline="0" dirty="0" err="1">
                          <a:ln>
                            <a:noFill/>
                          </a:ln>
                          <a:solidFill>
                            <a:schemeClr val="tx1"/>
                          </a:solidFill>
                          <a:effectLst/>
                          <a:latin typeface="Times New Roman" pitchFamily="18" charset="0"/>
                          <a:ea typeface="宋体" charset="-122"/>
                        </a:rPr>
                        <a:t>id.</a:t>
                      </a:r>
                      <a:r>
                        <a:rPr kumimoji="0" lang="en-US" altLang="zh-CN" sz="3200" b="1" i="1" u="none" strike="noStrike" cap="none" normalizeH="0" baseline="0" dirty="0" err="1">
                          <a:ln>
                            <a:noFill/>
                          </a:ln>
                          <a:solidFill>
                            <a:schemeClr val="tx1"/>
                          </a:solidFill>
                          <a:effectLst/>
                          <a:latin typeface="Times New Roman" pitchFamily="18" charset="0"/>
                          <a:ea typeface="宋体" charset="-122"/>
                        </a:rPr>
                        <a:t>entry</a:t>
                      </a:r>
                      <a:r>
                        <a:rPr kumimoji="0" lang="en-US" altLang="zh-CN" sz="3200" b="1"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a:ln>
                            <a:noFill/>
                          </a:ln>
                          <a:solidFill>
                            <a:schemeClr val="tx1"/>
                          </a:solidFill>
                          <a:effectLst/>
                          <a:latin typeface="Times New Roman" pitchFamily="18" charset="0"/>
                          <a:ea typeface="宋体" charset="-122"/>
                        </a:rPr>
                        <a:t>L</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1" i="1" u="none" strike="noStrike" cap="none" normalizeH="0" baseline="0" dirty="0">
                          <a:ln>
                            <a:noFill/>
                          </a:ln>
                          <a:solidFill>
                            <a:schemeClr val="tx1"/>
                          </a:solidFill>
                          <a:effectLst/>
                          <a:latin typeface="Times New Roman" pitchFamily="18" charset="0"/>
                          <a:ea typeface="宋体" charset="-122"/>
                        </a:rPr>
                        <a:t>in</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0" i="0" u="none" strike="noStrike" cap="none" normalizeH="0" baseline="0" dirty="0">
                          <a:ln>
                            <a:noFill/>
                          </a:ln>
                          <a:solidFill>
                            <a:schemeClr val="tx1"/>
                          </a:solidFill>
                          <a:effectLst/>
                          <a:latin typeface="Times New Roman" pitchFamily="18" charset="0"/>
                          <a:ea typeface="宋体" charset="-122"/>
                        </a:rPr>
                        <a:t> </a:t>
                      </a:r>
                      <a:endParaRPr kumimoji="0" lang="zh-CN" altLang="en-US" sz="3200" b="0" i="0" u="none" strike="noStrike" cap="none" normalizeH="0" baseline="0" dirty="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Rectangle 2">
            <a:extLst>
              <a:ext uri="{FF2B5EF4-FFF2-40B4-BE49-F238E27FC236}">
                <a16:creationId xmlns:a16="http://schemas.microsoft.com/office/drawing/2014/main" id="{B4430A04-B98D-40F1-BC6B-35366ABA53D7}"/>
              </a:ext>
            </a:extLst>
          </p:cNvPr>
          <p:cNvSpPr>
            <a:spLocks noGrp="1" noChangeArrowheads="1"/>
          </p:cNvSpPr>
          <p:nvPr>
            <p:ph type="title"/>
          </p:nvPr>
        </p:nvSpPr>
        <p:spPr>
          <a:xfrm>
            <a:off x="304800" y="228600"/>
            <a:ext cx="838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gn="ctr" eaLnBrk="1" hangingPunct="1"/>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7" name="Rectangle 3">
            <a:extLst>
              <a:ext uri="{FF2B5EF4-FFF2-40B4-BE49-F238E27FC236}">
                <a16:creationId xmlns:a16="http://schemas.microsoft.com/office/drawing/2014/main" id="{F7E735BF-0280-48FD-8A74-C72ED4A31CC1}"/>
              </a:ext>
            </a:extLst>
          </p:cNvPr>
          <p:cNvSpPr>
            <a:spLocks noGrp="1" noChangeArrowheads="1"/>
          </p:cNvSpPr>
          <p:nvPr>
            <p:ph type="body" idx="1"/>
          </p:nvPr>
        </p:nvSpPr>
        <p:spPr>
          <a:xfrm>
            <a:off x="287338" y="2060848"/>
            <a:ext cx="8564562" cy="4655021"/>
          </a:xfrm>
          <a:noFill/>
        </p:spPr>
        <p:txBody>
          <a:bodyPr/>
          <a:lstStyle/>
          <a:p>
            <a:pPr>
              <a:spcBef>
                <a:spcPct val="0"/>
              </a:spcBef>
              <a:buClr>
                <a:srgbClr val="0000FF"/>
              </a:buClr>
              <a:buSzPct val="80000"/>
              <a:buFont typeface="Wingdings" panose="05000000000000000000" pitchFamily="2" charset="2"/>
              <a:buChar char="p"/>
            </a:pPr>
            <a:r>
              <a:rPr lang="en-US" altLang="zh-CN" b="1" i="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翻译方案</a:t>
            </a:r>
            <a:endParaRPr lang="zh-CN" altLang="en-US" b="1" dirty="0">
              <a:latin typeface="Times New Roman" panose="02020603050405020304" pitchFamily="18" charset="0"/>
              <a:ea typeface="华文新魏" panose="02010800040101010101" pitchFamily="2" charset="-122"/>
              <a:cs typeface="Times New Roman" panose="02020603050405020304" pitchFamily="18" charset="0"/>
            </a:endParaRPr>
          </a:p>
          <a:p>
            <a:pPr lvl="1" algn="just">
              <a:spcBef>
                <a:spcPts val="1200"/>
              </a:spcBef>
              <a:buClr>
                <a:srgbClr val="C00000"/>
              </a:buClr>
            </a:pP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语法制导的</a:t>
            </a:r>
            <a:r>
              <a:rPr lang="zh-CN" altLang="en-US"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翻译方案</a:t>
            </a: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和</a:t>
            </a:r>
            <a:r>
              <a:rPr lang="zh-CN" altLang="en-US"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语法制导定义</a:t>
            </a: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不同之处：</a:t>
            </a:r>
          </a:p>
          <a:p>
            <a:pPr lvl="2" algn="just">
              <a:buClr>
                <a:srgbClr val="0000FF"/>
              </a:buClr>
              <a:buSzPct val="80000"/>
              <a:buFont typeface="Arial" panose="020B0604020202020204" pitchFamily="34" charset="0"/>
              <a:buChar char="•"/>
            </a:pPr>
            <a:r>
              <a:rPr lang="zh-CN" altLang="en-US" sz="2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语义动作</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rPr>
              <a:t>（此处不叫语法规则）放在</a:t>
            </a:r>
            <a:r>
              <a:rPr lang="zh-CN" altLang="en-US" sz="2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括号</a:t>
            </a:r>
            <a:r>
              <a:rPr lang="en-US" altLang="zh-CN" sz="2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rPr>
              <a:t>内，并且可以插入到</a:t>
            </a:r>
            <a:r>
              <a:rPr lang="zh-CN" altLang="en-US" sz="26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产生式右部的任何地方</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rPr>
              <a:t>。</a:t>
            </a:r>
          </a:p>
          <a:p>
            <a:pPr lvl="1" algn="just">
              <a:spcBef>
                <a:spcPts val="1800"/>
              </a:spcBef>
              <a:buClr>
                <a:srgbClr val="C00000"/>
              </a:buClr>
            </a:pP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一种动作和分析交错的表示方法，以表达</a:t>
            </a:r>
            <a:r>
              <a:rPr lang="zh-CN" altLang="en-US"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动作的执行时机</a:t>
            </a:r>
            <a:r>
              <a:rPr lang="zh-CN" altLang="en-US" b="1" dirty="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b="1" dirty="0">
              <a:latin typeface="Times New Roman" panose="02020603050405020304" pitchFamily="18" charset="0"/>
              <a:ea typeface="华文新魏" panose="02010800040101010101" pitchFamily="2" charset="-122"/>
              <a:cs typeface="Times New Roman" panose="02020603050405020304" pitchFamily="18" charset="0"/>
            </a:endParaRPr>
          </a:p>
          <a:p>
            <a:pPr lvl="2" algn="just">
              <a:buClr>
                <a:srgbClr val="0000FF"/>
              </a:buClr>
              <a:buSzPct val="80000"/>
              <a:buFont typeface="Arial" panose="020B0604020202020204" pitchFamily="34" charset="0"/>
              <a:buChar char="•"/>
            </a:pP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rPr>
              <a:t>若</a:t>
            </a:r>
            <a:r>
              <a:rPr lang="en-US" altLang="zh-CN" sz="2600" b="1" i="1" dirty="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6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b="1" i="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 }</a:t>
            </a:r>
            <a:r>
              <a:rPr lang="en-US" altLang="zh-CN" sz="2600" b="1" i="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，那么</a:t>
            </a:r>
            <a:r>
              <a:rPr lang="en-US" altLang="zh-CN" sz="2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 }</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中的语义动作的执行在</a:t>
            </a:r>
            <a:r>
              <a:rPr lang="zh-CN" altLang="en-US" sz="2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的推导（或向的归约）</a:t>
            </a:r>
            <a:r>
              <a:rPr lang="zh-CN" altLang="en-US" sz="2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结束后</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，在</a:t>
            </a:r>
            <a:r>
              <a:rPr lang="zh-CN" altLang="en-US" sz="2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的推导（或向的归约）开始</a:t>
            </a:r>
            <a:r>
              <a:rPr lang="zh-CN" altLang="en-US" sz="2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之前</a:t>
            </a:r>
            <a:r>
              <a:rPr lang="zh-CN" altLang="en-US" sz="26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600" b="1"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Rectangle 2">
            <a:extLst>
              <a:ext uri="{FF2B5EF4-FFF2-40B4-BE49-F238E27FC236}">
                <a16:creationId xmlns:a16="http://schemas.microsoft.com/office/drawing/2014/main" id="{EDFF487B-4746-42E2-9CA5-685B64423A89}"/>
              </a:ext>
            </a:extLst>
          </p:cNvPr>
          <p:cNvSpPr>
            <a:spLocks noGrp="1" noChangeArrowheads="1"/>
          </p:cNvSpPr>
          <p:nvPr>
            <p:ph type="title"/>
          </p:nvPr>
        </p:nvSpPr>
        <p:spPr>
          <a:xfrm>
            <a:off x="304800" y="228600"/>
            <a:ext cx="838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gn="ctr" eaLnBrk="1" hangingPunct="1"/>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a:t>
            </a:r>
          </a:p>
        </p:txBody>
      </p:sp>
    </p:spTree>
    <p:extLst>
      <p:ext uri="{BB962C8B-B14F-4D97-AF65-F5344CB8AC3E}">
        <p14:creationId xmlns:p14="http://schemas.microsoft.com/office/powerpoint/2010/main" val="184524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71747">
                                            <p:txEl>
                                              <p:pRg st="1" end="1"/>
                                            </p:txEl>
                                          </p:spTgt>
                                        </p:tgtEl>
                                        <p:attrNameLst>
                                          <p:attrName>style.visibility</p:attrName>
                                        </p:attrNameLst>
                                      </p:cBhvr>
                                      <p:to>
                                        <p:strVal val="visible"/>
                                      </p:to>
                                    </p:set>
                                    <p:animEffect transition="in" filter="barn(inVertical)">
                                      <p:cBhvr>
                                        <p:cTn id="7" dur="500"/>
                                        <p:tgtEl>
                                          <p:spTgt spid="671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71747">
                                            <p:txEl>
                                              <p:pRg st="2" end="2"/>
                                            </p:txEl>
                                          </p:spTgt>
                                        </p:tgtEl>
                                        <p:attrNameLst>
                                          <p:attrName>style.visibility</p:attrName>
                                        </p:attrNameLst>
                                      </p:cBhvr>
                                      <p:to>
                                        <p:strVal val="visible"/>
                                      </p:to>
                                    </p:set>
                                    <p:animEffect transition="in" filter="barn(inVertical)">
                                      <p:cBhvr>
                                        <p:cTn id="12" dur="500"/>
                                        <p:tgtEl>
                                          <p:spTgt spid="671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71747">
                                            <p:txEl>
                                              <p:pRg st="3" end="3"/>
                                            </p:txEl>
                                          </p:spTgt>
                                        </p:tgtEl>
                                        <p:attrNameLst>
                                          <p:attrName>style.visibility</p:attrName>
                                        </p:attrNameLst>
                                      </p:cBhvr>
                                      <p:to>
                                        <p:strVal val="visible"/>
                                      </p:to>
                                    </p:set>
                                    <p:animEffect transition="in" filter="barn(inVertical)">
                                      <p:cBhvr>
                                        <p:cTn id="17" dur="500"/>
                                        <p:tgtEl>
                                          <p:spTgt spid="6717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71747">
                                            <p:txEl>
                                              <p:pRg st="4" end="4"/>
                                            </p:txEl>
                                          </p:spTgt>
                                        </p:tgtEl>
                                        <p:attrNameLst>
                                          <p:attrName>style.visibility</p:attrName>
                                        </p:attrNameLst>
                                      </p:cBhvr>
                                      <p:to>
                                        <p:strVal val="visible"/>
                                      </p:to>
                                    </p:set>
                                    <p:animEffect transition="in" filter="barn(inVertical)">
                                      <p:cBhvr>
                                        <p:cTn id="22" dur="500"/>
                                        <p:tgtEl>
                                          <p:spTgt spid="67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5" name="Rectangle 3">
            <a:extLst>
              <a:ext uri="{FF2B5EF4-FFF2-40B4-BE49-F238E27FC236}">
                <a16:creationId xmlns:a16="http://schemas.microsoft.com/office/drawing/2014/main" id="{80A48E76-B136-42A2-8426-46648BE9D50D}"/>
              </a:ext>
            </a:extLst>
          </p:cNvPr>
          <p:cNvSpPr>
            <a:spLocks noGrp="1" noChangeArrowheads="1"/>
          </p:cNvSpPr>
          <p:nvPr>
            <p:ph type="body" idx="1"/>
          </p:nvPr>
        </p:nvSpPr>
        <p:spPr>
          <a:xfrm>
            <a:off x="289719" y="2060848"/>
            <a:ext cx="8564562" cy="4824536"/>
          </a:xfrm>
          <a:noFill/>
        </p:spPr>
        <p:txBody>
          <a:bodyPr wrap="none"/>
          <a:lstStyle/>
          <a:p>
            <a:pPr>
              <a:spcBef>
                <a:spcPct val="0"/>
              </a:spcBef>
            </a:pPr>
            <a:r>
              <a:rPr lang="zh-CN" altLang="en-US" sz="28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例</a:t>
            </a: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	把有加和减的中缀表达式</a:t>
            </a:r>
            <a:r>
              <a:rPr lang="zh-CN" altLang="en-US" sz="2800" b="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翻译成后缀表达式</a:t>
            </a:r>
          </a:p>
          <a:p>
            <a:pPr>
              <a:spcBef>
                <a:spcPct val="0"/>
              </a:spcBef>
              <a:buFontTx/>
              <a:buNone/>
            </a:pP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如果输入是8+5 </a:t>
            </a:r>
            <a:r>
              <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2，则输出是8 5 + 2 </a:t>
            </a:r>
            <a:r>
              <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p>
            <a:pPr>
              <a:spcBef>
                <a:spcPct val="0"/>
              </a:spcBef>
              <a:buFontTx/>
              <a:buNone/>
            </a:pP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	E </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T R</a:t>
            </a:r>
            <a:endParaRPr lang="en-US" altLang="zh-CN" sz="2800" b="1" dirty="0">
              <a:latin typeface="Times New Roman" panose="02020603050405020304" pitchFamily="18" charset="0"/>
              <a:ea typeface="华文新魏" panose="02010800040101010101" pitchFamily="2" charset="-122"/>
              <a:cs typeface="Times New Roman" panose="02020603050405020304" pitchFamily="18" charset="0"/>
            </a:endParaRPr>
          </a:p>
          <a:p>
            <a:pPr>
              <a:spcBef>
                <a:spcPct val="0"/>
              </a:spcBef>
              <a:buFontTx/>
              <a:buNone/>
            </a:pP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R </a:t>
            </a:r>
            <a:r>
              <a:rPr lang="en-US" altLang="zh-CN" sz="2800" b="1">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cs typeface="Times New Roman" panose="02020603050405020304" pitchFamily="18" charset="0"/>
              </a:rPr>
              <a:t> op </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T </a:t>
            </a:r>
            <a:r>
              <a:rPr lang="en-US" altLang="zh-CN" sz="2800" b="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b="1" i="1">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print </a:t>
            </a:r>
            <a:r>
              <a:rPr lang="en-US" altLang="zh-CN" sz="2800" b="1">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(op</a:t>
            </a:r>
            <a:r>
              <a:rPr lang="en-US" altLang="zh-CN" sz="2800" b="1" dirty="0" err="1">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b="1" i="1" dirty="0" err="1">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lexeme</a:t>
            </a:r>
            <a:r>
              <a:rPr lang="en-US" altLang="zh-CN" sz="2800" b="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R</a:t>
            </a:r>
            <a:r>
              <a:rPr lang="en-US" altLang="zh-CN" sz="2800" b="1" baseline="-30000" dirty="0">
                <a:latin typeface="Times New Roman" panose="02020603050405020304" pitchFamily="18" charset="0"/>
                <a:ea typeface="华文新魏" panose="02010800040101010101" pitchFamily="2" charset="-122"/>
                <a:cs typeface="Times New Roman" panose="02020603050405020304" pitchFamily="18" charset="0"/>
              </a:rPr>
              <a:t>1  </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endParaRPr lang="en-US" altLang="zh-CN" sz="2800" b="1" dirty="0">
              <a:latin typeface="Times New Roman" panose="02020603050405020304" pitchFamily="18" charset="0"/>
              <a:ea typeface="华文新魏" panose="02010800040101010101" pitchFamily="2" charset="-122"/>
              <a:cs typeface="Times New Roman" panose="02020603050405020304" pitchFamily="18" charset="0"/>
            </a:endParaRPr>
          </a:p>
          <a:p>
            <a:pPr>
              <a:spcBef>
                <a:spcPct val="0"/>
              </a:spcBef>
              <a:buFontTx/>
              <a:buNone/>
            </a:pP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b="1" i="1" dirty="0">
                <a:latin typeface="Times New Roman" panose="02020603050405020304" pitchFamily="18" charset="0"/>
                <a:ea typeface="华文新魏" panose="02010800040101010101" pitchFamily="2" charset="-122"/>
                <a:cs typeface="Times New Roman" panose="02020603050405020304" pitchFamily="18" charset="0"/>
              </a:rPr>
              <a:t>T </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num </a:t>
            </a:r>
            <a:r>
              <a:rPr lang="en-US" altLang="zh-CN" sz="2800" b="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b="1" i="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print </a:t>
            </a:r>
            <a:r>
              <a:rPr lang="en-US" altLang="zh-CN" sz="2800" b="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b="1" dirty="0" err="1">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num.</a:t>
            </a:r>
            <a:r>
              <a:rPr lang="en-US" altLang="zh-CN" sz="2800" b="1" i="1" dirty="0" err="1">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val</a:t>
            </a:r>
            <a:r>
              <a:rPr lang="en-US" altLang="zh-CN" sz="2800" b="1" dirty="0">
                <a:solidFill>
                  <a:srgbClr val="9900CC"/>
                </a:solidFill>
                <a:latin typeface="Times New Roman" panose="02020603050405020304" pitchFamily="18" charset="0"/>
                <a:ea typeface="华文新魏" panose="02010800040101010101" pitchFamily="2" charset="-122"/>
                <a:cs typeface="Times New Roman" panose="02020603050405020304" pitchFamily="18" charset="0"/>
              </a:rPr>
              <a:t>) }</a:t>
            </a:r>
          </a:p>
          <a:p>
            <a:pPr>
              <a:spcBef>
                <a:spcPts val="3600"/>
              </a:spcBef>
            </a:pPr>
            <a:r>
              <a:rPr lang="zh-CN" altLang="en-US" sz="2800" b="1" dirty="0">
                <a:solidFill>
                  <a:srgbClr val="002060"/>
                </a:solidFill>
                <a:latin typeface="Times New Roman" panose="02020603050405020304" pitchFamily="18" charset="0"/>
                <a:ea typeface="华文新魏" panose="02010800040101010101" pitchFamily="2" charset="-122"/>
                <a:cs typeface="Times New Roman" panose="02020603050405020304" pitchFamily="18" charset="0"/>
              </a:rPr>
              <a:t>设计翻译方案时，必须保证</a:t>
            </a:r>
            <a:r>
              <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动作在引用属性时其值</a:t>
            </a:r>
            <a:endParaRPr lang="en-US" altLang="zh-CN"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p>
            <a:pPr marL="0" indent="0">
              <a:spcBef>
                <a:spcPts val="600"/>
              </a:spcBef>
              <a:buNone/>
            </a:pPr>
            <a:r>
              <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已经可用</a:t>
            </a:r>
            <a:r>
              <a:rPr lang="zh-CN" altLang="en-US" sz="2800" b="1" dirty="0">
                <a:solidFill>
                  <a:srgbClr val="002060"/>
                </a:solidFill>
                <a:latin typeface="Times New Roman" panose="02020603050405020304" pitchFamily="18" charset="0"/>
                <a:ea typeface="华文新魏" panose="02010800040101010101" pitchFamily="2" charset="-122"/>
                <a:cs typeface="Times New Roman" panose="02020603050405020304" pitchFamily="18" charset="0"/>
              </a:rPr>
              <a:t>，也就是要保证动作不会引用还没有计算</a:t>
            </a:r>
            <a:endParaRPr lang="en-US" altLang="zh-CN" sz="2800" b="1" dirty="0">
              <a:solidFill>
                <a:srgbClr val="002060"/>
              </a:solidFill>
              <a:latin typeface="Times New Roman" panose="02020603050405020304" pitchFamily="18" charset="0"/>
              <a:ea typeface="华文新魏" panose="02010800040101010101" pitchFamily="2" charset="-122"/>
              <a:cs typeface="Times New Roman" panose="02020603050405020304" pitchFamily="18" charset="0"/>
            </a:endParaRPr>
          </a:p>
          <a:p>
            <a:pPr marL="0" indent="0">
              <a:spcBef>
                <a:spcPts val="600"/>
              </a:spcBef>
              <a:buNone/>
            </a:pPr>
            <a:r>
              <a:rPr lang="zh-CN" altLang="en-US" sz="2800" b="1" dirty="0">
                <a:solidFill>
                  <a:srgbClr val="002060"/>
                </a:solidFill>
                <a:latin typeface="Times New Roman" panose="02020603050405020304" pitchFamily="18" charset="0"/>
                <a:ea typeface="华文新魏" panose="02010800040101010101" pitchFamily="2" charset="-122"/>
                <a:cs typeface="Times New Roman" panose="02020603050405020304" pitchFamily="18" charset="0"/>
              </a:rPr>
              <a:t>    出值的属性。</a:t>
            </a:r>
          </a:p>
          <a:p>
            <a:pPr>
              <a:spcBef>
                <a:spcPct val="0"/>
              </a:spcBef>
              <a:buFontTx/>
              <a:buNone/>
            </a:pPr>
            <a:r>
              <a:rPr lang="zh-CN" altLang="en-US" sz="2800" b="1" dirty="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8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Rectangle 2">
            <a:extLst>
              <a:ext uri="{FF2B5EF4-FFF2-40B4-BE49-F238E27FC236}">
                <a16:creationId xmlns:a16="http://schemas.microsoft.com/office/drawing/2014/main" id="{F9703433-B53F-4544-939F-D417A595026F}"/>
              </a:ext>
            </a:extLst>
          </p:cNvPr>
          <p:cNvSpPr>
            <a:spLocks noGrp="1" noChangeArrowheads="1"/>
          </p:cNvSpPr>
          <p:nvPr>
            <p:ph type="title"/>
          </p:nvPr>
        </p:nvSpPr>
        <p:spPr>
          <a:xfrm>
            <a:off x="304800" y="228600"/>
            <a:ext cx="838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gn="ctr" eaLnBrk="1" hangingPunct="1"/>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94275">
                                            <p:txEl>
                                              <p:pRg st="2" end="2"/>
                                            </p:txEl>
                                          </p:spTgt>
                                        </p:tgtEl>
                                        <p:attrNameLst>
                                          <p:attrName>style.visibility</p:attrName>
                                        </p:attrNameLst>
                                      </p:cBhvr>
                                      <p:to>
                                        <p:strVal val="visible"/>
                                      </p:to>
                                    </p:set>
                                    <p:animEffect transition="in" filter="box(in)">
                                      <p:cBhvr>
                                        <p:cTn id="7" dur="500"/>
                                        <p:tgtEl>
                                          <p:spTgt spid="69427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94275">
                                            <p:txEl>
                                              <p:pRg st="3" end="3"/>
                                            </p:txEl>
                                          </p:spTgt>
                                        </p:tgtEl>
                                        <p:attrNameLst>
                                          <p:attrName>style.visibility</p:attrName>
                                        </p:attrNameLst>
                                      </p:cBhvr>
                                      <p:to>
                                        <p:strVal val="visible"/>
                                      </p:to>
                                    </p:set>
                                    <p:animEffect transition="in" filter="box(in)">
                                      <p:cBhvr>
                                        <p:cTn id="10" dur="500"/>
                                        <p:tgtEl>
                                          <p:spTgt spid="694275">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94275">
                                            <p:txEl>
                                              <p:pRg st="4" end="4"/>
                                            </p:txEl>
                                          </p:spTgt>
                                        </p:tgtEl>
                                        <p:attrNameLst>
                                          <p:attrName>style.visibility</p:attrName>
                                        </p:attrNameLst>
                                      </p:cBhvr>
                                      <p:to>
                                        <p:strVal val="visible"/>
                                      </p:to>
                                    </p:set>
                                    <p:animEffect transition="in" filter="box(in)">
                                      <p:cBhvr>
                                        <p:cTn id="13" dur="500"/>
                                        <p:tgtEl>
                                          <p:spTgt spid="69427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94275">
                                            <p:txEl>
                                              <p:pRg st="5" end="5"/>
                                            </p:txEl>
                                          </p:spTgt>
                                        </p:tgtEl>
                                        <p:attrNameLst>
                                          <p:attrName>style.visibility</p:attrName>
                                        </p:attrNameLst>
                                      </p:cBhvr>
                                      <p:to>
                                        <p:strVal val="visible"/>
                                      </p:to>
                                    </p:set>
                                    <p:animEffect transition="in" filter="barn(inVertical)">
                                      <p:cBhvr>
                                        <p:cTn id="18" dur="500"/>
                                        <p:tgtEl>
                                          <p:spTgt spid="69427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94275">
                                            <p:txEl>
                                              <p:pRg st="6" end="6"/>
                                            </p:txEl>
                                          </p:spTgt>
                                        </p:tgtEl>
                                        <p:attrNameLst>
                                          <p:attrName>style.visibility</p:attrName>
                                        </p:attrNameLst>
                                      </p:cBhvr>
                                      <p:to>
                                        <p:strVal val="visible"/>
                                      </p:to>
                                    </p:set>
                                    <p:animEffect transition="in" filter="barn(inVertical)">
                                      <p:cBhvr>
                                        <p:cTn id="21" dur="500"/>
                                        <p:tgtEl>
                                          <p:spTgt spid="694275">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694275">
                                            <p:txEl>
                                              <p:pRg st="7" end="7"/>
                                            </p:txEl>
                                          </p:spTgt>
                                        </p:tgtEl>
                                        <p:attrNameLst>
                                          <p:attrName>style.visibility</p:attrName>
                                        </p:attrNameLst>
                                      </p:cBhvr>
                                      <p:to>
                                        <p:strVal val="visible"/>
                                      </p:to>
                                    </p:set>
                                    <p:animEffect transition="in" filter="barn(inVertical)">
                                      <p:cBhvr>
                                        <p:cTn id="24" dur="500"/>
                                        <p:tgtEl>
                                          <p:spTgt spid="69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9703433-B53F-4544-939F-D417A595026F}"/>
              </a:ext>
            </a:extLst>
          </p:cNvPr>
          <p:cNvSpPr>
            <a:spLocks noGrp="1" noChangeArrowheads="1"/>
          </p:cNvSpPr>
          <p:nvPr>
            <p:ph type="title"/>
          </p:nvPr>
        </p:nvSpPr>
        <p:spPr>
          <a:xfrm>
            <a:off x="304800" y="228600"/>
            <a:ext cx="838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gn="ctr" eaLnBrk="1" hangingPunct="1"/>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属性定义</a:t>
            </a:r>
          </a:p>
        </p:txBody>
      </p:sp>
      <p:sp>
        <p:nvSpPr>
          <p:cNvPr id="2" name="内容占位符 1">
            <a:extLst>
              <a:ext uri="{FF2B5EF4-FFF2-40B4-BE49-F238E27FC236}">
                <a16:creationId xmlns:a16="http://schemas.microsoft.com/office/drawing/2014/main" id="{56B46F4A-0177-4ECA-84A0-E8C5D61A2232}"/>
              </a:ext>
            </a:extLst>
          </p:cNvPr>
          <p:cNvSpPr>
            <a:spLocks noGrp="1"/>
          </p:cNvSpPr>
          <p:nvPr>
            <p:ph idx="1"/>
          </p:nvPr>
        </p:nvSpPr>
        <p:spPr>
          <a:xfrm>
            <a:off x="329588" y="2060848"/>
            <a:ext cx="8634900" cy="4568552"/>
          </a:xfrm>
        </p:spPr>
        <p:txBody>
          <a:bodyPr/>
          <a:lstStyle/>
          <a:p>
            <a:r>
              <a:rPr lang="zh-CN" altLang="zh-CN" sz="2800" b="1" dirty="0">
                <a:solidFill>
                  <a:srgbClr val="C00000"/>
                </a:solidFill>
                <a:latin typeface="华文新魏" panose="02010800040101010101" pitchFamily="2" charset="-122"/>
                <a:ea typeface="华文新魏" panose="02010800040101010101" pitchFamily="2" charset="-122"/>
              </a:rPr>
              <a:t>只有综合属性</a:t>
            </a:r>
            <a:r>
              <a:rPr lang="zh-CN" altLang="zh-CN" sz="2800" b="1" dirty="0">
                <a:latin typeface="华文新魏" panose="02010800040101010101" pitchFamily="2" charset="-122"/>
                <a:ea typeface="华文新魏" panose="02010800040101010101" pitchFamily="2" charset="-122"/>
              </a:rPr>
              <a:t>的情况最简单。把该动作放在对应</a:t>
            </a:r>
            <a:r>
              <a:rPr lang="zh-CN" altLang="zh-CN" sz="2800" b="1" dirty="0">
                <a:solidFill>
                  <a:srgbClr val="0000FF"/>
                </a:solidFill>
                <a:latin typeface="华文新魏" panose="02010800040101010101" pitchFamily="2" charset="-122"/>
                <a:ea typeface="华文新魏" panose="02010800040101010101" pitchFamily="2" charset="-122"/>
              </a:rPr>
              <a:t>产生式右部的末端</a:t>
            </a:r>
            <a:r>
              <a:rPr lang="zh-CN" altLang="zh-CN" sz="2800" b="1" dirty="0">
                <a:latin typeface="华文新魏" panose="02010800040101010101" pitchFamily="2" charset="-122"/>
                <a:ea typeface="华文新魏" panose="02010800040101010101" pitchFamily="2" charset="-122"/>
              </a:rPr>
              <a:t>。</a:t>
            </a:r>
          </a:p>
          <a:p>
            <a:r>
              <a:rPr lang="zh-CN" altLang="zh-CN" sz="2800" b="1" dirty="0">
                <a:latin typeface="华文新魏" panose="02010800040101010101" pitchFamily="2" charset="-122"/>
                <a:ea typeface="华文新魏" panose="02010800040101010101" pitchFamily="2" charset="-122"/>
              </a:rPr>
              <a:t>如果</a:t>
            </a:r>
            <a:r>
              <a:rPr lang="zh-CN" altLang="zh-CN" sz="2800" b="1" dirty="0">
                <a:solidFill>
                  <a:srgbClr val="C00000"/>
                </a:solidFill>
                <a:latin typeface="华文新魏" panose="02010800040101010101" pitchFamily="2" charset="-122"/>
                <a:ea typeface="华文新魏" panose="02010800040101010101" pitchFamily="2" charset="-122"/>
              </a:rPr>
              <a:t>同时还有继承属性</a:t>
            </a:r>
            <a:r>
              <a:rPr lang="zh-CN" altLang="zh-CN" sz="2800" b="1" dirty="0">
                <a:latin typeface="华文新魏" panose="02010800040101010101" pitchFamily="2" charset="-122"/>
                <a:ea typeface="华文新魏" panose="02010800040101010101" pitchFamily="2" charset="-122"/>
              </a:rPr>
              <a:t>，则必须仔细斟酌。</a:t>
            </a:r>
            <a:endParaRPr lang="en-US" altLang="zh-CN" sz="2800" b="1" dirty="0">
              <a:latin typeface="华文新魏" panose="02010800040101010101" pitchFamily="2" charset="-122"/>
              <a:ea typeface="华文新魏" panose="02010800040101010101" pitchFamily="2" charset="-122"/>
            </a:endParaRPr>
          </a:p>
          <a:p>
            <a:r>
              <a:rPr lang="zh-CN" altLang="zh-CN" sz="2800" b="1" dirty="0">
                <a:latin typeface="华文新魏" panose="02010800040101010101" pitchFamily="2" charset="-122"/>
                <a:ea typeface="华文新魏" panose="02010800040101010101" pitchFamily="2" charset="-122"/>
              </a:rPr>
              <a:t>下面是三条限制：</a:t>
            </a:r>
          </a:p>
          <a:p>
            <a:pPr lvl="1"/>
            <a:r>
              <a:rPr lang="zh-CN" altLang="zh-CN"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1</a:t>
            </a:r>
            <a:r>
              <a:rPr lang="zh-CN" altLang="zh-CN" sz="2400" b="1" dirty="0">
                <a:latin typeface="华文新魏" panose="02010800040101010101" pitchFamily="2" charset="-122"/>
                <a:ea typeface="华文新魏" panose="02010800040101010101" pitchFamily="2" charset="-122"/>
              </a:rPr>
              <a:t>）产生式</a:t>
            </a:r>
            <a:r>
              <a:rPr lang="zh-CN" altLang="zh-CN" sz="2400" b="1" dirty="0">
                <a:solidFill>
                  <a:srgbClr val="0000FF"/>
                </a:solidFill>
                <a:latin typeface="华文新魏" panose="02010800040101010101" pitchFamily="2" charset="-122"/>
                <a:ea typeface="华文新魏" panose="02010800040101010101" pitchFamily="2" charset="-122"/>
              </a:rPr>
              <a:t>右部符号的继承属性</a:t>
            </a:r>
            <a:r>
              <a:rPr lang="zh-CN" altLang="zh-CN" sz="2400" b="1" dirty="0">
                <a:latin typeface="华文新魏" panose="02010800040101010101" pitchFamily="2" charset="-122"/>
                <a:ea typeface="华文新魏" panose="02010800040101010101" pitchFamily="2" charset="-122"/>
              </a:rPr>
              <a:t>必须在</a:t>
            </a:r>
            <a:r>
              <a:rPr lang="zh-CN" altLang="zh-CN" sz="2400" b="1" dirty="0">
                <a:solidFill>
                  <a:srgbClr val="0000FF"/>
                </a:solidFill>
                <a:latin typeface="华文新魏" panose="02010800040101010101" pitchFamily="2" charset="-122"/>
                <a:ea typeface="华文新魏" panose="02010800040101010101" pitchFamily="2" charset="-122"/>
              </a:rPr>
              <a:t>先于</a:t>
            </a:r>
            <a:r>
              <a:rPr lang="zh-CN" altLang="zh-CN" sz="2400" b="1" dirty="0">
                <a:latin typeface="华文新魏" panose="02010800040101010101" pitchFamily="2" charset="-122"/>
                <a:ea typeface="华文新魏" panose="02010800040101010101" pitchFamily="2" charset="-122"/>
              </a:rPr>
              <a:t>这个符号的动作中计算。</a:t>
            </a:r>
          </a:p>
          <a:p>
            <a:pPr lvl="1"/>
            <a:r>
              <a:rPr lang="zh-CN" altLang="zh-CN"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2</a:t>
            </a:r>
            <a:r>
              <a:rPr lang="zh-CN" altLang="zh-CN" sz="2400" b="1" dirty="0">
                <a:latin typeface="华文新魏" panose="02010800040101010101" pitchFamily="2" charset="-122"/>
                <a:ea typeface="华文新魏" panose="02010800040101010101" pitchFamily="2" charset="-122"/>
              </a:rPr>
              <a:t>）一个动作</a:t>
            </a:r>
            <a:r>
              <a:rPr lang="zh-CN" altLang="zh-CN" sz="2400" b="1" dirty="0">
                <a:solidFill>
                  <a:srgbClr val="0000FF"/>
                </a:solidFill>
                <a:latin typeface="华文新魏" panose="02010800040101010101" pitchFamily="2" charset="-122"/>
                <a:ea typeface="华文新魏" panose="02010800040101010101" pitchFamily="2" charset="-122"/>
              </a:rPr>
              <a:t>不能引用该动作右边符号的综合属性</a:t>
            </a:r>
            <a:r>
              <a:rPr lang="zh-CN" altLang="zh-CN" sz="2400" b="1" dirty="0">
                <a:latin typeface="华文新魏" panose="02010800040101010101" pitchFamily="2" charset="-122"/>
                <a:ea typeface="华文新魏" panose="02010800040101010101" pitchFamily="2" charset="-122"/>
              </a:rPr>
              <a:t>。</a:t>
            </a:r>
          </a:p>
          <a:p>
            <a:pPr lvl="1"/>
            <a:r>
              <a:rPr lang="zh-CN" altLang="zh-CN"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3</a:t>
            </a:r>
            <a:r>
              <a:rPr lang="zh-CN" altLang="zh-CN" sz="2400" b="1" dirty="0">
                <a:latin typeface="华文新魏" panose="02010800040101010101" pitchFamily="2" charset="-122"/>
                <a:ea typeface="华文新魏" panose="02010800040101010101" pitchFamily="2" charset="-122"/>
              </a:rPr>
              <a:t>）</a:t>
            </a:r>
            <a:r>
              <a:rPr lang="zh-CN" altLang="zh-CN" sz="2400" b="1" dirty="0">
                <a:solidFill>
                  <a:srgbClr val="0000FF"/>
                </a:solidFill>
                <a:latin typeface="华文新魏" panose="02010800040101010101" pitchFamily="2" charset="-122"/>
                <a:ea typeface="华文新魏" panose="02010800040101010101" pitchFamily="2" charset="-122"/>
              </a:rPr>
              <a:t>左部非终结符的综合属性</a:t>
            </a:r>
            <a:r>
              <a:rPr lang="zh-CN" altLang="zh-CN" sz="2400" b="1" dirty="0">
                <a:latin typeface="华文新魏" panose="02010800040101010101" pitchFamily="2" charset="-122"/>
                <a:ea typeface="华文新魏" panose="02010800040101010101" pitchFamily="2" charset="-122"/>
              </a:rPr>
              <a:t>只能在它所引用的所有属性都计算完后才能计算。计算该属性的动作通常放在产生式</a:t>
            </a:r>
            <a:r>
              <a:rPr lang="zh-CN" altLang="zh-CN" sz="2400" b="1" dirty="0">
                <a:solidFill>
                  <a:srgbClr val="0000FF"/>
                </a:solidFill>
                <a:latin typeface="华文新魏" panose="02010800040101010101" pitchFamily="2" charset="-122"/>
                <a:ea typeface="华文新魏" panose="02010800040101010101" pitchFamily="2" charset="-122"/>
              </a:rPr>
              <a:t>右部的末端</a:t>
            </a:r>
            <a:r>
              <a:rPr lang="zh-CN" altLang="zh-CN" sz="2400" b="1" dirty="0">
                <a:latin typeface="华文新魏" panose="02010800040101010101" pitchFamily="2" charset="-122"/>
                <a:ea typeface="华文新魏" panose="02010800040101010101" pitchFamily="2" charset="-122"/>
              </a:rPr>
              <a:t>。</a:t>
            </a:r>
          </a:p>
          <a:p>
            <a:endParaRPr lang="zh-CN" altLang="en-US" sz="28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2216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26591867-C121-4856-AA69-0C4012952FC2}"/>
              </a:ext>
            </a:extLst>
          </p:cNvPr>
          <p:cNvSpPr>
            <a:spLocks noGrp="1" noChangeArrowheads="1"/>
          </p:cNvSpPr>
          <p:nvPr>
            <p:ph type="body" idx="1"/>
          </p:nvPr>
        </p:nvSpPr>
        <p:spPr>
          <a:xfrm>
            <a:off x="287338" y="1916832"/>
            <a:ext cx="8637587" cy="838597"/>
          </a:xfrm>
          <a:noFill/>
        </p:spPr>
        <p:txBody>
          <a:bodyPr/>
          <a:lstStyle/>
          <a:p>
            <a:pPr>
              <a:spcBef>
                <a:spcPct val="0"/>
              </a:spcBef>
            </a:pPr>
            <a:r>
              <a:rPr lang="zh-CN" altLang="en-US" b="1" dirty="0">
                <a:solidFill>
                  <a:srgbClr val="0000FF"/>
                </a:solidFill>
                <a:latin typeface="华文新魏" panose="02010800040101010101" pitchFamily="2" charset="-122"/>
                <a:ea typeface="华文新魏" panose="02010800040101010101" pitchFamily="2" charset="-122"/>
              </a:rPr>
              <a:t>变量类型声明的语法制导定义</a:t>
            </a:r>
            <a:r>
              <a:rPr lang="zh-CN" altLang="en-US" b="1" dirty="0">
                <a:solidFill>
                  <a:srgbClr val="C00000"/>
                </a:solidFill>
                <a:latin typeface="华文新魏" panose="02010800040101010101" pitchFamily="2" charset="-122"/>
                <a:ea typeface="华文新魏" panose="02010800040101010101" pitchFamily="2" charset="-122"/>
              </a:rPr>
              <a:t>是</a:t>
            </a:r>
            <a:r>
              <a:rPr lang="en-US" altLang="zh-CN" b="1" i="1" dirty="0">
                <a:solidFill>
                  <a:srgbClr val="C00000"/>
                </a:solidFill>
                <a:latin typeface="华文新魏" panose="02010800040101010101" pitchFamily="2" charset="-122"/>
                <a:ea typeface="华文新魏" panose="02010800040101010101" pitchFamily="2" charset="-122"/>
              </a:rPr>
              <a:t>L</a:t>
            </a:r>
            <a:r>
              <a:rPr lang="zh-CN" altLang="en-US" b="1" dirty="0">
                <a:solidFill>
                  <a:srgbClr val="C00000"/>
                </a:solidFill>
                <a:latin typeface="华文新魏" panose="02010800040101010101" pitchFamily="2" charset="-122"/>
                <a:ea typeface="华文新魏" panose="02010800040101010101" pitchFamily="2" charset="-122"/>
              </a:rPr>
              <a:t>属性定义 </a:t>
            </a:r>
          </a:p>
          <a:p>
            <a:pPr algn="just">
              <a:spcBef>
                <a:spcPct val="0"/>
              </a:spcBef>
              <a:buFontTx/>
              <a:buNone/>
            </a:pPr>
            <a:endParaRPr lang="zh-CN" altLang="en-US" sz="2800" b="1" dirty="0">
              <a:latin typeface="宋体" panose="02010600030101010101" pitchFamily="2" charset="-122"/>
            </a:endParaRPr>
          </a:p>
        </p:txBody>
      </p:sp>
      <p:graphicFrame>
        <p:nvGraphicFramePr>
          <p:cNvPr id="673796" name="Group 4">
            <a:extLst>
              <a:ext uri="{FF2B5EF4-FFF2-40B4-BE49-F238E27FC236}">
                <a16:creationId xmlns:a16="http://schemas.microsoft.com/office/drawing/2014/main" id="{1D7BEBA3-2133-43C0-AC16-6BC2D7A27DDB}"/>
              </a:ext>
            </a:extLst>
          </p:cNvPr>
          <p:cNvGraphicFramePr>
            <a:graphicFrameLocks noGrp="1"/>
          </p:cNvGraphicFramePr>
          <p:nvPr/>
        </p:nvGraphicFramePr>
        <p:xfrm>
          <a:off x="1371600" y="2551955"/>
          <a:ext cx="7086600" cy="4189413"/>
        </p:xfrm>
        <a:graphic>
          <a:graphicData uri="http://schemas.openxmlformats.org/drawingml/2006/table">
            <a:tbl>
              <a:tblPr/>
              <a:tblGrid>
                <a:gridCol w="23622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54536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charset="-122"/>
                          <a:ea typeface="宋体" charset="-122"/>
                        </a:rPr>
                        <a:t>产  生  式</a:t>
                      </a:r>
                      <a:r>
                        <a:rPr kumimoji="0" lang="zh-CN" altLang="en-US" sz="3200" b="0" i="0" u="none" strike="noStrike" cap="none" normalizeH="0" baseline="0">
                          <a:ln>
                            <a:noFill/>
                          </a:ln>
                          <a:solidFill>
                            <a:schemeClr val="tx1"/>
                          </a:solidFill>
                          <a:effectLst/>
                          <a:latin typeface="Times New Roman" pitchFamily="18" charset="0"/>
                          <a:ea typeface="宋体" charset="-122"/>
                        </a:rPr>
                        <a:t> </a:t>
                      </a: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charset="-122"/>
                          <a:ea typeface="宋体" charset="-122"/>
                        </a:rPr>
                        <a:t>语</a:t>
                      </a:r>
                      <a:r>
                        <a:rPr kumimoji="0" lang="zh-CN" altLang="en-US" sz="3200" b="1" i="0" u="none" strike="noStrike" cap="none" normalizeH="0" baseline="0">
                          <a:ln>
                            <a:noFill/>
                          </a:ln>
                          <a:solidFill>
                            <a:schemeClr val="tx1"/>
                          </a:solidFill>
                          <a:effectLst/>
                          <a:latin typeface="Times New Roman" pitchFamily="18" charset="0"/>
                          <a:ea typeface="宋体" charset="-122"/>
                        </a:rPr>
                        <a:t>  </a:t>
                      </a:r>
                      <a:r>
                        <a:rPr kumimoji="0" lang="zh-CN" altLang="en-US" sz="3200" b="1" i="0" u="none" strike="noStrike" cap="none" normalizeH="0" baseline="0">
                          <a:ln>
                            <a:noFill/>
                          </a:ln>
                          <a:solidFill>
                            <a:schemeClr val="tx1"/>
                          </a:solidFill>
                          <a:effectLst/>
                          <a:latin typeface="宋体" charset="-122"/>
                          <a:ea typeface="宋体" charset="-122"/>
                        </a:rPr>
                        <a:t>义</a:t>
                      </a:r>
                      <a:r>
                        <a:rPr kumimoji="0" lang="zh-CN" altLang="en-US" sz="3200" b="1" i="0" u="none" strike="noStrike" cap="none" normalizeH="0" baseline="0">
                          <a:ln>
                            <a:noFill/>
                          </a:ln>
                          <a:solidFill>
                            <a:schemeClr val="tx1"/>
                          </a:solidFill>
                          <a:effectLst/>
                          <a:latin typeface="Times New Roman" pitchFamily="18" charset="0"/>
                          <a:ea typeface="宋体" charset="-122"/>
                        </a:rPr>
                        <a:t>  </a:t>
                      </a:r>
                      <a:r>
                        <a:rPr kumimoji="0" lang="zh-CN" altLang="en-US" sz="3200" b="1" i="0" u="none" strike="noStrike" cap="none" normalizeH="0" baseline="0">
                          <a:ln>
                            <a:noFill/>
                          </a:ln>
                          <a:solidFill>
                            <a:schemeClr val="tx1"/>
                          </a:solidFill>
                          <a:effectLst/>
                          <a:latin typeface="宋体" charset="-122"/>
                          <a:ea typeface="宋体" charset="-122"/>
                        </a:rPr>
                        <a:t>规</a:t>
                      </a:r>
                      <a:r>
                        <a:rPr kumimoji="0" lang="zh-CN" altLang="en-US" sz="3200" b="1" i="0" u="none" strike="noStrike" cap="none" normalizeH="0" baseline="0">
                          <a:ln>
                            <a:noFill/>
                          </a:ln>
                          <a:solidFill>
                            <a:schemeClr val="tx1"/>
                          </a:solidFill>
                          <a:effectLst/>
                          <a:latin typeface="Times New Roman" pitchFamily="18" charset="0"/>
                          <a:ea typeface="宋体" charset="-122"/>
                        </a:rPr>
                        <a:t>  </a:t>
                      </a:r>
                      <a:r>
                        <a:rPr kumimoji="0" lang="zh-CN" altLang="en-US" sz="3200" b="1" i="0" u="none" strike="noStrike" cap="none" normalizeH="0" baseline="0">
                          <a:ln>
                            <a:noFill/>
                          </a:ln>
                          <a:solidFill>
                            <a:schemeClr val="tx1"/>
                          </a:solidFill>
                          <a:effectLst/>
                          <a:latin typeface="宋体" charset="-122"/>
                          <a:ea typeface="宋体" charset="-122"/>
                        </a:rPr>
                        <a:t>则</a:t>
                      </a:r>
                      <a:r>
                        <a:rPr kumimoji="0" lang="zh-CN" altLang="en-US" sz="3200" b="0" i="0" u="none" strike="noStrike" cap="none" normalizeH="0" baseline="0">
                          <a:ln>
                            <a:noFill/>
                          </a:ln>
                          <a:solidFill>
                            <a:schemeClr val="tx1"/>
                          </a:solidFill>
                          <a:effectLst/>
                          <a:latin typeface="Times New Roman" pitchFamily="18" charset="0"/>
                          <a:ea typeface="宋体" charset="-122"/>
                        </a:rPr>
                        <a:t> </a:t>
                      </a: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8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a:ln>
                            <a:noFill/>
                          </a:ln>
                          <a:solidFill>
                            <a:schemeClr val="tx1"/>
                          </a:solidFill>
                          <a:effectLst/>
                          <a:latin typeface="Times New Roman" pitchFamily="18" charset="0"/>
                          <a:ea typeface="宋体" charset="-122"/>
                        </a:rPr>
                        <a:t>  D </a:t>
                      </a:r>
                      <a:r>
                        <a:rPr kumimoji="0" lang="en-US" altLang="zh-CN" sz="32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TL</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L</a:t>
                      </a:r>
                      <a:r>
                        <a:rPr kumimoji="0" lang="en-US" altLang="zh-CN" sz="3200" b="1" i="0" u="none" strike="noStrike" cap="none" normalizeH="0" baseline="0">
                          <a:ln>
                            <a:noFill/>
                          </a:ln>
                          <a:solidFill>
                            <a:schemeClr val="tx1"/>
                          </a:solidFill>
                          <a:effectLst/>
                          <a:latin typeface="Times New Roman" pitchFamily="18" charset="0"/>
                          <a:ea typeface="宋体" charset="-122"/>
                        </a:rPr>
                        <a:t>.</a:t>
                      </a:r>
                      <a:r>
                        <a:rPr kumimoji="0" lang="en-US" altLang="zh-CN" sz="3200" b="1" i="1" u="none" strike="noStrike" cap="none" normalizeH="0" baseline="0">
                          <a:ln>
                            <a:noFill/>
                          </a:ln>
                          <a:solidFill>
                            <a:schemeClr val="tx1"/>
                          </a:solidFill>
                          <a:effectLst/>
                          <a:latin typeface="Times New Roman" pitchFamily="18" charset="0"/>
                          <a:ea typeface="宋体" charset="-122"/>
                        </a:rPr>
                        <a:t>in</a:t>
                      </a:r>
                      <a:r>
                        <a:rPr kumimoji="0" lang="en-US" altLang="zh-CN" sz="3200" b="1" i="0" u="none" strike="noStrike" cap="none" normalizeH="0" baseline="0">
                          <a:ln>
                            <a:noFill/>
                          </a:ln>
                          <a:solidFill>
                            <a:schemeClr val="tx1"/>
                          </a:solidFill>
                          <a:effectLst/>
                          <a:latin typeface="Times New Roman" pitchFamily="18" charset="0"/>
                          <a:ea typeface="宋体" charset="-122"/>
                        </a:rPr>
                        <a:t> = </a:t>
                      </a:r>
                      <a:r>
                        <a:rPr kumimoji="0" lang="en-US" altLang="zh-CN" sz="3200" b="1" i="1" u="none" strike="noStrike" cap="none" normalizeH="0" baseline="0">
                          <a:ln>
                            <a:noFill/>
                          </a:ln>
                          <a:solidFill>
                            <a:schemeClr val="tx1"/>
                          </a:solidFill>
                          <a:effectLst/>
                          <a:latin typeface="Times New Roman" pitchFamily="18" charset="0"/>
                          <a:ea typeface="宋体" charset="-122"/>
                        </a:rPr>
                        <a:t>T</a:t>
                      </a:r>
                      <a:r>
                        <a:rPr kumimoji="0" lang="en-US" altLang="zh-CN" sz="3200" b="1" i="0" u="none" strike="noStrike" cap="none" normalizeH="0" baseline="0">
                          <a:ln>
                            <a:noFill/>
                          </a:ln>
                          <a:solidFill>
                            <a:schemeClr val="tx1"/>
                          </a:solidFill>
                          <a:effectLst/>
                          <a:latin typeface="Times New Roman" pitchFamily="18" charset="0"/>
                          <a:ea typeface="宋体" charset="-122"/>
                        </a:rPr>
                        <a:t>.</a:t>
                      </a:r>
                      <a:r>
                        <a:rPr kumimoji="0" lang="en-US" altLang="zh-CN" sz="3200" b="1" i="1" u="none" strike="noStrike" cap="none" normalizeH="0" baseline="0">
                          <a:ln>
                            <a:noFill/>
                          </a:ln>
                          <a:solidFill>
                            <a:schemeClr val="tx1"/>
                          </a:solidFill>
                          <a:effectLst/>
                          <a:latin typeface="Times New Roman" pitchFamily="18" charset="0"/>
                          <a:ea typeface="宋体" charset="-122"/>
                        </a:rPr>
                        <a:t>type</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4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T</a:t>
                      </a:r>
                      <a:r>
                        <a:rPr kumimoji="0" lang="en-US" altLang="zh-CN" sz="32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0" u="none" strike="noStrike" cap="none" normalizeH="0" baseline="0">
                          <a:ln>
                            <a:noFill/>
                          </a:ln>
                          <a:solidFill>
                            <a:schemeClr val="tx1"/>
                          </a:solidFill>
                          <a:effectLst/>
                          <a:latin typeface="Times New Roman" pitchFamily="18" charset="0"/>
                          <a:ea typeface="宋体" charset="-122"/>
                        </a:rPr>
                        <a:t>int</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T</a:t>
                      </a:r>
                      <a:r>
                        <a:rPr kumimoji="0" lang="en-US" altLang="zh-CN" sz="3200" b="1" i="0" u="none" strike="noStrike" cap="none" normalizeH="0" baseline="0">
                          <a:ln>
                            <a:noFill/>
                          </a:ln>
                          <a:solidFill>
                            <a:schemeClr val="tx1"/>
                          </a:solidFill>
                          <a:effectLst/>
                          <a:latin typeface="Times New Roman" pitchFamily="18" charset="0"/>
                          <a:ea typeface="宋体" charset="-122"/>
                        </a:rPr>
                        <a:t>.</a:t>
                      </a:r>
                      <a:r>
                        <a:rPr kumimoji="0" lang="en-US" altLang="zh-CN" sz="3200" b="1" i="1" u="none" strike="noStrike" cap="none" normalizeH="0" baseline="0">
                          <a:ln>
                            <a:noFill/>
                          </a:ln>
                          <a:solidFill>
                            <a:schemeClr val="tx1"/>
                          </a:solidFill>
                          <a:effectLst/>
                          <a:latin typeface="Times New Roman" pitchFamily="18" charset="0"/>
                          <a:ea typeface="宋体" charset="-122"/>
                        </a:rPr>
                        <a:t> type</a:t>
                      </a:r>
                      <a:r>
                        <a:rPr kumimoji="0" lang="en-US" altLang="zh-CN" sz="3200" b="1" i="0" u="none" strike="noStrike" cap="none" normalizeH="0" baseline="0">
                          <a:ln>
                            <a:noFill/>
                          </a:ln>
                          <a:solidFill>
                            <a:schemeClr val="tx1"/>
                          </a:solidFill>
                          <a:effectLst/>
                          <a:latin typeface="Times New Roman" pitchFamily="18" charset="0"/>
                          <a:ea typeface="宋体" charset="-122"/>
                        </a:rPr>
                        <a:t> = </a:t>
                      </a:r>
                      <a:r>
                        <a:rPr kumimoji="0" lang="en-US" altLang="zh-CN" sz="3200" b="1" i="1" u="none" strike="noStrike" cap="none" normalizeH="0" baseline="0">
                          <a:ln>
                            <a:noFill/>
                          </a:ln>
                          <a:solidFill>
                            <a:schemeClr val="tx1"/>
                          </a:solidFill>
                          <a:effectLst/>
                          <a:latin typeface="Times New Roman" pitchFamily="18" charset="0"/>
                          <a:ea typeface="宋体" charset="-122"/>
                        </a:rPr>
                        <a:t>integer</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30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T</a:t>
                      </a:r>
                      <a:r>
                        <a:rPr kumimoji="0" lang="en-US" altLang="zh-CN" sz="32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0" u="none" strike="noStrike" cap="none" normalizeH="0" baseline="0">
                          <a:ln>
                            <a:noFill/>
                          </a:ln>
                          <a:solidFill>
                            <a:schemeClr val="tx1"/>
                          </a:solidFill>
                          <a:effectLst/>
                          <a:latin typeface="Times New Roman" pitchFamily="18" charset="0"/>
                          <a:ea typeface="宋体" charset="-122"/>
                        </a:rPr>
                        <a:t>real</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T</a:t>
                      </a:r>
                      <a:r>
                        <a:rPr kumimoji="0" lang="en-US" altLang="zh-CN" sz="3200" b="1" i="0" u="none" strike="noStrike" cap="none" normalizeH="0" baseline="0">
                          <a:ln>
                            <a:noFill/>
                          </a:ln>
                          <a:solidFill>
                            <a:schemeClr val="tx1"/>
                          </a:solidFill>
                          <a:effectLst/>
                          <a:latin typeface="Times New Roman" pitchFamily="18" charset="0"/>
                          <a:ea typeface="宋体" charset="-122"/>
                        </a:rPr>
                        <a:t>.</a:t>
                      </a:r>
                      <a:r>
                        <a:rPr kumimoji="0" lang="en-US" altLang="zh-CN" sz="3200" b="1" i="1" u="none" strike="noStrike" cap="none" normalizeH="0" baseline="0">
                          <a:ln>
                            <a:noFill/>
                          </a:ln>
                          <a:solidFill>
                            <a:schemeClr val="tx1"/>
                          </a:solidFill>
                          <a:effectLst/>
                          <a:latin typeface="Times New Roman" pitchFamily="18" charset="0"/>
                          <a:ea typeface="宋体" charset="-122"/>
                        </a:rPr>
                        <a:t> type</a:t>
                      </a:r>
                      <a:r>
                        <a:rPr kumimoji="0" lang="en-US" altLang="zh-CN" sz="3200" b="1" i="0" u="none" strike="noStrike" cap="none" normalizeH="0" baseline="0">
                          <a:ln>
                            <a:noFill/>
                          </a:ln>
                          <a:solidFill>
                            <a:schemeClr val="tx1"/>
                          </a:solidFill>
                          <a:effectLst/>
                          <a:latin typeface="Times New Roman" pitchFamily="18" charset="0"/>
                          <a:ea typeface="宋体" charset="-122"/>
                        </a:rPr>
                        <a:t> = </a:t>
                      </a:r>
                      <a:r>
                        <a:rPr kumimoji="0" lang="en-US" altLang="zh-CN" sz="3200" b="1" i="1" u="none" strike="noStrike" cap="none" normalizeH="0" baseline="0">
                          <a:ln>
                            <a:noFill/>
                          </a:ln>
                          <a:solidFill>
                            <a:schemeClr val="tx1"/>
                          </a:solidFill>
                          <a:effectLst/>
                          <a:latin typeface="Times New Roman" pitchFamily="18" charset="0"/>
                          <a:ea typeface="宋体" charset="-122"/>
                        </a:rPr>
                        <a:t>real</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306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L</a:t>
                      </a:r>
                      <a:r>
                        <a:rPr kumimoji="0" lang="en-US" altLang="zh-CN" sz="32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a:ln>
                            <a:noFill/>
                          </a:ln>
                          <a:solidFill>
                            <a:schemeClr val="tx1"/>
                          </a:solidFill>
                          <a:effectLst/>
                          <a:latin typeface="Times New Roman" pitchFamily="18" charset="0"/>
                          <a:ea typeface="宋体" charset="-122"/>
                        </a:rPr>
                        <a:t> </a:t>
                      </a:r>
                      <a:r>
                        <a:rPr kumimoji="0" lang="en-US" altLang="zh-CN" sz="3200" b="1" i="1" u="none" strike="noStrike" cap="none" normalizeH="0" baseline="0">
                          <a:ln>
                            <a:noFill/>
                          </a:ln>
                          <a:solidFill>
                            <a:schemeClr val="tx1"/>
                          </a:solidFill>
                          <a:effectLst/>
                          <a:latin typeface="Times New Roman" pitchFamily="18" charset="0"/>
                          <a:ea typeface="宋体" charset="-122"/>
                        </a:rPr>
                        <a:t>L</a:t>
                      </a:r>
                      <a:r>
                        <a:rPr kumimoji="0" lang="en-US" altLang="zh-CN" sz="3200" b="1" i="0" u="none" strike="noStrike" cap="none" normalizeH="0" baseline="-30000">
                          <a:ln>
                            <a:noFill/>
                          </a:ln>
                          <a:solidFill>
                            <a:schemeClr val="tx1"/>
                          </a:solidFill>
                          <a:effectLst/>
                          <a:latin typeface="Times New Roman" pitchFamily="18" charset="0"/>
                          <a:ea typeface="宋体" charset="-122"/>
                        </a:rPr>
                        <a:t>1</a:t>
                      </a:r>
                      <a:r>
                        <a:rPr kumimoji="0" lang="en-US" altLang="zh-CN" sz="3200" b="1" i="0" u="none" strike="noStrike" cap="none" normalizeH="0" baseline="0">
                          <a:ln>
                            <a:noFill/>
                          </a:ln>
                          <a:solidFill>
                            <a:schemeClr val="tx1"/>
                          </a:solidFill>
                          <a:effectLst/>
                          <a:latin typeface="Times New Roman" pitchFamily="18" charset="0"/>
                          <a:ea typeface="宋体" charset="-122"/>
                        </a:rPr>
                        <a:t>,</a:t>
                      </a:r>
                      <a:r>
                        <a:rPr kumimoji="0" lang="en-US" altLang="zh-CN" sz="3200" b="0" i="0" u="none" strike="noStrike" cap="none" normalizeH="0" baseline="0">
                          <a:ln>
                            <a:noFill/>
                          </a:ln>
                          <a:solidFill>
                            <a:schemeClr val="tx1"/>
                          </a:solidFill>
                          <a:effectLst/>
                          <a:latin typeface="Times New Roman" pitchFamily="18" charset="0"/>
                          <a:ea typeface="宋体" charset="-122"/>
                        </a:rPr>
                        <a:t> </a:t>
                      </a:r>
                      <a:r>
                        <a:rPr kumimoji="0" lang="en-US" altLang="zh-CN" sz="3200" b="1" i="0" u="none" strike="noStrike" cap="none" normalizeH="0" baseline="0">
                          <a:ln>
                            <a:noFill/>
                          </a:ln>
                          <a:solidFill>
                            <a:schemeClr val="tx1"/>
                          </a:solidFill>
                          <a:effectLst/>
                          <a:latin typeface="Times New Roman" pitchFamily="18" charset="0"/>
                          <a:ea typeface="宋体" charset="-122"/>
                        </a:rPr>
                        <a:t>id</a:t>
                      </a:r>
                      <a:r>
                        <a:rPr kumimoji="0" lang="en-US" altLang="zh-CN" sz="3200" b="0" i="0" u="none" strike="noStrike" cap="none" normalizeH="0" baseline="0">
                          <a:ln>
                            <a:noFill/>
                          </a:ln>
                          <a:solidFill>
                            <a:schemeClr val="tx1"/>
                          </a:solidFill>
                          <a:effectLst/>
                          <a:latin typeface="Times New Roman" pitchFamily="18" charset="0"/>
                          <a:ea typeface="宋体" charset="-122"/>
                        </a:rPr>
                        <a:t> </a:t>
                      </a:r>
                      <a:endParaRPr kumimoji="0" lang="zh-CN" altLang="en-US" sz="3200" b="0" i="0" u="none" strike="noStrike" cap="none" normalizeH="0" baseline="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a:ln>
                            <a:noFill/>
                          </a:ln>
                          <a:solidFill>
                            <a:schemeClr val="tx1"/>
                          </a:solidFill>
                          <a:effectLst/>
                          <a:latin typeface="Times New Roman" pitchFamily="18" charset="0"/>
                          <a:ea typeface="宋体" charset="-122"/>
                        </a:rPr>
                        <a:t>L</a:t>
                      </a:r>
                      <a:r>
                        <a:rPr kumimoji="0" lang="en-US" altLang="zh-CN" sz="3200" b="1" i="0" u="none" strike="noStrike" cap="none" normalizeH="0" baseline="-30000" dirty="0">
                          <a:ln>
                            <a:noFill/>
                          </a:ln>
                          <a:solidFill>
                            <a:schemeClr val="tx1"/>
                          </a:solidFill>
                          <a:effectLst/>
                          <a:latin typeface="Times New Roman" pitchFamily="18" charset="0"/>
                          <a:ea typeface="宋体" charset="-122"/>
                        </a:rPr>
                        <a:t>1</a:t>
                      </a:r>
                      <a:r>
                        <a:rPr kumimoji="0" lang="en-US" altLang="zh-CN" sz="3200" b="1" i="1" u="none" strike="noStrike" cap="none" normalizeH="0" baseline="0" dirty="0">
                          <a:ln>
                            <a:noFill/>
                          </a:ln>
                          <a:solidFill>
                            <a:schemeClr val="tx1"/>
                          </a:solidFill>
                          <a:effectLst/>
                          <a:latin typeface="Times New Roman" pitchFamily="18" charset="0"/>
                          <a:ea typeface="宋体" charset="-122"/>
                        </a:rPr>
                        <a:t>.in</a:t>
                      </a:r>
                      <a:r>
                        <a:rPr kumimoji="0" lang="en-US" altLang="zh-CN" sz="3200" b="1" i="0" u="none" strike="noStrike" cap="none" normalizeH="0" baseline="0" dirty="0">
                          <a:ln>
                            <a:noFill/>
                          </a:ln>
                          <a:solidFill>
                            <a:schemeClr val="tx1"/>
                          </a:solidFill>
                          <a:effectLst/>
                          <a:latin typeface="Times New Roman" pitchFamily="18" charset="0"/>
                          <a:ea typeface="宋体" charset="-122"/>
                        </a:rPr>
                        <a:t> = </a:t>
                      </a:r>
                      <a:r>
                        <a:rPr kumimoji="0" lang="en-US" altLang="zh-CN" sz="3200" b="1" i="1" u="none" strike="noStrike" cap="none" normalizeH="0" baseline="0" dirty="0">
                          <a:ln>
                            <a:noFill/>
                          </a:ln>
                          <a:solidFill>
                            <a:schemeClr val="tx1"/>
                          </a:solidFill>
                          <a:effectLst/>
                          <a:latin typeface="Times New Roman" pitchFamily="18" charset="0"/>
                          <a:ea typeface="宋体" charset="-122"/>
                        </a:rPr>
                        <a:t>L</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1" i="1" u="none" strike="noStrike" cap="none" normalizeH="0" baseline="0" dirty="0">
                          <a:ln>
                            <a:noFill/>
                          </a:ln>
                          <a:solidFill>
                            <a:schemeClr val="tx1"/>
                          </a:solidFill>
                          <a:effectLst/>
                          <a:latin typeface="Times New Roman" pitchFamily="18" charset="0"/>
                          <a:ea typeface="宋体" charset="-122"/>
                        </a:rPr>
                        <a:t>in</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err="1">
                          <a:ln>
                            <a:noFill/>
                          </a:ln>
                          <a:solidFill>
                            <a:schemeClr val="tx1"/>
                          </a:solidFill>
                          <a:effectLst/>
                          <a:latin typeface="Times New Roman" pitchFamily="18" charset="0"/>
                          <a:ea typeface="宋体" charset="-122"/>
                        </a:rPr>
                        <a:t>addType</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1" i="0" u="none" strike="noStrike" cap="none" normalizeH="0" baseline="0" dirty="0" err="1">
                          <a:ln>
                            <a:noFill/>
                          </a:ln>
                          <a:solidFill>
                            <a:schemeClr val="tx1"/>
                          </a:solidFill>
                          <a:effectLst/>
                          <a:latin typeface="Times New Roman" pitchFamily="18" charset="0"/>
                          <a:ea typeface="宋体" charset="-122"/>
                        </a:rPr>
                        <a:t>id.</a:t>
                      </a:r>
                      <a:r>
                        <a:rPr kumimoji="0" lang="en-US" altLang="zh-CN" sz="3200" b="1" i="1" u="none" strike="noStrike" cap="none" normalizeH="0" baseline="0" dirty="0" err="1">
                          <a:ln>
                            <a:noFill/>
                          </a:ln>
                          <a:solidFill>
                            <a:schemeClr val="tx1"/>
                          </a:solidFill>
                          <a:effectLst/>
                          <a:latin typeface="Times New Roman" pitchFamily="18" charset="0"/>
                          <a:ea typeface="宋体" charset="-122"/>
                        </a:rPr>
                        <a:t>entry</a:t>
                      </a:r>
                      <a:r>
                        <a:rPr kumimoji="0" lang="en-US" altLang="zh-CN" sz="3200" b="1"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a:ln>
                            <a:noFill/>
                          </a:ln>
                          <a:solidFill>
                            <a:schemeClr val="tx1"/>
                          </a:solidFill>
                          <a:effectLst/>
                          <a:latin typeface="Times New Roman" pitchFamily="18" charset="0"/>
                          <a:ea typeface="宋体" charset="-122"/>
                        </a:rPr>
                        <a:t>L</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1" i="1" u="none" strike="noStrike" cap="none" normalizeH="0" baseline="0" dirty="0">
                          <a:ln>
                            <a:noFill/>
                          </a:ln>
                          <a:solidFill>
                            <a:schemeClr val="tx1"/>
                          </a:solidFill>
                          <a:effectLst/>
                          <a:latin typeface="Times New Roman" pitchFamily="18" charset="0"/>
                          <a:ea typeface="宋体" charset="-122"/>
                        </a:rPr>
                        <a:t>in</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0" i="0" u="none" strike="noStrike" cap="none" normalizeH="0" baseline="0" dirty="0">
                          <a:ln>
                            <a:noFill/>
                          </a:ln>
                          <a:solidFill>
                            <a:schemeClr val="tx1"/>
                          </a:solidFill>
                          <a:effectLst/>
                          <a:latin typeface="Times New Roman" pitchFamily="18" charset="0"/>
                          <a:ea typeface="宋体" charset="-122"/>
                        </a:rPr>
                        <a:t> </a:t>
                      </a:r>
                      <a:endParaRPr kumimoji="0" lang="zh-CN" altLang="en-US" sz="3200" b="0" i="0" u="none" strike="noStrike" cap="none" normalizeH="0" baseline="0" dirty="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30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a:ln>
                            <a:noFill/>
                          </a:ln>
                          <a:solidFill>
                            <a:schemeClr val="tx1"/>
                          </a:solidFill>
                          <a:effectLst/>
                          <a:latin typeface="Times New Roman" pitchFamily="18" charset="0"/>
                          <a:ea typeface="宋体" charset="-122"/>
                        </a:rPr>
                        <a:t>L</a:t>
                      </a:r>
                      <a:r>
                        <a:rPr kumimoji="0" lang="en-US" altLang="zh-CN" sz="3200" b="1" i="0" u="none" strike="noStrike" cap="none" normalizeH="0" baseline="0" dirty="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dirty="0">
                          <a:ln>
                            <a:noFill/>
                          </a:ln>
                          <a:solidFill>
                            <a:schemeClr val="tx1"/>
                          </a:solidFill>
                          <a:effectLst/>
                          <a:latin typeface="Times New Roman" pitchFamily="18" charset="0"/>
                          <a:ea typeface="宋体" charset="-122"/>
                        </a:rPr>
                        <a:t> </a:t>
                      </a:r>
                      <a:r>
                        <a:rPr kumimoji="0" lang="en-US" altLang="zh-CN" sz="3200" b="1" i="0" u="none" strike="noStrike" cap="none" normalizeH="0" baseline="0" dirty="0">
                          <a:ln>
                            <a:noFill/>
                          </a:ln>
                          <a:solidFill>
                            <a:schemeClr val="tx1"/>
                          </a:solidFill>
                          <a:effectLst/>
                          <a:latin typeface="Times New Roman" pitchFamily="18" charset="0"/>
                          <a:ea typeface="宋体" charset="-122"/>
                        </a:rPr>
                        <a:t>id</a:t>
                      </a:r>
                      <a:r>
                        <a:rPr kumimoji="0" lang="en-US" altLang="zh-CN" sz="3200" b="0" i="0" u="none" strike="noStrike" cap="none" normalizeH="0" baseline="0" dirty="0">
                          <a:ln>
                            <a:noFill/>
                          </a:ln>
                          <a:solidFill>
                            <a:schemeClr val="tx1"/>
                          </a:solidFill>
                          <a:effectLst/>
                          <a:latin typeface="Times New Roman" pitchFamily="18" charset="0"/>
                          <a:ea typeface="宋体" charset="-122"/>
                        </a:rPr>
                        <a:t> </a:t>
                      </a:r>
                      <a:endParaRPr kumimoji="0" lang="zh-CN" altLang="en-US" sz="3200" b="0" i="0" u="none" strike="noStrike" cap="none" normalizeH="0" baseline="0" dirty="0">
                        <a:ln>
                          <a:noFill/>
                        </a:ln>
                        <a:solidFill>
                          <a:schemeClr val="tx1"/>
                        </a:solidFill>
                        <a:effectLst/>
                        <a:latin typeface="Times New Roman" pitchFamily="18" charset="0"/>
                        <a:ea typeface="宋体" charset="-122"/>
                      </a:endParaRPr>
                    </a:p>
                  </a:txBody>
                  <a:tcPr marL="54000" marR="54000" marT="28804" marB="28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err="1">
                          <a:ln>
                            <a:noFill/>
                          </a:ln>
                          <a:solidFill>
                            <a:schemeClr val="tx1"/>
                          </a:solidFill>
                          <a:effectLst/>
                          <a:latin typeface="Times New Roman" pitchFamily="18" charset="0"/>
                          <a:ea typeface="宋体" charset="-122"/>
                        </a:rPr>
                        <a:t>addType</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1" i="0" u="none" strike="noStrike" cap="none" normalizeH="0" baseline="0" dirty="0" err="1">
                          <a:ln>
                            <a:noFill/>
                          </a:ln>
                          <a:solidFill>
                            <a:schemeClr val="tx1"/>
                          </a:solidFill>
                          <a:effectLst/>
                          <a:latin typeface="Times New Roman" pitchFamily="18" charset="0"/>
                          <a:ea typeface="宋体" charset="-122"/>
                        </a:rPr>
                        <a:t>id.</a:t>
                      </a:r>
                      <a:r>
                        <a:rPr kumimoji="0" lang="en-US" altLang="zh-CN" sz="3200" b="1" i="1" u="none" strike="noStrike" cap="none" normalizeH="0" baseline="0" dirty="0" err="1">
                          <a:ln>
                            <a:noFill/>
                          </a:ln>
                          <a:solidFill>
                            <a:schemeClr val="tx1"/>
                          </a:solidFill>
                          <a:effectLst/>
                          <a:latin typeface="Times New Roman" pitchFamily="18" charset="0"/>
                          <a:ea typeface="宋体" charset="-122"/>
                        </a:rPr>
                        <a:t>entry</a:t>
                      </a:r>
                      <a:r>
                        <a:rPr kumimoji="0" lang="en-US" altLang="zh-CN" sz="3200" b="1" i="0" u="none" strike="noStrike" cap="none" normalizeH="0" baseline="0" dirty="0">
                          <a:ln>
                            <a:noFill/>
                          </a:ln>
                          <a:solidFill>
                            <a:schemeClr val="tx1"/>
                          </a:solidFill>
                          <a:effectLst/>
                          <a:latin typeface="Times New Roman" pitchFamily="18" charset="0"/>
                          <a:ea typeface="宋体" charset="-122"/>
                        </a:rPr>
                        <a:t>, </a:t>
                      </a:r>
                      <a:r>
                        <a:rPr kumimoji="0" lang="en-US" altLang="zh-CN" sz="3200" b="1" i="1" u="none" strike="noStrike" cap="none" normalizeH="0" baseline="0" dirty="0">
                          <a:ln>
                            <a:noFill/>
                          </a:ln>
                          <a:solidFill>
                            <a:schemeClr val="tx1"/>
                          </a:solidFill>
                          <a:effectLst/>
                          <a:latin typeface="Times New Roman" pitchFamily="18" charset="0"/>
                          <a:ea typeface="宋体" charset="-122"/>
                        </a:rPr>
                        <a:t>L</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1" i="1" u="none" strike="noStrike" cap="none" normalizeH="0" baseline="0" dirty="0">
                          <a:ln>
                            <a:noFill/>
                          </a:ln>
                          <a:solidFill>
                            <a:schemeClr val="tx1"/>
                          </a:solidFill>
                          <a:effectLst/>
                          <a:latin typeface="Times New Roman" pitchFamily="18" charset="0"/>
                          <a:ea typeface="宋体" charset="-122"/>
                        </a:rPr>
                        <a:t>in</a:t>
                      </a:r>
                      <a:r>
                        <a:rPr kumimoji="0" lang="en-US" altLang="zh-CN" sz="3200" b="1" i="0" u="none" strike="noStrike" cap="none" normalizeH="0" baseline="0" dirty="0">
                          <a:ln>
                            <a:noFill/>
                          </a:ln>
                          <a:solidFill>
                            <a:schemeClr val="tx1"/>
                          </a:solidFill>
                          <a:effectLst/>
                          <a:latin typeface="Times New Roman" pitchFamily="18" charset="0"/>
                          <a:ea typeface="宋体" charset="-122"/>
                        </a:rPr>
                        <a:t>)</a:t>
                      </a:r>
                      <a:r>
                        <a:rPr kumimoji="0" lang="en-US" altLang="zh-CN" sz="3200" b="0" i="0" u="none" strike="noStrike" cap="none" normalizeH="0" baseline="0" dirty="0">
                          <a:ln>
                            <a:noFill/>
                          </a:ln>
                          <a:solidFill>
                            <a:schemeClr val="tx1"/>
                          </a:solidFill>
                          <a:effectLst/>
                          <a:latin typeface="Times New Roman" pitchFamily="18" charset="0"/>
                          <a:ea typeface="宋体" charset="-122"/>
                        </a:rPr>
                        <a:t> </a:t>
                      </a:r>
                      <a:endParaRPr kumimoji="0" lang="zh-CN" altLang="en-US" sz="3200" b="0" i="0" u="none" strike="noStrike" cap="none" normalizeH="0" baseline="0" dirty="0">
                        <a:ln>
                          <a:noFill/>
                        </a:ln>
                        <a:solidFill>
                          <a:schemeClr val="tx1"/>
                        </a:solidFill>
                        <a:effectLst/>
                        <a:latin typeface="Times New Roman" pitchFamily="18" charset="0"/>
                        <a:ea typeface="宋体" charset="-122"/>
                      </a:endParaRPr>
                    </a:p>
                  </a:txBody>
                  <a:tcPr marL="54000" marR="54000" marT="28804" marB="28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Rectangle 2">
            <a:extLst>
              <a:ext uri="{FF2B5EF4-FFF2-40B4-BE49-F238E27FC236}">
                <a16:creationId xmlns:a16="http://schemas.microsoft.com/office/drawing/2014/main" id="{B4C08216-7AA6-4BCF-A52B-4ABD1384D8C2}"/>
              </a:ext>
            </a:extLst>
          </p:cNvPr>
          <p:cNvSpPr txBox="1">
            <a:spLocks noChangeArrowheads="1"/>
          </p:cNvSpPr>
          <p:nvPr/>
        </p:nvSpPr>
        <p:spPr bwMode="auto">
          <a:xfrm>
            <a:off x="304800" y="269776"/>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属性的</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p>
        </p:txBody>
      </p:sp>
    </p:spTree>
    <p:extLst>
      <p:ext uri="{BB962C8B-B14F-4D97-AF65-F5344CB8AC3E}">
        <p14:creationId xmlns:p14="http://schemas.microsoft.com/office/powerpoint/2010/main" val="1518388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1F9121A7-902F-4472-9DFB-78C17075E638}"/>
              </a:ext>
            </a:extLst>
          </p:cNvPr>
          <p:cNvSpPr>
            <a:spLocks noGrp="1" noChangeArrowheads="1"/>
          </p:cNvSpPr>
          <p:nvPr>
            <p:ph type="body" idx="1"/>
          </p:nvPr>
        </p:nvSpPr>
        <p:spPr>
          <a:xfrm>
            <a:off x="289719" y="1916832"/>
            <a:ext cx="8564562" cy="4248472"/>
          </a:xfrm>
          <a:noFill/>
        </p:spPr>
        <p:txBody>
          <a:bodyPr/>
          <a:lstStyle/>
          <a:p>
            <a:r>
              <a:rPr lang="zh-CN" altLang="en-US" b="1" dirty="0">
                <a:latin typeface="华文新魏" panose="02010800040101010101" pitchFamily="2" charset="-122"/>
                <a:ea typeface="华文新魏" panose="02010800040101010101" pitchFamily="2" charset="-122"/>
              </a:rPr>
              <a:t>分析栈上的继承属性</a:t>
            </a:r>
            <a:endParaRPr lang="en-US" altLang="zh-CN" b="1" dirty="0">
              <a:latin typeface="华文新魏" panose="02010800040101010101" pitchFamily="2" charset="-122"/>
              <a:ea typeface="华文新魏" panose="02010800040101010101" pitchFamily="2" charset="-122"/>
            </a:endParaRPr>
          </a:p>
          <a:p>
            <a:pPr>
              <a:spcBef>
                <a:spcPts val="0"/>
              </a:spcBef>
            </a:pPr>
            <a:r>
              <a:rPr lang="zh-CN" altLang="en-US" sz="2800" b="1" dirty="0">
                <a:solidFill>
                  <a:srgbClr val="C00000"/>
                </a:solidFill>
                <a:latin typeface="华文新魏" panose="02010800040101010101" pitchFamily="2" charset="-122"/>
                <a:ea typeface="华文新魏" panose="02010800040101010101" pitchFamily="2" charset="-122"/>
              </a:rPr>
              <a:t>例</a:t>
            </a:r>
            <a:r>
              <a:rPr lang="en-US" altLang="zh-CN" sz="2800" b="1" dirty="0">
                <a:solidFill>
                  <a:srgbClr val="C00000"/>
                </a:solidFill>
                <a:latin typeface="华文新魏" panose="02010800040101010101" pitchFamily="2" charset="-122"/>
                <a:ea typeface="华文新魏" panose="02010800040101010101" pitchFamily="2" charset="-122"/>
              </a:rPr>
              <a:t>:</a:t>
            </a:r>
            <a:r>
              <a:rPr lang="zh-CN" altLang="en-US" sz="2800" b="1" dirty="0">
                <a:solidFill>
                  <a:srgbClr val="0000FF"/>
                </a:solidFill>
                <a:latin typeface="华文新魏" panose="02010800040101010101" pitchFamily="2" charset="-122"/>
                <a:ea typeface="华文新魏" panose="02010800040101010101" pitchFamily="2" charset="-122"/>
              </a:rPr>
              <a:t>变量类型声明的翻译方案</a:t>
            </a:r>
            <a:endParaRPr lang="en-US" altLang="zh-CN" sz="2800" b="1" dirty="0">
              <a:solidFill>
                <a:srgbClr val="C00000"/>
              </a:solidFill>
              <a:latin typeface="华文新魏" panose="02010800040101010101" pitchFamily="2" charset="-122"/>
              <a:ea typeface="华文新魏" panose="02010800040101010101" pitchFamily="2" charset="-122"/>
            </a:endParaRPr>
          </a:p>
          <a:p>
            <a:pPr indent="19050" algn="just">
              <a:spcBef>
                <a:spcPts val="600"/>
              </a:spcBef>
              <a:buFontTx/>
              <a:buNone/>
            </a:pPr>
            <a:r>
              <a:rPr lang="en-US" altLang="zh-CN" sz="2800" b="1" i="1" dirty="0">
                <a:latin typeface="Times New Roman" panose="02020603050405020304" pitchFamily="18" charset="0"/>
                <a:cs typeface="Times New Roman" panose="02020603050405020304" pitchFamily="18" charset="0"/>
              </a:rPr>
              <a:t>D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 </a:t>
            </a:r>
            <a:r>
              <a:rPr lang="en-US" altLang="zh-CN" sz="2800" b="1" i="1" dirty="0">
                <a:solidFill>
                  <a:srgbClr val="C00000"/>
                </a:solidFill>
                <a:latin typeface="Times New Roman" panose="02020603050405020304" pitchFamily="18" charset="0"/>
                <a:cs typeface="Times New Roman" panose="02020603050405020304" pitchFamily="18" charset="0"/>
              </a:rPr>
              <a:t>L</a:t>
            </a: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800" b="1" i="1" dirty="0">
                <a:solidFill>
                  <a:srgbClr val="C00000"/>
                </a:solidFill>
                <a:latin typeface="Times New Roman" panose="02020603050405020304" pitchFamily="18" charset="0"/>
                <a:cs typeface="Times New Roman" panose="02020603050405020304" pitchFamily="18" charset="0"/>
              </a:rPr>
              <a:t>in</a:t>
            </a:r>
            <a:r>
              <a:rPr lang="en-US" altLang="zh-CN" sz="2800" b="1" dirty="0">
                <a:solidFill>
                  <a:srgbClr val="C00000"/>
                </a:solidFill>
                <a:latin typeface="Times New Roman" panose="02020603050405020304" pitchFamily="18" charset="0"/>
                <a:cs typeface="Times New Roman" panose="02020603050405020304" pitchFamily="18" charset="0"/>
              </a:rPr>
              <a:t> = </a:t>
            </a:r>
            <a:r>
              <a:rPr lang="en-US" altLang="zh-CN" sz="2800" b="1" i="1" dirty="0" err="1">
                <a:solidFill>
                  <a:srgbClr val="C00000"/>
                </a:solidFill>
                <a:latin typeface="Times New Roman" panose="02020603050405020304" pitchFamily="18" charset="0"/>
                <a:cs typeface="Times New Roman" panose="02020603050405020304" pitchFamily="18" charset="0"/>
              </a:rPr>
              <a:t>T</a:t>
            </a:r>
            <a:r>
              <a:rPr lang="en-US" altLang="zh-CN" sz="2800" b="1" dirty="0" err="1">
                <a:solidFill>
                  <a:srgbClr val="C00000"/>
                </a:solidFill>
                <a:latin typeface="Times New Roman" panose="02020603050405020304" pitchFamily="18" charset="0"/>
                <a:cs typeface="Times New Roman" panose="02020603050405020304" pitchFamily="18" charset="0"/>
              </a:rPr>
              <a:t>.</a:t>
            </a:r>
            <a:r>
              <a:rPr lang="en-US" altLang="zh-CN" sz="2800" b="1" i="1" dirty="0" err="1">
                <a:solidFill>
                  <a:srgbClr val="C00000"/>
                </a:solidFill>
                <a:latin typeface="Times New Roman" panose="02020603050405020304" pitchFamily="18" charset="0"/>
                <a:cs typeface="Times New Roman" panose="02020603050405020304" pitchFamily="18" charset="0"/>
              </a:rPr>
              <a:t>type</a:t>
            </a:r>
            <a:r>
              <a:rPr lang="en-US" altLang="zh-CN" sz="2800" b="1" i="1" dirty="0">
                <a:solidFill>
                  <a:srgbClr val="C00000"/>
                </a:solidFill>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a:t>
            </a:r>
          </a:p>
          <a:p>
            <a:pPr indent="19050" algn="just">
              <a:spcBef>
                <a:spcPct val="0"/>
              </a:spcBef>
              <a:buFontTx/>
              <a:buNone/>
            </a:pPr>
            <a:r>
              <a:rPr lang="en-US" altLang="zh-CN" sz="2800" b="1" i="1" dirty="0">
                <a:latin typeface="Times New Roman" panose="02020603050405020304" pitchFamily="18" charset="0"/>
                <a:cs typeface="Times New Roman" panose="02020603050405020304" pitchFamily="18" charset="0"/>
              </a:rPr>
              <a:t>	   L</a:t>
            </a:r>
          </a:p>
          <a:p>
            <a:pPr indent="19050" algn="just">
              <a:spcBef>
                <a:spcPct val="0"/>
              </a:spcBef>
              <a:buFontTx/>
              <a:buNone/>
            </a:pPr>
            <a:r>
              <a:rPr lang="en-US" altLang="zh-CN" sz="2800" b="1" i="1" dirty="0">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int	   { </a:t>
            </a:r>
            <a:r>
              <a:rPr lang="en-US" altLang="zh-CN" sz="2800" b="1" i="1" dirty="0">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 type</a:t>
            </a:r>
            <a:r>
              <a:rPr lang="en-US" altLang="zh-CN" sz="2800" b="1" dirty="0">
                <a:latin typeface="Times New Roman" panose="02020603050405020304" pitchFamily="18" charset="0"/>
                <a:cs typeface="Times New Roman" panose="02020603050405020304" pitchFamily="18" charset="0"/>
              </a:rPr>
              <a:t> = </a:t>
            </a:r>
            <a:r>
              <a:rPr lang="en-US" altLang="zh-CN" sz="2800" b="1" i="1" dirty="0">
                <a:latin typeface="Times New Roman" panose="02020603050405020304" pitchFamily="18" charset="0"/>
                <a:cs typeface="Times New Roman" panose="02020603050405020304" pitchFamily="18" charset="0"/>
              </a:rPr>
              <a:t>integer </a:t>
            </a:r>
            <a:r>
              <a:rPr lang="en-US" altLang="zh-CN" sz="2800" b="1" dirty="0">
                <a:latin typeface="Times New Roman" panose="02020603050405020304" pitchFamily="18" charset="0"/>
                <a:cs typeface="Times New Roman" panose="02020603050405020304" pitchFamily="18" charset="0"/>
              </a:rPr>
              <a:t>}</a:t>
            </a:r>
          </a:p>
          <a:p>
            <a:pPr indent="19050" algn="just">
              <a:spcBef>
                <a:spcPct val="0"/>
              </a:spcBef>
              <a:buFontTx/>
              <a:buNone/>
            </a:pPr>
            <a:r>
              <a:rPr lang="en-US" altLang="zh-CN" sz="2800" b="1" i="1" dirty="0">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real	   { </a:t>
            </a:r>
            <a:r>
              <a:rPr lang="en-US" altLang="zh-CN" sz="2800" b="1" i="1" dirty="0">
                <a:latin typeface="Times New Roman" panose="02020603050405020304" pitchFamily="18" charset="0"/>
                <a:cs typeface="Times New Roman" panose="02020603050405020304" pitchFamily="18" charset="0"/>
              </a:rPr>
              <a:t>T</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 type</a:t>
            </a:r>
            <a:r>
              <a:rPr lang="en-US" altLang="zh-CN" sz="2800" b="1" dirty="0">
                <a:latin typeface="Times New Roman" panose="02020603050405020304" pitchFamily="18" charset="0"/>
                <a:cs typeface="Times New Roman" panose="02020603050405020304" pitchFamily="18" charset="0"/>
              </a:rPr>
              <a:t> = </a:t>
            </a:r>
            <a:r>
              <a:rPr lang="en-US" altLang="zh-CN" sz="2800" b="1" i="1" dirty="0">
                <a:latin typeface="Times New Roman" panose="02020603050405020304" pitchFamily="18" charset="0"/>
                <a:cs typeface="Times New Roman" panose="02020603050405020304" pitchFamily="18" charset="0"/>
              </a:rPr>
              <a:t>real </a:t>
            </a:r>
            <a:r>
              <a:rPr lang="en-US" altLang="zh-CN" sz="2800" b="1" dirty="0">
                <a:latin typeface="Times New Roman" panose="02020603050405020304" pitchFamily="18" charset="0"/>
                <a:cs typeface="Times New Roman" panose="02020603050405020304" pitchFamily="18" charset="0"/>
              </a:rPr>
              <a:t>}</a:t>
            </a:r>
          </a:p>
          <a:p>
            <a:pPr indent="19050" algn="just">
              <a:spcBef>
                <a:spcPct val="0"/>
              </a:spcBef>
              <a:buFontTx/>
              <a:buNone/>
            </a:pPr>
            <a:r>
              <a:rPr lang="en-US" altLang="zh-CN" sz="2800" b="1" i="1" dirty="0">
                <a:latin typeface="Times New Roman" panose="02020603050405020304" pitchFamily="18" charset="0"/>
                <a:cs typeface="Times New Roman" panose="02020603050405020304" pitchFamily="18" charset="0"/>
              </a:rPr>
              <a:t>L</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 </a:t>
            </a:r>
            <a:r>
              <a:rPr lang="en-US" altLang="zh-CN" sz="2800" b="1" i="1" dirty="0">
                <a:solidFill>
                  <a:srgbClr val="C00000"/>
                </a:solidFill>
                <a:latin typeface="Times New Roman" panose="02020603050405020304" pitchFamily="18" charset="0"/>
                <a:cs typeface="Times New Roman" panose="02020603050405020304" pitchFamily="18" charset="0"/>
              </a:rPr>
              <a:t>L</a:t>
            </a:r>
            <a:r>
              <a:rPr lang="en-US" altLang="zh-CN" sz="2800" b="1" baseline="-30000" dirty="0">
                <a:solidFill>
                  <a:srgbClr val="C00000"/>
                </a:solidFill>
                <a:latin typeface="Times New Roman" panose="02020603050405020304" pitchFamily="18" charset="0"/>
                <a:cs typeface="Times New Roman" panose="02020603050405020304" pitchFamily="18" charset="0"/>
              </a:rPr>
              <a:t>1</a:t>
            </a:r>
            <a:r>
              <a:rPr lang="en-US" altLang="zh-CN" sz="2800" b="1" i="1" dirty="0">
                <a:solidFill>
                  <a:srgbClr val="C00000"/>
                </a:solidFill>
                <a:latin typeface="Times New Roman" panose="02020603050405020304" pitchFamily="18" charset="0"/>
                <a:cs typeface="Times New Roman" panose="02020603050405020304" pitchFamily="18" charset="0"/>
              </a:rPr>
              <a:t>.in</a:t>
            </a:r>
            <a:r>
              <a:rPr lang="en-US" altLang="zh-CN" sz="2800" b="1" dirty="0">
                <a:solidFill>
                  <a:srgbClr val="C00000"/>
                </a:solidFill>
                <a:latin typeface="Times New Roman" panose="02020603050405020304" pitchFamily="18" charset="0"/>
                <a:cs typeface="Times New Roman" panose="02020603050405020304" pitchFamily="18" charset="0"/>
              </a:rPr>
              <a:t> = </a:t>
            </a:r>
            <a:r>
              <a:rPr lang="en-US" altLang="zh-CN" sz="2800" b="1" i="1" dirty="0">
                <a:solidFill>
                  <a:srgbClr val="C00000"/>
                </a:solidFill>
                <a:latin typeface="Times New Roman" panose="02020603050405020304" pitchFamily="18" charset="0"/>
                <a:cs typeface="Times New Roman" panose="02020603050405020304" pitchFamily="18" charset="0"/>
              </a:rPr>
              <a:t>L</a:t>
            </a: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800" b="1" i="1" dirty="0">
                <a:solidFill>
                  <a:srgbClr val="C00000"/>
                </a:solidFill>
                <a:latin typeface="Times New Roman" panose="02020603050405020304" pitchFamily="18" charset="0"/>
                <a:cs typeface="Times New Roman" panose="02020603050405020304" pitchFamily="18" charset="0"/>
              </a:rPr>
              <a:t>in</a:t>
            </a:r>
            <a:r>
              <a:rPr lang="en-US" altLang="zh-CN" sz="2800" b="1" dirty="0">
                <a:solidFill>
                  <a:srgbClr val="C00000"/>
                </a:solidFill>
                <a:latin typeface="Times New Roman" panose="02020603050405020304" pitchFamily="18" charset="0"/>
                <a:cs typeface="Times New Roman" panose="02020603050405020304" pitchFamily="18" charset="0"/>
              </a:rPr>
              <a:t> }</a:t>
            </a:r>
          </a:p>
          <a:p>
            <a:pPr indent="19050" algn="just">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L</a:t>
            </a:r>
            <a:r>
              <a:rPr lang="en-US" altLang="zh-CN" sz="2800" b="1" baseline="-30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 id	   { </a:t>
            </a:r>
            <a:r>
              <a:rPr lang="en-US" altLang="zh-CN" sz="2800" b="1" i="1" dirty="0" err="1">
                <a:latin typeface="Times New Roman" panose="02020603050405020304" pitchFamily="18" charset="0"/>
                <a:cs typeface="Times New Roman" panose="02020603050405020304" pitchFamily="18" charset="0"/>
              </a:rPr>
              <a:t>addtype</a:t>
            </a:r>
            <a:r>
              <a:rPr lang="en-US" altLang="zh-CN" sz="2800" b="1" dirty="0">
                <a:latin typeface="Times New Roman" panose="02020603050405020304" pitchFamily="18" charset="0"/>
                <a:cs typeface="Times New Roman" panose="02020603050405020304" pitchFamily="18" charset="0"/>
              </a:rPr>
              <a:t> ( </a:t>
            </a:r>
            <a:r>
              <a:rPr lang="en-US" altLang="zh-CN" sz="2800" b="1" dirty="0" err="1">
                <a:latin typeface="Times New Roman" panose="02020603050405020304" pitchFamily="18" charset="0"/>
                <a:cs typeface="Times New Roman" panose="02020603050405020304" pitchFamily="18" charset="0"/>
              </a:rPr>
              <a:t>id.</a:t>
            </a:r>
            <a:r>
              <a:rPr lang="en-US" altLang="zh-CN" sz="2800" b="1" i="1" dirty="0" err="1">
                <a:latin typeface="Times New Roman" panose="02020603050405020304" pitchFamily="18" charset="0"/>
                <a:cs typeface="Times New Roman" panose="02020603050405020304" pitchFamily="18" charset="0"/>
              </a:rPr>
              <a:t>entry</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L</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in</a:t>
            </a:r>
            <a:r>
              <a:rPr lang="en-US" altLang="zh-CN" sz="2800" b="1" dirty="0">
                <a:latin typeface="Times New Roman" panose="02020603050405020304" pitchFamily="18" charset="0"/>
                <a:cs typeface="Times New Roman" panose="02020603050405020304" pitchFamily="18" charset="0"/>
              </a:rPr>
              <a:t> ) }</a:t>
            </a:r>
          </a:p>
          <a:p>
            <a:pPr indent="19050" algn="just">
              <a:spcBef>
                <a:spcPct val="0"/>
              </a:spcBef>
              <a:buFontTx/>
              <a:buNone/>
            </a:pPr>
            <a:r>
              <a:rPr lang="en-US" altLang="zh-CN" sz="2800" b="1" i="1" dirty="0">
                <a:latin typeface="Times New Roman" panose="02020603050405020304" pitchFamily="18" charset="0"/>
                <a:cs typeface="Times New Roman" panose="02020603050405020304" pitchFamily="18" charset="0"/>
              </a:rPr>
              <a:t>L</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id	   { </a:t>
            </a:r>
            <a:r>
              <a:rPr lang="en-US" altLang="zh-CN" sz="2800" b="1" i="1" dirty="0" err="1">
                <a:latin typeface="Times New Roman" panose="02020603050405020304" pitchFamily="18" charset="0"/>
                <a:cs typeface="Times New Roman" panose="02020603050405020304" pitchFamily="18" charset="0"/>
              </a:rPr>
              <a:t>addtype</a:t>
            </a:r>
            <a:r>
              <a:rPr lang="en-US" altLang="zh-CN" sz="2800" b="1" dirty="0">
                <a:latin typeface="Times New Roman" panose="02020603050405020304" pitchFamily="18" charset="0"/>
                <a:cs typeface="Times New Roman" panose="02020603050405020304" pitchFamily="18" charset="0"/>
              </a:rPr>
              <a:t> ( </a:t>
            </a:r>
            <a:r>
              <a:rPr lang="en-US" altLang="zh-CN" sz="2800" b="1" dirty="0" err="1">
                <a:latin typeface="Times New Roman" panose="02020603050405020304" pitchFamily="18" charset="0"/>
                <a:cs typeface="Times New Roman" panose="02020603050405020304" pitchFamily="18" charset="0"/>
              </a:rPr>
              <a:t>id.</a:t>
            </a:r>
            <a:r>
              <a:rPr lang="en-US" altLang="zh-CN" sz="2800" b="1" i="1" dirty="0" err="1">
                <a:latin typeface="Times New Roman" panose="02020603050405020304" pitchFamily="18" charset="0"/>
                <a:cs typeface="Times New Roman" panose="02020603050405020304" pitchFamily="18" charset="0"/>
              </a:rPr>
              <a:t>entry</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L</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in</a:t>
            </a:r>
            <a:r>
              <a:rPr lang="en-US" altLang="zh-CN" sz="2800" b="1" dirty="0">
                <a:latin typeface="Times New Roman" panose="02020603050405020304" pitchFamily="18" charset="0"/>
                <a:cs typeface="Times New Roman" panose="02020603050405020304" pitchFamily="18" charset="0"/>
              </a:rPr>
              <a:t> ) }</a:t>
            </a:r>
            <a:endParaRPr lang="zh-CN" altLang="en-US" sz="2800" b="1" dirty="0">
              <a:latin typeface="Times New Roman" panose="02020603050405020304" pitchFamily="18" charset="0"/>
              <a:cs typeface="Times New Roman" panose="02020603050405020304" pitchFamily="18" charset="0"/>
            </a:endParaRPr>
          </a:p>
          <a:p>
            <a:pPr>
              <a:lnSpc>
                <a:spcPct val="90000"/>
              </a:lnSpc>
              <a:spcBef>
                <a:spcPts val="1800"/>
              </a:spcBef>
            </a:pPr>
            <a:r>
              <a:rPr lang="zh-CN" altLang="en-US" b="1" dirty="0">
                <a:solidFill>
                  <a:srgbClr val="C00000"/>
                </a:solidFill>
                <a:latin typeface="华文新魏" panose="02010800040101010101" pitchFamily="2" charset="-122"/>
                <a:ea typeface="华文新魏" panose="02010800040101010101" pitchFamily="2" charset="-122"/>
              </a:rPr>
              <a:t>例</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p, q, r </a:t>
            </a:r>
            <a:endParaRPr lang="zh-CN" altLang="en-US" b="1" dirty="0">
              <a:latin typeface="华文新魏" panose="02010800040101010101" pitchFamily="2" charset="-122"/>
              <a:ea typeface="华文新魏" panose="02010800040101010101" pitchFamily="2" charset="-122"/>
            </a:endParaRPr>
          </a:p>
        </p:txBody>
      </p:sp>
      <p:sp>
        <p:nvSpPr>
          <p:cNvPr id="5" name="Rectangle 2">
            <a:extLst>
              <a:ext uri="{FF2B5EF4-FFF2-40B4-BE49-F238E27FC236}">
                <a16:creationId xmlns:a16="http://schemas.microsoft.com/office/drawing/2014/main" id="{8BC51E90-A745-425F-B01C-41C39BFE09BB}"/>
              </a:ext>
            </a:extLst>
          </p:cNvPr>
          <p:cNvSpPr>
            <a:spLocks noGrp="1" noChangeArrowheads="1"/>
          </p:cNvSpPr>
          <p:nvPr>
            <p:ph type="title"/>
          </p:nvPr>
        </p:nvSpPr>
        <p:spPr>
          <a:xfrm>
            <a:off x="304800" y="228600"/>
            <a:ext cx="838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gn="ctr" eaLnBrk="1" hangingPunct="1"/>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属性的</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p>
        </p:txBody>
      </p:sp>
      <p:grpSp>
        <p:nvGrpSpPr>
          <p:cNvPr id="6" name="Group 4">
            <a:extLst>
              <a:ext uri="{FF2B5EF4-FFF2-40B4-BE49-F238E27FC236}">
                <a16:creationId xmlns:a16="http://schemas.microsoft.com/office/drawing/2014/main" id="{D2E3F000-4BC4-447A-8995-7C21B0B53B5B}"/>
              </a:ext>
            </a:extLst>
          </p:cNvPr>
          <p:cNvGrpSpPr>
            <a:grpSpLocks/>
          </p:cNvGrpSpPr>
          <p:nvPr/>
        </p:nvGrpSpPr>
        <p:grpSpPr bwMode="auto">
          <a:xfrm>
            <a:off x="5148064" y="1412776"/>
            <a:ext cx="3976637" cy="3137520"/>
            <a:chOff x="2496" y="1200"/>
            <a:chExt cx="3117" cy="2325"/>
          </a:xfrm>
        </p:grpSpPr>
        <p:sp>
          <p:nvSpPr>
            <p:cNvPr id="7" name="Rectangle 5">
              <a:extLst>
                <a:ext uri="{FF2B5EF4-FFF2-40B4-BE49-F238E27FC236}">
                  <a16:creationId xmlns:a16="http://schemas.microsoft.com/office/drawing/2014/main" id="{CBC98040-892C-4E09-B5A2-6C05C36D43F6}"/>
                </a:ext>
              </a:extLst>
            </p:cNvPr>
            <p:cNvSpPr>
              <a:spLocks noChangeArrowheads="1"/>
            </p:cNvSpPr>
            <p:nvPr/>
          </p:nvSpPr>
          <p:spPr bwMode="auto">
            <a:xfrm>
              <a:off x="3680" y="1200"/>
              <a:ext cx="1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dirty="0"/>
                <a:t>D</a:t>
              </a:r>
            </a:p>
          </p:txBody>
        </p:sp>
        <p:sp>
          <p:nvSpPr>
            <p:cNvPr id="8" name="Rectangle 6">
              <a:extLst>
                <a:ext uri="{FF2B5EF4-FFF2-40B4-BE49-F238E27FC236}">
                  <a16:creationId xmlns:a16="http://schemas.microsoft.com/office/drawing/2014/main" id="{6CAFC1CE-EEEE-412D-9BE6-50027B10663E}"/>
                </a:ext>
              </a:extLst>
            </p:cNvPr>
            <p:cNvSpPr>
              <a:spLocks noChangeArrowheads="1"/>
            </p:cNvSpPr>
            <p:nvPr/>
          </p:nvSpPr>
          <p:spPr bwMode="auto">
            <a:xfrm>
              <a:off x="2561" y="1670"/>
              <a:ext cx="18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T</a:t>
              </a:r>
            </a:p>
          </p:txBody>
        </p:sp>
        <p:sp>
          <p:nvSpPr>
            <p:cNvPr id="9" name="Rectangle 7">
              <a:extLst>
                <a:ext uri="{FF2B5EF4-FFF2-40B4-BE49-F238E27FC236}">
                  <a16:creationId xmlns:a16="http://schemas.microsoft.com/office/drawing/2014/main" id="{5CC167B5-5E39-4956-810F-90B027EC4348}"/>
                </a:ext>
              </a:extLst>
            </p:cNvPr>
            <p:cNvSpPr>
              <a:spLocks noChangeArrowheads="1"/>
            </p:cNvSpPr>
            <p:nvPr/>
          </p:nvSpPr>
          <p:spPr bwMode="auto">
            <a:xfrm>
              <a:off x="4800" y="1728"/>
              <a:ext cx="19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L</a:t>
              </a:r>
            </a:p>
          </p:txBody>
        </p:sp>
        <p:sp>
          <p:nvSpPr>
            <p:cNvPr id="10" name="Line 8">
              <a:extLst>
                <a:ext uri="{FF2B5EF4-FFF2-40B4-BE49-F238E27FC236}">
                  <a16:creationId xmlns:a16="http://schemas.microsoft.com/office/drawing/2014/main" id="{DC53195F-DA02-484D-A639-4F1C93737178}"/>
                </a:ext>
              </a:extLst>
            </p:cNvPr>
            <p:cNvSpPr>
              <a:spLocks noChangeShapeType="1"/>
            </p:cNvSpPr>
            <p:nvPr/>
          </p:nvSpPr>
          <p:spPr bwMode="auto">
            <a:xfrm flipH="1">
              <a:off x="2739" y="1511"/>
              <a:ext cx="893" cy="32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1" name="Line 9">
              <a:extLst>
                <a:ext uri="{FF2B5EF4-FFF2-40B4-BE49-F238E27FC236}">
                  <a16:creationId xmlns:a16="http://schemas.microsoft.com/office/drawing/2014/main" id="{1FC5716D-D2BE-476F-9D59-80BD48B8B492}"/>
                </a:ext>
              </a:extLst>
            </p:cNvPr>
            <p:cNvSpPr>
              <a:spLocks noChangeShapeType="1"/>
            </p:cNvSpPr>
            <p:nvPr/>
          </p:nvSpPr>
          <p:spPr bwMode="auto">
            <a:xfrm>
              <a:off x="3896" y="1498"/>
              <a:ext cx="892" cy="326"/>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2" name="Rectangle 10">
              <a:extLst>
                <a:ext uri="{FF2B5EF4-FFF2-40B4-BE49-F238E27FC236}">
                  <a16:creationId xmlns:a16="http://schemas.microsoft.com/office/drawing/2014/main" id="{55259193-ACB7-4B04-9085-153A7D372C13}"/>
                </a:ext>
              </a:extLst>
            </p:cNvPr>
            <p:cNvSpPr>
              <a:spLocks noChangeArrowheads="1"/>
            </p:cNvSpPr>
            <p:nvPr/>
          </p:nvSpPr>
          <p:spPr bwMode="auto">
            <a:xfrm>
              <a:off x="4224" y="2256"/>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L</a:t>
              </a:r>
            </a:p>
          </p:txBody>
        </p:sp>
        <p:sp>
          <p:nvSpPr>
            <p:cNvPr id="13" name="Rectangle 11">
              <a:extLst>
                <a:ext uri="{FF2B5EF4-FFF2-40B4-BE49-F238E27FC236}">
                  <a16:creationId xmlns:a16="http://schemas.microsoft.com/office/drawing/2014/main" id="{E44AA7FC-C12F-4458-A71B-0F41BC5A7A24}"/>
                </a:ext>
              </a:extLst>
            </p:cNvPr>
            <p:cNvSpPr>
              <a:spLocks noChangeArrowheads="1"/>
            </p:cNvSpPr>
            <p:nvPr/>
          </p:nvSpPr>
          <p:spPr bwMode="auto">
            <a:xfrm>
              <a:off x="4849" y="2112"/>
              <a:ext cx="191"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t>,</a:t>
              </a:r>
            </a:p>
          </p:txBody>
        </p:sp>
        <p:sp>
          <p:nvSpPr>
            <p:cNvPr id="14" name="Rectangle 12">
              <a:extLst>
                <a:ext uri="{FF2B5EF4-FFF2-40B4-BE49-F238E27FC236}">
                  <a16:creationId xmlns:a16="http://schemas.microsoft.com/office/drawing/2014/main" id="{9A6A6097-756F-4757-949D-F69521608A52}"/>
                </a:ext>
              </a:extLst>
            </p:cNvPr>
            <p:cNvSpPr>
              <a:spLocks noChangeArrowheads="1"/>
            </p:cNvSpPr>
            <p:nvPr/>
          </p:nvSpPr>
          <p:spPr bwMode="auto">
            <a:xfrm>
              <a:off x="5424" y="2160"/>
              <a:ext cx="18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r</a:t>
              </a:r>
            </a:p>
          </p:txBody>
        </p:sp>
        <p:sp>
          <p:nvSpPr>
            <p:cNvPr id="15" name="Line 13">
              <a:extLst>
                <a:ext uri="{FF2B5EF4-FFF2-40B4-BE49-F238E27FC236}">
                  <a16:creationId xmlns:a16="http://schemas.microsoft.com/office/drawing/2014/main" id="{CE99F0A0-3BA2-4138-9CD2-B5C63A0D2E24}"/>
                </a:ext>
              </a:extLst>
            </p:cNvPr>
            <p:cNvSpPr>
              <a:spLocks noChangeShapeType="1"/>
            </p:cNvSpPr>
            <p:nvPr/>
          </p:nvSpPr>
          <p:spPr bwMode="auto">
            <a:xfrm flipH="1">
              <a:off x="4361" y="2059"/>
              <a:ext cx="440" cy="26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6" name="Line 14">
              <a:extLst>
                <a:ext uri="{FF2B5EF4-FFF2-40B4-BE49-F238E27FC236}">
                  <a16:creationId xmlns:a16="http://schemas.microsoft.com/office/drawing/2014/main" id="{7FE740C2-B56A-4E79-8404-E8DE1141B535}"/>
                </a:ext>
              </a:extLst>
            </p:cNvPr>
            <p:cNvSpPr>
              <a:spLocks noChangeShapeType="1"/>
            </p:cNvSpPr>
            <p:nvPr/>
          </p:nvSpPr>
          <p:spPr bwMode="auto">
            <a:xfrm>
              <a:off x="4992" y="1968"/>
              <a:ext cx="440" cy="2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7" name="Line 15">
              <a:extLst>
                <a:ext uri="{FF2B5EF4-FFF2-40B4-BE49-F238E27FC236}">
                  <a16:creationId xmlns:a16="http://schemas.microsoft.com/office/drawing/2014/main" id="{D2E77E6A-36DC-4D78-8299-F86CD3EFA224}"/>
                </a:ext>
              </a:extLst>
            </p:cNvPr>
            <p:cNvSpPr>
              <a:spLocks noChangeShapeType="1"/>
            </p:cNvSpPr>
            <p:nvPr/>
          </p:nvSpPr>
          <p:spPr bwMode="auto">
            <a:xfrm>
              <a:off x="4896" y="2016"/>
              <a:ext cx="0" cy="28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8" name="Rectangle 16">
              <a:extLst>
                <a:ext uri="{FF2B5EF4-FFF2-40B4-BE49-F238E27FC236}">
                  <a16:creationId xmlns:a16="http://schemas.microsoft.com/office/drawing/2014/main" id="{63126F22-FB12-4643-B61C-99F94ABE8B2B}"/>
                </a:ext>
              </a:extLst>
            </p:cNvPr>
            <p:cNvSpPr>
              <a:spLocks noChangeArrowheads="1"/>
            </p:cNvSpPr>
            <p:nvPr/>
          </p:nvSpPr>
          <p:spPr bwMode="auto">
            <a:xfrm>
              <a:off x="3648" y="2688"/>
              <a:ext cx="1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L</a:t>
              </a:r>
            </a:p>
          </p:txBody>
        </p:sp>
        <p:sp>
          <p:nvSpPr>
            <p:cNvPr id="19" name="Rectangle 17">
              <a:extLst>
                <a:ext uri="{FF2B5EF4-FFF2-40B4-BE49-F238E27FC236}">
                  <a16:creationId xmlns:a16="http://schemas.microsoft.com/office/drawing/2014/main" id="{A6CB3E35-607A-420C-8943-AE41B31BAF19}"/>
                </a:ext>
              </a:extLst>
            </p:cNvPr>
            <p:cNvSpPr>
              <a:spLocks noChangeArrowheads="1"/>
            </p:cNvSpPr>
            <p:nvPr/>
          </p:nvSpPr>
          <p:spPr bwMode="auto">
            <a:xfrm>
              <a:off x="4272" y="2640"/>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t>,</a:t>
              </a:r>
            </a:p>
          </p:txBody>
        </p:sp>
        <p:sp>
          <p:nvSpPr>
            <p:cNvPr id="20" name="Rectangle 18">
              <a:extLst>
                <a:ext uri="{FF2B5EF4-FFF2-40B4-BE49-F238E27FC236}">
                  <a16:creationId xmlns:a16="http://schemas.microsoft.com/office/drawing/2014/main" id="{884ECBA8-08E5-4820-86F0-132B3048B3F6}"/>
                </a:ext>
              </a:extLst>
            </p:cNvPr>
            <p:cNvSpPr>
              <a:spLocks noChangeArrowheads="1"/>
            </p:cNvSpPr>
            <p:nvPr/>
          </p:nvSpPr>
          <p:spPr bwMode="auto">
            <a:xfrm>
              <a:off x="4848" y="2640"/>
              <a:ext cx="28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q</a:t>
              </a:r>
            </a:p>
          </p:txBody>
        </p:sp>
        <p:sp>
          <p:nvSpPr>
            <p:cNvPr id="21" name="Line 19">
              <a:extLst>
                <a:ext uri="{FF2B5EF4-FFF2-40B4-BE49-F238E27FC236}">
                  <a16:creationId xmlns:a16="http://schemas.microsoft.com/office/drawing/2014/main" id="{AA7F96E1-FD31-483F-9FFC-1FDC60490DE7}"/>
                </a:ext>
              </a:extLst>
            </p:cNvPr>
            <p:cNvSpPr>
              <a:spLocks noChangeShapeType="1"/>
            </p:cNvSpPr>
            <p:nvPr/>
          </p:nvSpPr>
          <p:spPr bwMode="auto">
            <a:xfrm flipH="1">
              <a:off x="3743" y="2464"/>
              <a:ext cx="442" cy="2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2" name="Line 20">
              <a:extLst>
                <a:ext uri="{FF2B5EF4-FFF2-40B4-BE49-F238E27FC236}">
                  <a16:creationId xmlns:a16="http://schemas.microsoft.com/office/drawing/2014/main" id="{86410E3E-F430-4253-8C6B-06920888DD94}"/>
                </a:ext>
              </a:extLst>
            </p:cNvPr>
            <p:cNvSpPr>
              <a:spLocks noChangeShapeType="1"/>
            </p:cNvSpPr>
            <p:nvPr/>
          </p:nvSpPr>
          <p:spPr bwMode="auto">
            <a:xfrm>
              <a:off x="4384" y="2498"/>
              <a:ext cx="440" cy="26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3" name="Line 21">
              <a:extLst>
                <a:ext uri="{FF2B5EF4-FFF2-40B4-BE49-F238E27FC236}">
                  <a16:creationId xmlns:a16="http://schemas.microsoft.com/office/drawing/2014/main" id="{08CC3502-FDA8-41F4-A84C-CAC6D66E64ED}"/>
                </a:ext>
              </a:extLst>
            </p:cNvPr>
            <p:cNvSpPr>
              <a:spLocks noChangeShapeType="1"/>
            </p:cNvSpPr>
            <p:nvPr/>
          </p:nvSpPr>
          <p:spPr bwMode="auto">
            <a:xfrm>
              <a:off x="4283" y="2480"/>
              <a:ext cx="0" cy="28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4" name="Rectangle 22">
              <a:extLst>
                <a:ext uri="{FF2B5EF4-FFF2-40B4-BE49-F238E27FC236}">
                  <a16:creationId xmlns:a16="http://schemas.microsoft.com/office/drawing/2014/main" id="{54ED3E0F-32DB-4CA5-8BF6-89D1BBCE3CA9}"/>
                </a:ext>
              </a:extLst>
            </p:cNvPr>
            <p:cNvSpPr>
              <a:spLocks noChangeArrowheads="1"/>
            </p:cNvSpPr>
            <p:nvPr/>
          </p:nvSpPr>
          <p:spPr bwMode="auto">
            <a:xfrm>
              <a:off x="3696" y="3120"/>
              <a:ext cx="19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p</a:t>
              </a:r>
            </a:p>
          </p:txBody>
        </p:sp>
        <p:sp>
          <p:nvSpPr>
            <p:cNvPr id="25" name="Rectangle 23">
              <a:extLst>
                <a:ext uri="{FF2B5EF4-FFF2-40B4-BE49-F238E27FC236}">
                  <a16:creationId xmlns:a16="http://schemas.microsoft.com/office/drawing/2014/main" id="{5AEE62E2-83A4-4EC2-952D-44BA35D47BE7}"/>
                </a:ext>
              </a:extLst>
            </p:cNvPr>
            <p:cNvSpPr>
              <a:spLocks noChangeArrowheads="1"/>
            </p:cNvSpPr>
            <p:nvPr/>
          </p:nvSpPr>
          <p:spPr bwMode="auto">
            <a:xfrm>
              <a:off x="2496" y="2250"/>
              <a:ext cx="32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dirty="0"/>
                <a:t>int</a:t>
              </a:r>
            </a:p>
          </p:txBody>
        </p:sp>
        <p:sp>
          <p:nvSpPr>
            <p:cNvPr id="26" name="Line 24">
              <a:extLst>
                <a:ext uri="{FF2B5EF4-FFF2-40B4-BE49-F238E27FC236}">
                  <a16:creationId xmlns:a16="http://schemas.microsoft.com/office/drawing/2014/main" id="{D366C579-960D-4D59-AEA7-BC89EEFF7F35}"/>
                </a:ext>
              </a:extLst>
            </p:cNvPr>
            <p:cNvSpPr>
              <a:spLocks noChangeShapeType="1"/>
            </p:cNvSpPr>
            <p:nvPr/>
          </p:nvSpPr>
          <p:spPr bwMode="auto">
            <a:xfrm>
              <a:off x="2611" y="2072"/>
              <a:ext cx="0" cy="28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7" name="Line 25">
              <a:extLst>
                <a:ext uri="{FF2B5EF4-FFF2-40B4-BE49-F238E27FC236}">
                  <a16:creationId xmlns:a16="http://schemas.microsoft.com/office/drawing/2014/main" id="{0E3CE149-81B2-4B96-AD37-9E1A834D6902}"/>
                </a:ext>
              </a:extLst>
            </p:cNvPr>
            <p:cNvSpPr>
              <a:spLocks noChangeShapeType="1"/>
            </p:cNvSpPr>
            <p:nvPr/>
          </p:nvSpPr>
          <p:spPr bwMode="auto">
            <a:xfrm>
              <a:off x="3730" y="2921"/>
              <a:ext cx="0" cy="28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 name="Rectangle 26">
              <a:extLst>
                <a:ext uri="{FF2B5EF4-FFF2-40B4-BE49-F238E27FC236}">
                  <a16:creationId xmlns:a16="http://schemas.microsoft.com/office/drawing/2014/main" id="{3FC2BF52-8083-447E-A843-0DB05F269EE9}"/>
                </a:ext>
              </a:extLst>
            </p:cNvPr>
            <p:cNvSpPr>
              <a:spLocks noChangeArrowheads="1"/>
            </p:cNvSpPr>
            <p:nvPr/>
          </p:nvSpPr>
          <p:spPr bwMode="auto">
            <a:xfrm>
              <a:off x="2928" y="1680"/>
              <a:ext cx="18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sym typeface="Symbol" panose="05050102010706020507" pitchFamily="18" charset="2"/>
                </a:rPr>
                <a:t></a:t>
              </a:r>
              <a:endParaRPr lang="zh-CN" altLang="en-US" sz="2400"/>
            </a:p>
          </p:txBody>
        </p:sp>
        <p:sp>
          <p:nvSpPr>
            <p:cNvPr id="29" name="Rectangle 27">
              <a:extLst>
                <a:ext uri="{FF2B5EF4-FFF2-40B4-BE49-F238E27FC236}">
                  <a16:creationId xmlns:a16="http://schemas.microsoft.com/office/drawing/2014/main" id="{4B0BEAEE-D24B-434E-9576-C9624F54DD8F}"/>
                </a:ext>
              </a:extLst>
            </p:cNvPr>
            <p:cNvSpPr>
              <a:spLocks noChangeArrowheads="1"/>
            </p:cNvSpPr>
            <p:nvPr/>
          </p:nvSpPr>
          <p:spPr bwMode="auto">
            <a:xfrm>
              <a:off x="2800" y="1824"/>
              <a:ext cx="4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type</a:t>
              </a:r>
            </a:p>
          </p:txBody>
        </p:sp>
        <p:sp>
          <p:nvSpPr>
            <p:cNvPr id="30" name="Rectangle 28">
              <a:extLst>
                <a:ext uri="{FF2B5EF4-FFF2-40B4-BE49-F238E27FC236}">
                  <a16:creationId xmlns:a16="http://schemas.microsoft.com/office/drawing/2014/main" id="{078E1A3C-F07E-4581-A3D4-C69F46715DE9}"/>
                </a:ext>
              </a:extLst>
            </p:cNvPr>
            <p:cNvSpPr>
              <a:spLocks noChangeArrowheads="1"/>
            </p:cNvSpPr>
            <p:nvPr/>
          </p:nvSpPr>
          <p:spPr bwMode="auto">
            <a:xfrm>
              <a:off x="4608" y="1728"/>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sym typeface="Symbol" panose="05050102010706020507" pitchFamily="18" charset="2"/>
                </a:rPr>
                <a:t></a:t>
              </a:r>
              <a:endParaRPr lang="zh-CN" altLang="en-US" sz="2400"/>
            </a:p>
          </p:txBody>
        </p:sp>
        <p:sp>
          <p:nvSpPr>
            <p:cNvPr id="31" name="Rectangle 29">
              <a:extLst>
                <a:ext uri="{FF2B5EF4-FFF2-40B4-BE49-F238E27FC236}">
                  <a16:creationId xmlns:a16="http://schemas.microsoft.com/office/drawing/2014/main" id="{832BA341-1090-48E0-80E9-6577310DAE92}"/>
                </a:ext>
              </a:extLst>
            </p:cNvPr>
            <p:cNvSpPr>
              <a:spLocks noChangeArrowheads="1"/>
            </p:cNvSpPr>
            <p:nvPr/>
          </p:nvSpPr>
          <p:spPr bwMode="auto">
            <a:xfrm>
              <a:off x="4032" y="2160"/>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sym typeface="Symbol" panose="05050102010706020507" pitchFamily="18" charset="2"/>
                </a:rPr>
                <a:t></a:t>
              </a:r>
              <a:endParaRPr lang="zh-CN" altLang="en-US" sz="2400"/>
            </a:p>
          </p:txBody>
        </p:sp>
        <p:sp>
          <p:nvSpPr>
            <p:cNvPr id="32" name="Rectangle 30">
              <a:extLst>
                <a:ext uri="{FF2B5EF4-FFF2-40B4-BE49-F238E27FC236}">
                  <a16:creationId xmlns:a16="http://schemas.microsoft.com/office/drawing/2014/main" id="{690D6371-F62D-4575-A7F2-F7493B898DAE}"/>
                </a:ext>
              </a:extLst>
            </p:cNvPr>
            <p:cNvSpPr>
              <a:spLocks noChangeArrowheads="1"/>
            </p:cNvSpPr>
            <p:nvPr/>
          </p:nvSpPr>
          <p:spPr bwMode="auto">
            <a:xfrm>
              <a:off x="3456" y="2544"/>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sym typeface="Symbol" panose="05050102010706020507" pitchFamily="18" charset="2"/>
                </a:rPr>
                <a:t></a:t>
              </a:r>
              <a:endParaRPr lang="zh-CN" altLang="en-US" sz="2400"/>
            </a:p>
          </p:txBody>
        </p:sp>
        <p:sp>
          <p:nvSpPr>
            <p:cNvPr id="33" name="Rectangle 31">
              <a:extLst>
                <a:ext uri="{FF2B5EF4-FFF2-40B4-BE49-F238E27FC236}">
                  <a16:creationId xmlns:a16="http://schemas.microsoft.com/office/drawing/2014/main" id="{B8982AE0-1130-44C1-8312-0A874E29AAC1}"/>
                </a:ext>
              </a:extLst>
            </p:cNvPr>
            <p:cNvSpPr>
              <a:spLocks noChangeArrowheads="1"/>
            </p:cNvSpPr>
            <p:nvPr/>
          </p:nvSpPr>
          <p:spPr bwMode="auto">
            <a:xfrm>
              <a:off x="3744" y="2112"/>
              <a:ext cx="25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in</a:t>
              </a:r>
            </a:p>
          </p:txBody>
        </p:sp>
        <p:sp>
          <p:nvSpPr>
            <p:cNvPr id="34" name="Rectangle 32">
              <a:extLst>
                <a:ext uri="{FF2B5EF4-FFF2-40B4-BE49-F238E27FC236}">
                  <a16:creationId xmlns:a16="http://schemas.microsoft.com/office/drawing/2014/main" id="{58A74829-917B-45BD-8B25-2D678E4E9DCC}"/>
                </a:ext>
              </a:extLst>
            </p:cNvPr>
            <p:cNvSpPr>
              <a:spLocks noChangeArrowheads="1"/>
            </p:cNvSpPr>
            <p:nvPr/>
          </p:nvSpPr>
          <p:spPr bwMode="auto">
            <a:xfrm>
              <a:off x="3168" y="2544"/>
              <a:ext cx="319"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in</a:t>
              </a:r>
            </a:p>
          </p:txBody>
        </p:sp>
        <p:sp>
          <p:nvSpPr>
            <p:cNvPr id="35" name="Rectangle 33">
              <a:extLst>
                <a:ext uri="{FF2B5EF4-FFF2-40B4-BE49-F238E27FC236}">
                  <a16:creationId xmlns:a16="http://schemas.microsoft.com/office/drawing/2014/main" id="{1CF53ED8-D136-41C2-92D4-FC2AB43941D1}"/>
                </a:ext>
              </a:extLst>
            </p:cNvPr>
            <p:cNvSpPr>
              <a:spLocks noChangeArrowheads="1"/>
            </p:cNvSpPr>
            <p:nvPr/>
          </p:nvSpPr>
          <p:spPr bwMode="auto">
            <a:xfrm>
              <a:off x="4224" y="1728"/>
              <a:ext cx="24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in</a:t>
              </a:r>
            </a:p>
          </p:txBody>
        </p:sp>
        <p:sp>
          <p:nvSpPr>
            <p:cNvPr id="36" name="Line 34">
              <a:extLst>
                <a:ext uri="{FF2B5EF4-FFF2-40B4-BE49-F238E27FC236}">
                  <a16:creationId xmlns:a16="http://schemas.microsoft.com/office/drawing/2014/main" id="{AA0D8333-D1FF-4987-BA79-1DB4CD29AE1E}"/>
                </a:ext>
              </a:extLst>
            </p:cNvPr>
            <p:cNvSpPr>
              <a:spLocks noChangeShapeType="1"/>
            </p:cNvSpPr>
            <p:nvPr/>
          </p:nvSpPr>
          <p:spPr bwMode="auto">
            <a:xfrm flipH="1">
              <a:off x="3600" y="2352"/>
              <a:ext cx="466" cy="298"/>
            </a:xfrm>
            <a:prstGeom prst="line">
              <a:avLst/>
            </a:prstGeom>
            <a:noFill/>
            <a:ln w="25400">
              <a:solidFill>
                <a:srgbClr val="C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sz="2400">
                <a:solidFill>
                  <a:srgbClr val="C00000"/>
                </a:solidFill>
              </a:endParaRPr>
            </a:p>
          </p:txBody>
        </p:sp>
        <p:sp>
          <p:nvSpPr>
            <p:cNvPr id="37" name="Line 35">
              <a:extLst>
                <a:ext uri="{FF2B5EF4-FFF2-40B4-BE49-F238E27FC236}">
                  <a16:creationId xmlns:a16="http://schemas.microsoft.com/office/drawing/2014/main" id="{305BEE08-7D5E-4CD3-9756-632EED193728}"/>
                </a:ext>
              </a:extLst>
            </p:cNvPr>
            <p:cNvSpPr>
              <a:spLocks noChangeShapeType="1"/>
            </p:cNvSpPr>
            <p:nvPr/>
          </p:nvSpPr>
          <p:spPr bwMode="auto">
            <a:xfrm flipH="1">
              <a:off x="4135" y="1981"/>
              <a:ext cx="467" cy="298"/>
            </a:xfrm>
            <a:prstGeom prst="line">
              <a:avLst/>
            </a:prstGeom>
            <a:noFill/>
            <a:ln w="25400">
              <a:solidFill>
                <a:srgbClr val="C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sz="2400">
                <a:solidFill>
                  <a:srgbClr val="C00000"/>
                </a:solidFill>
              </a:endParaRPr>
            </a:p>
          </p:txBody>
        </p:sp>
        <p:sp>
          <p:nvSpPr>
            <p:cNvPr id="38" name="Freeform 36">
              <a:extLst>
                <a:ext uri="{FF2B5EF4-FFF2-40B4-BE49-F238E27FC236}">
                  <a16:creationId xmlns:a16="http://schemas.microsoft.com/office/drawing/2014/main" id="{8EA6E75A-66FA-4ADD-9A34-C44DC20EB951}"/>
                </a:ext>
              </a:extLst>
            </p:cNvPr>
            <p:cNvSpPr>
              <a:spLocks/>
            </p:cNvSpPr>
            <p:nvPr/>
          </p:nvSpPr>
          <p:spPr bwMode="auto">
            <a:xfrm>
              <a:off x="3041" y="1587"/>
              <a:ext cx="1534" cy="284"/>
            </a:xfrm>
            <a:custGeom>
              <a:avLst/>
              <a:gdLst>
                <a:gd name="T0" fmla="*/ 0 w 1830"/>
                <a:gd name="T1" fmla="*/ 273 h 273"/>
                <a:gd name="T2" fmla="*/ 326 w 1830"/>
                <a:gd name="T3" fmla="*/ 70 h 273"/>
                <a:gd name="T4" fmla="*/ 521 w 1830"/>
                <a:gd name="T5" fmla="*/ 3 h 273"/>
                <a:gd name="T6" fmla="*/ 715 w 1830"/>
                <a:gd name="T7" fmla="*/ 87 h 273"/>
                <a:gd name="T8" fmla="*/ 1078 w 1830"/>
                <a:gd name="T9" fmla="*/ 307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73">
                  <a:moveTo>
                    <a:pt x="0" y="242"/>
                  </a:moveTo>
                  <a:cubicBezTo>
                    <a:pt x="204" y="169"/>
                    <a:pt x="407" y="102"/>
                    <a:pt x="554" y="62"/>
                  </a:cubicBezTo>
                  <a:cubicBezTo>
                    <a:pt x="701" y="22"/>
                    <a:pt x="775" y="0"/>
                    <a:pt x="885" y="3"/>
                  </a:cubicBezTo>
                  <a:cubicBezTo>
                    <a:pt x="995" y="6"/>
                    <a:pt x="1057" y="33"/>
                    <a:pt x="1214" y="78"/>
                  </a:cubicBezTo>
                  <a:cubicBezTo>
                    <a:pt x="1371" y="123"/>
                    <a:pt x="1702" y="233"/>
                    <a:pt x="1830" y="273"/>
                  </a:cubicBezTo>
                </a:path>
              </a:pathLst>
            </a:custGeom>
            <a:noFill/>
            <a:ln w="25400">
              <a:solidFill>
                <a:srgbClr val="C0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C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BABF92A3-A5D5-446F-8E6A-F526D7979B75}"/>
              </a:ext>
            </a:extLst>
          </p:cNvPr>
          <p:cNvSpPr>
            <a:spLocks noGrp="1" noChangeArrowheads="1"/>
          </p:cNvSpPr>
          <p:nvPr>
            <p:ph type="body" idx="1"/>
          </p:nvPr>
        </p:nvSpPr>
        <p:spPr>
          <a:xfrm>
            <a:off x="304800" y="1371600"/>
            <a:ext cx="8610600" cy="5334000"/>
          </a:xfrm>
        </p:spPr>
        <p:txBody>
          <a:bodyPr/>
          <a:lstStyle/>
          <a:p>
            <a:pPr>
              <a:spcBef>
                <a:spcPct val="0"/>
              </a:spcBef>
              <a:buFontTx/>
              <a:buNone/>
            </a:pPr>
            <a:endParaRPr lang="zh-CN" altLang="en-US" b="1">
              <a:latin typeface="宋体" panose="02010600030101010101" pitchFamily="2" charset="-122"/>
            </a:endParaRPr>
          </a:p>
          <a:p>
            <a:pPr algn="just">
              <a:spcBef>
                <a:spcPct val="0"/>
              </a:spcBef>
              <a:buFontTx/>
              <a:buNone/>
            </a:pPr>
            <a:endParaRPr lang="zh-CN" altLang="en-US" sz="2800" b="1"/>
          </a:p>
          <a:p>
            <a:pPr algn="just">
              <a:spcBef>
                <a:spcPct val="0"/>
              </a:spcBef>
              <a:buFontTx/>
              <a:buNone/>
            </a:pPr>
            <a:endParaRPr lang="zh-CN" altLang="en-US" sz="2800" b="1"/>
          </a:p>
          <a:p>
            <a:pPr algn="just">
              <a:spcBef>
                <a:spcPct val="0"/>
              </a:spcBef>
              <a:buFontTx/>
              <a:buNone/>
            </a:pPr>
            <a:endParaRPr lang="zh-CN" altLang="en-US" sz="2800" b="1"/>
          </a:p>
          <a:p>
            <a:pPr algn="just">
              <a:spcBef>
                <a:spcPct val="0"/>
              </a:spcBef>
              <a:buFontTx/>
              <a:buNone/>
            </a:pPr>
            <a:endParaRPr lang="zh-CN" altLang="en-US" sz="2800" b="1"/>
          </a:p>
        </p:txBody>
      </p:sp>
      <p:graphicFrame>
        <p:nvGraphicFramePr>
          <p:cNvPr id="739407" name="Group 79">
            <a:extLst>
              <a:ext uri="{FF2B5EF4-FFF2-40B4-BE49-F238E27FC236}">
                <a16:creationId xmlns:a16="http://schemas.microsoft.com/office/drawing/2014/main" id="{9DC1586F-16B2-40EA-82AE-ACA7B0333FC9}"/>
              </a:ext>
            </a:extLst>
          </p:cNvPr>
          <p:cNvGraphicFramePr>
            <a:graphicFrameLocks noGrp="1"/>
          </p:cNvGraphicFramePr>
          <p:nvPr>
            <p:extLst>
              <p:ext uri="{D42A27DB-BD31-4B8C-83A1-F6EECF244321}">
                <p14:modId xmlns:p14="http://schemas.microsoft.com/office/powerpoint/2010/main" val="1166835220"/>
              </p:ext>
            </p:extLst>
          </p:nvPr>
        </p:nvGraphicFramePr>
        <p:xfrm>
          <a:off x="457200" y="2895600"/>
          <a:ext cx="4320704" cy="3713204"/>
        </p:xfrm>
        <a:graphic>
          <a:graphicData uri="http://schemas.openxmlformats.org/drawingml/2006/table">
            <a:tbl>
              <a:tblPr/>
              <a:tblGrid>
                <a:gridCol w="1706945">
                  <a:extLst>
                    <a:ext uri="{9D8B030D-6E8A-4147-A177-3AD203B41FA5}">
                      <a16:colId xmlns:a16="http://schemas.microsoft.com/office/drawing/2014/main" val="20000"/>
                    </a:ext>
                  </a:extLst>
                </a:gridCol>
                <a:gridCol w="2613759">
                  <a:extLst>
                    <a:ext uri="{9D8B030D-6E8A-4147-A177-3AD203B41FA5}">
                      <a16:colId xmlns:a16="http://schemas.microsoft.com/office/drawing/2014/main" val="20001"/>
                    </a:ext>
                  </a:extLst>
                </a:gridCol>
              </a:tblGrid>
              <a:tr h="51813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产 生 式</a:t>
                      </a:r>
                      <a:r>
                        <a:rPr kumimoji="0" lang="zh-CN" altLang="en-US" sz="2800" b="0" i="0" u="none" strike="noStrike" cap="none" normalizeH="0" baseline="0">
                          <a:ln>
                            <a:noFill/>
                          </a:ln>
                          <a:solidFill>
                            <a:schemeClr val="tx1"/>
                          </a:solidFill>
                          <a:effectLst/>
                          <a:latin typeface="Times New Roman" pitchFamily="18" charset="0"/>
                          <a:ea typeface="宋体" charset="-122"/>
                        </a:rPr>
                        <a:t> </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宋体" charset="-122"/>
                          <a:ea typeface="宋体" charset="-122"/>
                        </a:rPr>
                        <a:t>代   码   段</a:t>
                      </a:r>
                      <a:r>
                        <a:rPr kumimoji="0" lang="zh-CN" altLang="en-US" sz="2800" b="0" i="0" u="none" strike="noStrike" cap="none" normalizeH="0" baseline="0">
                          <a:ln>
                            <a:noFill/>
                          </a:ln>
                          <a:solidFill>
                            <a:schemeClr val="tx1"/>
                          </a:solidFill>
                          <a:effectLst/>
                          <a:latin typeface="Times New Roman" pitchFamily="18" charset="0"/>
                          <a:ea typeface="宋体" charset="-122"/>
                        </a:rPr>
                        <a: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1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rPr>
                        <a:t>D </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charset="-122"/>
                        </a:rPr>
                        <a:t> </a:t>
                      </a:r>
                      <a:r>
                        <a:rPr kumimoji="0" lang="en-US" altLang="zh-CN" sz="2400" b="1" i="1" u="none" strike="noStrike" cap="none" normalizeH="0" baseline="0">
                          <a:ln>
                            <a:noFill/>
                          </a:ln>
                          <a:solidFill>
                            <a:schemeClr val="tx1"/>
                          </a:solidFill>
                          <a:effectLst/>
                          <a:latin typeface="Times New Roman" pitchFamily="18" charset="0"/>
                          <a:ea typeface="宋体" charset="-122"/>
                        </a:rPr>
                        <a:t>TL</a:t>
                      </a:r>
                      <a:r>
                        <a:rPr kumimoji="0" lang="en-US" altLang="zh-CN" sz="2400" b="1" i="0" u="none" strike="noStrike" cap="none" normalizeH="0" baseline="0">
                          <a:ln>
                            <a:noFill/>
                          </a:ln>
                          <a:solidFill>
                            <a:schemeClr val="tx1"/>
                          </a:solidFill>
                          <a:effectLst/>
                          <a:latin typeface="Times New Roman" pitchFamily="18" charset="0"/>
                          <a:ea typeface="宋体" charset="-122"/>
                        </a:rPr>
                        <a:t> </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9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rPr>
                        <a:t>T</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charset="-122"/>
                        </a:rPr>
                        <a:t> int </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rPr>
                        <a:t>val</a:t>
                      </a:r>
                      <a:r>
                        <a:rPr kumimoji="0" lang="en-US" altLang="zh-CN" sz="2400" b="1" i="0" u="none" strike="noStrike" cap="none" normalizeH="0" baseline="0">
                          <a:ln>
                            <a:noFill/>
                          </a:ln>
                          <a:solidFill>
                            <a:schemeClr val="tx1"/>
                          </a:solidFill>
                          <a:effectLst/>
                          <a:latin typeface="Times New Roman" pitchFamily="18" charset="0"/>
                          <a:ea typeface="宋体" charset="-122"/>
                        </a:rPr>
                        <a:t>[</a:t>
                      </a:r>
                      <a:r>
                        <a:rPr kumimoji="0" lang="en-US" altLang="zh-CN" sz="2400" b="1" i="1" u="none" strike="noStrike" cap="none" normalizeH="0" baseline="0">
                          <a:ln>
                            <a:noFill/>
                          </a:ln>
                          <a:solidFill>
                            <a:schemeClr val="tx1"/>
                          </a:solidFill>
                          <a:effectLst/>
                          <a:latin typeface="Times New Roman" pitchFamily="18" charset="0"/>
                          <a:ea typeface="宋体" charset="-122"/>
                        </a:rPr>
                        <a:t>top</a:t>
                      </a:r>
                      <a:r>
                        <a:rPr kumimoji="0" lang="en-US" altLang="zh-CN" sz="2400" b="1" i="0" u="none" strike="noStrike" cap="none" normalizeH="0" baseline="0">
                          <a:ln>
                            <a:noFill/>
                          </a:ln>
                          <a:solidFill>
                            <a:schemeClr val="tx1"/>
                          </a:solidFill>
                          <a:effectLst/>
                          <a:latin typeface="Times New Roman" pitchFamily="18" charset="0"/>
                          <a:ea typeface="宋体" charset="-122"/>
                        </a:rPr>
                        <a:t>] = </a:t>
                      </a:r>
                      <a:r>
                        <a:rPr kumimoji="0" lang="en-US" altLang="zh-CN" sz="2400" b="1" i="1" u="none" strike="noStrike" cap="none" normalizeH="0" baseline="0">
                          <a:ln>
                            <a:noFill/>
                          </a:ln>
                          <a:solidFill>
                            <a:schemeClr val="tx1"/>
                          </a:solidFill>
                          <a:effectLst/>
                          <a:latin typeface="Times New Roman" pitchFamily="18" charset="0"/>
                          <a:ea typeface="宋体" charset="-122"/>
                        </a:rPr>
                        <a:t>integer</a:t>
                      </a:r>
                      <a:r>
                        <a:rPr kumimoji="0" lang="en-US" altLang="zh-CN" sz="2400" b="1" i="0" u="none" strike="noStrike" cap="none" normalizeH="0" baseline="0">
                          <a:ln>
                            <a:noFill/>
                          </a:ln>
                          <a:solidFill>
                            <a:schemeClr val="tx1"/>
                          </a:solidFill>
                          <a:effectLst/>
                          <a:latin typeface="Times New Roman" pitchFamily="18" charset="0"/>
                          <a:ea typeface="宋体" charset="-122"/>
                        </a:rPr>
                        <a:t> </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99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rPr>
                        <a:t>T</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charset="-122"/>
                        </a:rPr>
                        <a:t> real </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rPr>
                        <a:t>val</a:t>
                      </a:r>
                      <a:r>
                        <a:rPr kumimoji="0" lang="en-US" altLang="zh-CN" sz="2400" b="1" i="0" u="none" strike="noStrike" cap="none" normalizeH="0" baseline="0">
                          <a:ln>
                            <a:noFill/>
                          </a:ln>
                          <a:solidFill>
                            <a:schemeClr val="tx1"/>
                          </a:solidFill>
                          <a:effectLst/>
                          <a:latin typeface="Times New Roman" pitchFamily="18" charset="0"/>
                          <a:ea typeface="宋体" charset="-122"/>
                        </a:rPr>
                        <a:t>[</a:t>
                      </a:r>
                      <a:r>
                        <a:rPr kumimoji="0" lang="en-US" altLang="zh-CN" sz="2400" b="1" i="1" u="none" strike="noStrike" cap="none" normalizeH="0" baseline="0">
                          <a:ln>
                            <a:noFill/>
                          </a:ln>
                          <a:solidFill>
                            <a:schemeClr val="tx1"/>
                          </a:solidFill>
                          <a:effectLst/>
                          <a:latin typeface="Times New Roman" pitchFamily="18" charset="0"/>
                          <a:ea typeface="宋体" charset="-122"/>
                        </a:rPr>
                        <a:t>top</a:t>
                      </a:r>
                      <a:r>
                        <a:rPr kumimoji="0" lang="en-US" altLang="zh-CN" sz="2400" b="1" i="0" u="none" strike="noStrike" cap="none" normalizeH="0" baseline="0">
                          <a:ln>
                            <a:noFill/>
                          </a:ln>
                          <a:solidFill>
                            <a:schemeClr val="tx1"/>
                          </a:solidFill>
                          <a:effectLst/>
                          <a:latin typeface="Times New Roman" pitchFamily="18" charset="0"/>
                          <a:ea typeface="宋体" charset="-122"/>
                        </a:rPr>
                        <a:t>] = </a:t>
                      </a:r>
                      <a:r>
                        <a:rPr kumimoji="0" lang="en-US" altLang="zh-CN" sz="2400" b="1" i="1" u="none" strike="noStrike" cap="none" normalizeH="0" baseline="0">
                          <a:ln>
                            <a:noFill/>
                          </a:ln>
                          <a:solidFill>
                            <a:schemeClr val="tx1"/>
                          </a:solidFill>
                          <a:effectLst/>
                          <a:latin typeface="Times New Roman" pitchFamily="18" charset="0"/>
                          <a:ea typeface="宋体" charset="-122"/>
                        </a:rPr>
                        <a:t>real</a:t>
                      </a:r>
                      <a:r>
                        <a:rPr kumimoji="0" lang="en-US" altLang="zh-CN" sz="2400" b="1" i="0" u="none" strike="noStrike" cap="none" normalizeH="0" baseline="0">
                          <a:ln>
                            <a:noFill/>
                          </a:ln>
                          <a:solidFill>
                            <a:schemeClr val="tx1"/>
                          </a:solidFill>
                          <a:effectLst/>
                          <a:latin typeface="Times New Roman" pitchFamily="18" charset="0"/>
                          <a:ea typeface="宋体" charset="-122"/>
                        </a:rPr>
                        <a:t> </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93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rPr>
                        <a:t>L</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charset="-122"/>
                        </a:rPr>
                        <a:t> </a:t>
                      </a:r>
                      <a:r>
                        <a:rPr kumimoji="0" lang="en-US" altLang="zh-CN" sz="2400" b="1" i="1" u="none" strike="noStrike" cap="none" normalizeH="0" baseline="0">
                          <a:ln>
                            <a:noFill/>
                          </a:ln>
                          <a:solidFill>
                            <a:schemeClr val="tx1"/>
                          </a:solidFill>
                          <a:effectLst/>
                          <a:latin typeface="Times New Roman" pitchFamily="18" charset="0"/>
                          <a:ea typeface="宋体" charset="-122"/>
                        </a:rPr>
                        <a:t>L</a:t>
                      </a:r>
                      <a:r>
                        <a:rPr kumimoji="0" lang="en-US" altLang="zh-CN" sz="2400" b="1" i="0" u="none" strike="noStrike" cap="none" normalizeH="0" baseline="-30000">
                          <a:ln>
                            <a:noFill/>
                          </a:ln>
                          <a:solidFill>
                            <a:schemeClr val="tx1"/>
                          </a:solidFill>
                          <a:effectLst/>
                          <a:latin typeface="Times New Roman" pitchFamily="18" charset="0"/>
                          <a:ea typeface="宋体" charset="-122"/>
                        </a:rPr>
                        <a:t>1</a:t>
                      </a:r>
                      <a:r>
                        <a:rPr kumimoji="0" lang="en-US" altLang="zh-CN" sz="2400" b="1" i="0" u="none" strike="noStrike" cap="none" normalizeH="0" baseline="0">
                          <a:ln>
                            <a:noFill/>
                          </a:ln>
                          <a:solidFill>
                            <a:schemeClr val="tx1"/>
                          </a:solidFill>
                          <a:effectLst/>
                          <a:latin typeface="Times New Roman" pitchFamily="18" charset="0"/>
                          <a:ea typeface="宋体" charset="-122"/>
                        </a:rPr>
                        <a:t>, id </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dirty="0" err="1">
                          <a:ln>
                            <a:noFill/>
                          </a:ln>
                          <a:solidFill>
                            <a:schemeClr val="tx1"/>
                          </a:solidFill>
                          <a:effectLst/>
                          <a:latin typeface="Times New Roman" pitchFamily="18" charset="0"/>
                          <a:ea typeface="宋体" charset="-122"/>
                        </a:rPr>
                        <a:t>addType</a:t>
                      </a:r>
                      <a:r>
                        <a:rPr kumimoji="0" lang="en-US" altLang="zh-CN" sz="2400" b="1" i="1" u="none" strike="noStrike" cap="none" normalizeH="0" baseline="0" dirty="0">
                          <a:ln>
                            <a:noFill/>
                          </a:ln>
                          <a:solidFill>
                            <a:schemeClr val="tx1"/>
                          </a:solidFill>
                          <a:effectLst/>
                          <a:latin typeface="Times New Roman" pitchFamily="18" charset="0"/>
                          <a:ea typeface="宋体" charset="-122"/>
                        </a:rPr>
                        <a:t> </a:t>
                      </a:r>
                      <a:r>
                        <a:rPr kumimoji="0" lang="en-US" altLang="zh-CN" sz="2400" b="1" i="0" u="none" strike="noStrike" cap="none" normalizeH="0" baseline="0" dirty="0">
                          <a:ln>
                            <a:noFill/>
                          </a:ln>
                          <a:solidFill>
                            <a:schemeClr val="tx1"/>
                          </a:solidFill>
                          <a:effectLst/>
                          <a:latin typeface="Times New Roman" pitchFamily="18" charset="0"/>
                          <a:ea typeface="宋体" charset="-122"/>
                        </a:rPr>
                        <a:t>( </a:t>
                      </a:r>
                      <a:r>
                        <a:rPr kumimoji="0" lang="en-US" altLang="zh-CN" sz="2400" b="1" i="1" u="none" strike="noStrike" cap="none" normalizeH="0" baseline="0" dirty="0" err="1">
                          <a:ln>
                            <a:noFill/>
                          </a:ln>
                          <a:solidFill>
                            <a:schemeClr val="tx1"/>
                          </a:solidFill>
                          <a:effectLst/>
                          <a:latin typeface="Times New Roman" pitchFamily="18" charset="0"/>
                          <a:ea typeface="宋体" charset="-122"/>
                        </a:rPr>
                        <a:t>val</a:t>
                      </a:r>
                      <a:r>
                        <a:rPr kumimoji="0" lang="en-US" altLang="zh-CN" sz="2400" b="1" i="0" u="none" strike="noStrike" cap="none" normalizeH="0" baseline="0" dirty="0">
                          <a:ln>
                            <a:noFill/>
                          </a:ln>
                          <a:solidFill>
                            <a:schemeClr val="tx1"/>
                          </a:solidFill>
                          <a:effectLst/>
                          <a:latin typeface="Times New Roman" pitchFamily="18" charset="0"/>
                          <a:ea typeface="宋体" charset="-122"/>
                        </a:rPr>
                        <a:t>[</a:t>
                      </a:r>
                      <a:r>
                        <a:rPr kumimoji="0" lang="en-US" altLang="zh-CN" sz="2400" b="1" i="1" u="none" strike="noStrike" cap="none" normalizeH="0" baseline="0" dirty="0">
                          <a:ln>
                            <a:noFill/>
                          </a:ln>
                          <a:solidFill>
                            <a:schemeClr val="tx1"/>
                          </a:solidFill>
                          <a:effectLst/>
                          <a:latin typeface="Times New Roman" pitchFamily="18" charset="0"/>
                          <a:ea typeface="宋体" charset="-122"/>
                        </a:rPr>
                        <a:t>top</a:t>
                      </a:r>
                      <a:r>
                        <a:rPr kumimoji="0" lang="en-US" altLang="zh-CN" sz="2400" b="1" i="0" u="none" strike="noStrike" cap="none" normalizeH="0" baseline="0" dirty="0">
                          <a:ln>
                            <a:noFill/>
                          </a:ln>
                          <a:solidFill>
                            <a:schemeClr val="tx1"/>
                          </a:solidFill>
                          <a:effectLst/>
                          <a:latin typeface="Times New Roman" pitchFamily="18" charset="0"/>
                          <a:ea typeface="宋体" charset="-122"/>
                        </a:rPr>
                        <a:t>], </a:t>
                      </a:r>
                      <a:r>
                        <a:rPr kumimoji="0" lang="en-US" altLang="zh-CN" sz="2400" b="1" i="1" u="none" strike="noStrike" cap="none" normalizeH="0" baseline="0" dirty="0" err="1">
                          <a:ln>
                            <a:noFill/>
                          </a:ln>
                          <a:solidFill>
                            <a:srgbClr val="C00000"/>
                          </a:solidFill>
                          <a:effectLst/>
                          <a:latin typeface="Times New Roman" pitchFamily="18" charset="0"/>
                          <a:ea typeface="宋体" charset="-122"/>
                        </a:rPr>
                        <a:t>val</a:t>
                      </a:r>
                      <a:r>
                        <a:rPr kumimoji="0" lang="en-US" altLang="zh-CN" sz="2400" b="1" i="0" u="none" strike="noStrike" cap="none" normalizeH="0" baseline="0" dirty="0">
                          <a:ln>
                            <a:noFill/>
                          </a:ln>
                          <a:solidFill>
                            <a:srgbClr val="C00000"/>
                          </a:solidFill>
                          <a:effectLst/>
                          <a:latin typeface="Times New Roman" pitchFamily="18" charset="0"/>
                          <a:ea typeface="宋体" charset="-122"/>
                        </a:rPr>
                        <a:t>[</a:t>
                      </a:r>
                      <a:r>
                        <a:rPr kumimoji="0" lang="en-US" altLang="zh-CN" sz="2400" b="1" i="1" u="none" strike="noStrike" cap="none" normalizeH="0" baseline="0" dirty="0">
                          <a:ln>
                            <a:noFill/>
                          </a:ln>
                          <a:solidFill>
                            <a:srgbClr val="C00000"/>
                          </a:solidFill>
                          <a:effectLst/>
                          <a:latin typeface="Times New Roman" pitchFamily="18" charset="0"/>
                          <a:ea typeface="宋体" charset="-122"/>
                        </a:rPr>
                        <a:t>top</a:t>
                      </a:r>
                      <a:r>
                        <a:rPr kumimoji="0" lang="en-US" altLang="zh-CN" sz="2400" b="1" i="0" u="none" strike="noStrike" cap="none" normalizeH="0" baseline="0" dirty="0">
                          <a:ln>
                            <a:noFill/>
                          </a:ln>
                          <a:solidFill>
                            <a:srgbClr val="C00000"/>
                          </a:solidFill>
                          <a:effectLst/>
                          <a:latin typeface="Times New Roman" pitchFamily="18" charset="0"/>
                          <a:ea typeface="宋体" charset="-122"/>
                          <a:sym typeface="Symbol" pitchFamily="18" charset="2"/>
                        </a:rPr>
                        <a:t></a:t>
                      </a:r>
                      <a:r>
                        <a:rPr kumimoji="0" lang="en-US" altLang="zh-CN" sz="2400" b="1" i="0" u="none" strike="noStrike" cap="none" normalizeH="0" baseline="0" dirty="0">
                          <a:ln>
                            <a:noFill/>
                          </a:ln>
                          <a:solidFill>
                            <a:srgbClr val="C00000"/>
                          </a:solidFill>
                          <a:effectLst/>
                          <a:latin typeface="Times New Roman" pitchFamily="18" charset="0"/>
                          <a:ea typeface="宋体" charset="-122"/>
                        </a:rPr>
                        <a:t>3] </a:t>
                      </a:r>
                      <a:r>
                        <a:rPr kumimoji="0" lang="en-US" altLang="zh-CN" sz="2400" b="1" i="0" u="none" strike="noStrike" cap="none" normalizeH="0" baseline="0" dirty="0">
                          <a:ln>
                            <a:noFill/>
                          </a:ln>
                          <a:solidFill>
                            <a:schemeClr val="tx1"/>
                          </a:solidFill>
                          <a:effectLst/>
                          <a:latin typeface="Times New Roman" pitchFamily="18" charset="0"/>
                          <a:ea typeface="宋体" charset="-122"/>
                        </a:rPr>
                        <a:t>) </a:t>
                      </a:r>
                      <a:endParaRPr kumimoji="0" lang="zh-CN" altLang="en-US" sz="2400" b="1" i="0" u="none" strike="noStrike" cap="none" normalizeH="0" baseline="0" dirty="0">
                        <a:ln>
                          <a:noFill/>
                        </a:ln>
                        <a:solidFill>
                          <a:schemeClr val="tx1"/>
                        </a:solidFill>
                        <a:effectLst/>
                        <a:latin typeface="Times New Roman" pitchFamily="18" charset="0"/>
                        <a:ea typeface="宋体"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293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rPr>
                        <a:t>L</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charset="-122"/>
                        </a:rPr>
                        <a:t> id </a:t>
                      </a: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dirty="0" err="1">
                          <a:ln>
                            <a:noFill/>
                          </a:ln>
                          <a:solidFill>
                            <a:schemeClr val="tx1"/>
                          </a:solidFill>
                          <a:effectLst/>
                          <a:latin typeface="Times New Roman" pitchFamily="18" charset="0"/>
                          <a:ea typeface="宋体" charset="-122"/>
                        </a:rPr>
                        <a:t>addType</a:t>
                      </a:r>
                      <a:r>
                        <a:rPr kumimoji="0" lang="en-US" altLang="zh-CN" sz="2400" b="1" i="1" u="none" strike="noStrike" cap="none" normalizeH="0" baseline="0" dirty="0">
                          <a:ln>
                            <a:noFill/>
                          </a:ln>
                          <a:solidFill>
                            <a:schemeClr val="tx1"/>
                          </a:solidFill>
                          <a:effectLst/>
                          <a:latin typeface="Times New Roman" pitchFamily="18" charset="0"/>
                          <a:ea typeface="宋体" charset="-122"/>
                        </a:rPr>
                        <a:t> </a:t>
                      </a:r>
                      <a:r>
                        <a:rPr kumimoji="0" lang="en-US" altLang="zh-CN" sz="2400" b="1" i="0" u="none" strike="noStrike" cap="none" normalizeH="0" baseline="0" dirty="0">
                          <a:ln>
                            <a:noFill/>
                          </a:ln>
                          <a:solidFill>
                            <a:schemeClr val="tx1"/>
                          </a:solidFill>
                          <a:effectLst/>
                          <a:latin typeface="Times New Roman" pitchFamily="18" charset="0"/>
                          <a:ea typeface="宋体" charset="-122"/>
                        </a:rPr>
                        <a:t>( </a:t>
                      </a:r>
                      <a:r>
                        <a:rPr kumimoji="0" lang="en-US" altLang="zh-CN" sz="2400" b="1" i="1" u="none" strike="noStrike" cap="none" normalizeH="0" baseline="0" dirty="0" err="1">
                          <a:ln>
                            <a:noFill/>
                          </a:ln>
                          <a:solidFill>
                            <a:schemeClr val="tx1"/>
                          </a:solidFill>
                          <a:effectLst/>
                          <a:latin typeface="Times New Roman" pitchFamily="18" charset="0"/>
                          <a:ea typeface="宋体" charset="-122"/>
                        </a:rPr>
                        <a:t>val</a:t>
                      </a:r>
                      <a:r>
                        <a:rPr kumimoji="0" lang="en-US" altLang="zh-CN" sz="2400" b="1" i="0" u="none" strike="noStrike" cap="none" normalizeH="0" baseline="0" dirty="0">
                          <a:ln>
                            <a:noFill/>
                          </a:ln>
                          <a:solidFill>
                            <a:schemeClr val="tx1"/>
                          </a:solidFill>
                          <a:effectLst/>
                          <a:latin typeface="Times New Roman" pitchFamily="18" charset="0"/>
                          <a:ea typeface="宋体" charset="-122"/>
                        </a:rPr>
                        <a:t>[</a:t>
                      </a:r>
                      <a:r>
                        <a:rPr kumimoji="0" lang="en-US" altLang="zh-CN" sz="2400" b="1" i="1" u="none" strike="noStrike" cap="none" normalizeH="0" baseline="0" dirty="0">
                          <a:ln>
                            <a:noFill/>
                          </a:ln>
                          <a:solidFill>
                            <a:schemeClr val="tx1"/>
                          </a:solidFill>
                          <a:effectLst/>
                          <a:latin typeface="Times New Roman" pitchFamily="18" charset="0"/>
                          <a:ea typeface="宋体" charset="-122"/>
                        </a:rPr>
                        <a:t>top</a:t>
                      </a:r>
                      <a:r>
                        <a:rPr kumimoji="0" lang="en-US" altLang="zh-CN" sz="2400" b="1" i="0" u="none" strike="noStrike" cap="none" normalizeH="0" baseline="0" dirty="0">
                          <a:ln>
                            <a:noFill/>
                          </a:ln>
                          <a:solidFill>
                            <a:schemeClr val="tx1"/>
                          </a:solidFill>
                          <a:effectLst/>
                          <a:latin typeface="Times New Roman" pitchFamily="18" charset="0"/>
                          <a:ea typeface="宋体" charset="-122"/>
                        </a:rPr>
                        <a:t>], </a:t>
                      </a:r>
                      <a:r>
                        <a:rPr kumimoji="0" lang="en-US" altLang="zh-CN" sz="2400" b="1" i="1" u="none" strike="noStrike" cap="none" normalizeH="0" baseline="0" dirty="0" err="1">
                          <a:ln>
                            <a:noFill/>
                          </a:ln>
                          <a:solidFill>
                            <a:srgbClr val="C00000"/>
                          </a:solidFill>
                          <a:effectLst/>
                          <a:latin typeface="Times New Roman" pitchFamily="18" charset="0"/>
                          <a:ea typeface="宋体" charset="-122"/>
                        </a:rPr>
                        <a:t>val</a:t>
                      </a:r>
                      <a:r>
                        <a:rPr kumimoji="0" lang="en-US" altLang="zh-CN" sz="2400" b="1" i="0" u="none" strike="noStrike" cap="none" normalizeH="0" baseline="0" dirty="0">
                          <a:ln>
                            <a:noFill/>
                          </a:ln>
                          <a:solidFill>
                            <a:srgbClr val="C00000"/>
                          </a:solidFill>
                          <a:effectLst/>
                          <a:latin typeface="Times New Roman" pitchFamily="18" charset="0"/>
                          <a:ea typeface="宋体" charset="-122"/>
                        </a:rPr>
                        <a:t>[</a:t>
                      </a:r>
                      <a:r>
                        <a:rPr kumimoji="0" lang="en-US" altLang="zh-CN" sz="2400" b="1" i="1" u="none" strike="noStrike" cap="none" normalizeH="0" baseline="0" dirty="0">
                          <a:ln>
                            <a:noFill/>
                          </a:ln>
                          <a:solidFill>
                            <a:srgbClr val="C00000"/>
                          </a:solidFill>
                          <a:effectLst/>
                          <a:latin typeface="Times New Roman" pitchFamily="18" charset="0"/>
                          <a:ea typeface="宋体" charset="-122"/>
                        </a:rPr>
                        <a:t>top</a:t>
                      </a:r>
                      <a:r>
                        <a:rPr kumimoji="0" lang="en-US" altLang="zh-CN" sz="2400" b="1" i="0" u="none" strike="noStrike" cap="none" normalizeH="0" baseline="0" dirty="0">
                          <a:ln>
                            <a:noFill/>
                          </a:ln>
                          <a:solidFill>
                            <a:srgbClr val="C00000"/>
                          </a:solidFill>
                          <a:effectLst/>
                          <a:latin typeface="Times New Roman" pitchFamily="18" charset="0"/>
                          <a:ea typeface="宋体" charset="-122"/>
                          <a:sym typeface="Symbol" pitchFamily="18" charset="2"/>
                        </a:rPr>
                        <a:t></a:t>
                      </a:r>
                      <a:r>
                        <a:rPr kumimoji="0" lang="en-US" altLang="zh-CN" sz="2400" b="1" i="0" u="none" strike="noStrike" cap="none" normalizeH="0" baseline="0" dirty="0">
                          <a:ln>
                            <a:noFill/>
                          </a:ln>
                          <a:solidFill>
                            <a:srgbClr val="C00000"/>
                          </a:solidFill>
                          <a:effectLst/>
                          <a:latin typeface="Times New Roman" pitchFamily="18" charset="0"/>
                          <a:ea typeface="宋体" charset="-122"/>
                        </a:rPr>
                        <a:t>1] </a:t>
                      </a:r>
                      <a:r>
                        <a:rPr kumimoji="0" lang="en-US" altLang="zh-CN" sz="2400" b="1" i="0" u="none" strike="noStrike" cap="none" normalizeH="0" baseline="0" dirty="0">
                          <a:ln>
                            <a:noFill/>
                          </a:ln>
                          <a:solidFill>
                            <a:schemeClr val="tx1"/>
                          </a:solidFill>
                          <a:effectLst/>
                          <a:latin typeface="Times New Roman" pitchFamily="18" charset="0"/>
                          <a:ea typeface="宋体" charset="-122"/>
                        </a:rPr>
                        <a:t>) </a:t>
                      </a:r>
                      <a:endParaRPr kumimoji="0" lang="zh-CN" altLang="en-US" sz="2400" b="1" i="0" u="none" strike="noStrike" cap="none" normalizeH="0" baseline="0" dirty="0">
                        <a:ln>
                          <a:noFill/>
                        </a:ln>
                        <a:solidFill>
                          <a:schemeClr val="tx1"/>
                        </a:solidFill>
                        <a:effectLst/>
                        <a:latin typeface="Times New Roman" pitchFamily="18" charset="0"/>
                        <a:ea typeface="宋体"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文本框 1">
            <a:extLst>
              <a:ext uri="{FF2B5EF4-FFF2-40B4-BE49-F238E27FC236}">
                <a16:creationId xmlns:a16="http://schemas.microsoft.com/office/drawing/2014/main" id="{4BEA731B-4DCC-4456-BD67-C3DD7EE99B15}"/>
              </a:ext>
            </a:extLst>
          </p:cNvPr>
          <p:cNvSpPr txBox="1"/>
          <p:nvPr/>
        </p:nvSpPr>
        <p:spPr>
          <a:xfrm>
            <a:off x="228600" y="2132013"/>
            <a:ext cx="3403496" cy="584775"/>
          </a:xfrm>
          <a:prstGeom prst="rect">
            <a:avLst/>
          </a:prstGeom>
          <a:noFill/>
        </p:spPr>
        <p:txBody>
          <a:bodyPr wrap="none" rtlCol="0">
            <a:spAutoFit/>
          </a:bodyPr>
          <a:lstStyle/>
          <a:p>
            <a:pPr marL="342900" indent="-342900">
              <a:spcBef>
                <a:spcPct val="20000"/>
              </a:spcBef>
              <a:buClr>
                <a:schemeClr val="folHlink"/>
              </a:buClr>
              <a:buSzPct val="60000"/>
              <a:buFont typeface="Wingdings" panose="05000000000000000000" pitchFamily="2" charset="2"/>
              <a:buChar char="n"/>
            </a:pPr>
            <a:r>
              <a:rPr lang="zh-CN" altLang="en-US" sz="3200" b="1" dirty="0">
                <a:solidFill>
                  <a:srgbClr val="C00000"/>
                </a:solidFill>
                <a:latin typeface="华文新魏" panose="02010800040101010101" pitchFamily="2" charset="-122"/>
                <a:ea typeface="华文新魏" panose="02010800040101010101" pitchFamily="2" charset="-122"/>
              </a:rPr>
              <a:t>属性位置能预测</a:t>
            </a:r>
          </a:p>
        </p:txBody>
      </p:sp>
      <p:sp>
        <p:nvSpPr>
          <p:cNvPr id="39" name="Rectangle 37">
            <a:extLst>
              <a:ext uri="{FF2B5EF4-FFF2-40B4-BE49-F238E27FC236}">
                <a16:creationId xmlns:a16="http://schemas.microsoft.com/office/drawing/2014/main" id="{234888A7-BD2E-4B00-A036-679F6864DC16}"/>
              </a:ext>
            </a:extLst>
          </p:cNvPr>
          <p:cNvSpPr>
            <a:spLocks noChangeArrowheads="1"/>
          </p:cNvSpPr>
          <p:nvPr/>
        </p:nvSpPr>
        <p:spPr bwMode="auto">
          <a:xfrm>
            <a:off x="5302254" y="4771699"/>
            <a:ext cx="3563937"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marL="0" indent="0">
              <a:spcBef>
                <a:spcPct val="20000"/>
              </a:spcBef>
              <a:buClr>
                <a:schemeClr val="folHlink"/>
              </a:buClr>
              <a:buSzPct val="60000"/>
            </a:pPr>
            <a:r>
              <a:rPr lang="zh-CN" altLang="en-US" sz="2800" dirty="0">
                <a:solidFill>
                  <a:srgbClr val="0000FF"/>
                </a:solidFill>
                <a:latin typeface="华文新魏" panose="02010800040101010101" pitchFamily="2" charset="-122"/>
                <a:ea typeface="华文新魏" panose="02010800040101010101" pitchFamily="2" charset="-122"/>
              </a:rPr>
              <a:t>继承属性的计算可以略去，引用继承属性的地方</a:t>
            </a:r>
            <a:r>
              <a:rPr lang="zh-CN" altLang="en-US" sz="2800" dirty="0">
                <a:solidFill>
                  <a:srgbClr val="C00000"/>
                </a:solidFill>
                <a:latin typeface="华文新魏" panose="02010800040101010101" pitchFamily="2" charset="-122"/>
                <a:ea typeface="华文新魏" panose="02010800040101010101" pitchFamily="2" charset="-122"/>
              </a:rPr>
              <a:t>改成引用其他符号的综合属性。</a:t>
            </a:r>
          </a:p>
        </p:txBody>
      </p:sp>
      <p:grpSp>
        <p:nvGrpSpPr>
          <p:cNvPr id="40" name="Group 4">
            <a:extLst>
              <a:ext uri="{FF2B5EF4-FFF2-40B4-BE49-F238E27FC236}">
                <a16:creationId xmlns:a16="http://schemas.microsoft.com/office/drawing/2014/main" id="{9565C68A-7248-4910-B0EF-E9C83165CFA5}"/>
              </a:ext>
            </a:extLst>
          </p:cNvPr>
          <p:cNvGrpSpPr>
            <a:grpSpLocks/>
          </p:cNvGrpSpPr>
          <p:nvPr/>
        </p:nvGrpSpPr>
        <p:grpSpPr bwMode="auto">
          <a:xfrm>
            <a:off x="5004048" y="1484784"/>
            <a:ext cx="3976637" cy="3137520"/>
            <a:chOff x="2496" y="1200"/>
            <a:chExt cx="3117" cy="2325"/>
          </a:xfrm>
        </p:grpSpPr>
        <p:sp>
          <p:nvSpPr>
            <p:cNvPr id="41" name="Rectangle 5">
              <a:extLst>
                <a:ext uri="{FF2B5EF4-FFF2-40B4-BE49-F238E27FC236}">
                  <a16:creationId xmlns:a16="http://schemas.microsoft.com/office/drawing/2014/main" id="{821B7F32-D1F7-4462-B502-BB79361D5CA8}"/>
                </a:ext>
              </a:extLst>
            </p:cNvPr>
            <p:cNvSpPr>
              <a:spLocks noChangeArrowheads="1"/>
            </p:cNvSpPr>
            <p:nvPr/>
          </p:nvSpPr>
          <p:spPr bwMode="auto">
            <a:xfrm>
              <a:off x="3680" y="1200"/>
              <a:ext cx="1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dirty="0"/>
                <a:t>D</a:t>
              </a:r>
            </a:p>
          </p:txBody>
        </p:sp>
        <p:sp>
          <p:nvSpPr>
            <p:cNvPr id="42" name="Rectangle 6">
              <a:extLst>
                <a:ext uri="{FF2B5EF4-FFF2-40B4-BE49-F238E27FC236}">
                  <a16:creationId xmlns:a16="http://schemas.microsoft.com/office/drawing/2014/main" id="{C77DCC44-49EA-40F2-B030-6E04B983233B}"/>
                </a:ext>
              </a:extLst>
            </p:cNvPr>
            <p:cNvSpPr>
              <a:spLocks noChangeArrowheads="1"/>
            </p:cNvSpPr>
            <p:nvPr/>
          </p:nvSpPr>
          <p:spPr bwMode="auto">
            <a:xfrm>
              <a:off x="2561" y="1670"/>
              <a:ext cx="18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T</a:t>
              </a:r>
            </a:p>
          </p:txBody>
        </p:sp>
        <p:sp>
          <p:nvSpPr>
            <p:cNvPr id="43" name="Rectangle 7">
              <a:extLst>
                <a:ext uri="{FF2B5EF4-FFF2-40B4-BE49-F238E27FC236}">
                  <a16:creationId xmlns:a16="http://schemas.microsoft.com/office/drawing/2014/main" id="{55309BD3-1925-4CF4-BAAC-C3C756321E97}"/>
                </a:ext>
              </a:extLst>
            </p:cNvPr>
            <p:cNvSpPr>
              <a:spLocks noChangeArrowheads="1"/>
            </p:cNvSpPr>
            <p:nvPr/>
          </p:nvSpPr>
          <p:spPr bwMode="auto">
            <a:xfrm>
              <a:off x="4800" y="1728"/>
              <a:ext cx="19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L</a:t>
              </a:r>
            </a:p>
          </p:txBody>
        </p:sp>
        <p:sp>
          <p:nvSpPr>
            <p:cNvPr id="44" name="Line 8">
              <a:extLst>
                <a:ext uri="{FF2B5EF4-FFF2-40B4-BE49-F238E27FC236}">
                  <a16:creationId xmlns:a16="http://schemas.microsoft.com/office/drawing/2014/main" id="{049BFB9F-FE90-4248-BA0E-446DD15F7DD5}"/>
                </a:ext>
              </a:extLst>
            </p:cNvPr>
            <p:cNvSpPr>
              <a:spLocks noChangeShapeType="1"/>
            </p:cNvSpPr>
            <p:nvPr/>
          </p:nvSpPr>
          <p:spPr bwMode="auto">
            <a:xfrm flipH="1">
              <a:off x="2739" y="1511"/>
              <a:ext cx="893" cy="32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5" name="Line 9">
              <a:extLst>
                <a:ext uri="{FF2B5EF4-FFF2-40B4-BE49-F238E27FC236}">
                  <a16:creationId xmlns:a16="http://schemas.microsoft.com/office/drawing/2014/main" id="{78459E71-76EB-4969-BF5C-10E311F550D1}"/>
                </a:ext>
              </a:extLst>
            </p:cNvPr>
            <p:cNvSpPr>
              <a:spLocks noChangeShapeType="1"/>
            </p:cNvSpPr>
            <p:nvPr/>
          </p:nvSpPr>
          <p:spPr bwMode="auto">
            <a:xfrm>
              <a:off x="3896" y="1498"/>
              <a:ext cx="892" cy="326"/>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46" name="Rectangle 10">
              <a:extLst>
                <a:ext uri="{FF2B5EF4-FFF2-40B4-BE49-F238E27FC236}">
                  <a16:creationId xmlns:a16="http://schemas.microsoft.com/office/drawing/2014/main" id="{F584CF2C-A424-4D8C-B3D0-7BA40B18521C}"/>
                </a:ext>
              </a:extLst>
            </p:cNvPr>
            <p:cNvSpPr>
              <a:spLocks noChangeArrowheads="1"/>
            </p:cNvSpPr>
            <p:nvPr/>
          </p:nvSpPr>
          <p:spPr bwMode="auto">
            <a:xfrm>
              <a:off x="4224" y="2256"/>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L</a:t>
              </a:r>
            </a:p>
          </p:txBody>
        </p:sp>
        <p:sp>
          <p:nvSpPr>
            <p:cNvPr id="47" name="Rectangle 11">
              <a:extLst>
                <a:ext uri="{FF2B5EF4-FFF2-40B4-BE49-F238E27FC236}">
                  <a16:creationId xmlns:a16="http://schemas.microsoft.com/office/drawing/2014/main" id="{01F386E8-47B9-4976-B49C-84BEE1EF1453}"/>
                </a:ext>
              </a:extLst>
            </p:cNvPr>
            <p:cNvSpPr>
              <a:spLocks noChangeArrowheads="1"/>
            </p:cNvSpPr>
            <p:nvPr/>
          </p:nvSpPr>
          <p:spPr bwMode="auto">
            <a:xfrm>
              <a:off x="4849" y="2112"/>
              <a:ext cx="191"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t>,</a:t>
              </a:r>
            </a:p>
          </p:txBody>
        </p:sp>
        <p:sp>
          <p:nvSpPr>
            <p:cNvPr id="48" name="Rectangle 12">
              <a:extLst>
                <a:ext uri="{FF2B5EF4-FFF2-40B4-BE49-F238E27FC236}">
                  <a16:creationId xmlns:a16="http://schemas.microsoft.com/office/drawing/2014/main" id="{6D33A09B-1A49-43C5-884A-5749F447BEB2}"/>
                </a:ext>
              </a:extLst>
            </p:cNvPr>
            <p:cNvSpPr>
              <a:spLocks noChangeArrowheads="1"/>
            </p:cNvSpPr>
            <p:nvPr/>
          </p:nvSpPr>
          <p:spPr bwMode="auto">
            <a:xfrm>
              <a:off x="5424" y="2160"/>
              <a:ext cx="18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r</a:t>
              </a:r>
            </a:p>
          </p:txBody>
        </p:sp>
        <p:sp>
          <p:nvSpPr>
            <p:cNvPr id="49" name="Line 13">
              <a:extLst>
                <a:ext uri="{FF2B5EF4-FFF2-40B4-BE49-F238E27FC236}">
                  <a16:creationId xmlns:a16="http://schemas.microsoft.com/office/drawing/2014/main" id="{E12B7F2B-751D-4487-BC22-114D3DE8EDA6}"/>
                </a:ext>
              </a:extLst>
            </p:cNvPr>
            <p:cNvSpPr>
              <a:spLocks noChangeShapeType="1"/>
            </p:cNvSpPr>
            <p:nvPr/>
          </p:nvSpPr>
          <p:spPr bwMode="auto">
            <a:xfrm flipH="1">
              <a:off x="4361" y="2059"/>
              <a:ext cx="440" cy="26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0" name="Line 14">
              <a:extLst>
                <a:ext uri="{FF2B5EF4-FFF2-40B4-BE49-F238E27FC236}">
                  <a16:creationId xmlns:a16="http://schemas.microsoft.com/office/drawing/2014/main" id="{9F54F241-75FE-4C0D-9707-5D131EBD4536}"/>
                </a:ext>
              </a:extLst>
            </p:cNvPr>
            <p:cNvSpPr>
              <a:spLocks noChangeShapeType="1"/>
            </p:cNvSpPr>
            <p:nvPr/>
          </p:nvSpPr>
          <p:spPr bwMode="auto">
            <a:xfrm>
              <a:off x="4992" y="1968"/>
              <a:ext cx="440" cy="2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1" name="Line 15">
              <a:extLst>
                <a:ext uri="{FF2B5EF4-FFF2-40B4-BE49-F238E27FC236}">
                  <a16:creationId xmlns:a16="http://schemas.microsoft.com/office/drawing/2014/main" id="{24BA3DD4-CB41-46A8-98FE-911821523824}"/>
                </a:ext>
              </a:extLst>
            </p:cNvPr>
            <p:cNvSpPr>
              <a:spLocks noChangeShapeType="1"/>
            </p:cNvSpPr>
            <p:nvPr/>
          </p:nvSpPr>
          <p:spPr bwMode="auto">
            <a:xfrm>
              <a:off x="4896" y="2016"/>
              <a:ext cx="0" cy="28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2" name="Rectangle 16">
              <a:extLst>
                <a:ext uri="{FF2B5EF4-FFF2-40B4-BE49-F238E27FC236}">
                  <a16:creationId xmlns:a16="http://schemas.microsoft.com/office/drawing/2014/main" id="{65C502A5-E8FC-4C89-8466-1C281DA5F8C6}"/>
                </a:ext>
              </a:extLst>
            </p:cNvPr>
            <p:cNvSpPr>
              <a:spLocks noChangeArrowheads="1"/>
            </p:cNvSpPr>
            <p:nvPr/>
          </p:nvSpPr>
          <p:spPr bwMode="auto">
            <a:xfrm>
              <a:off x="3648" y="2688"/>
              <a:ext cx="1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L</a:t>
              </a:r>
            </a:p>
          </p:txBody>
        </p:sp>
        <p:sp>
          <p:nvSpPr>
            <p:cNvPr id="53" name="Rectangle 17">
              <a:extLst>
                <a:ext uri="{FF2B5EF4-FFF2-40B4-BE49-F238E27FC236}">
                  <a16:creationId xmlns:a16="http://schemas.microsoft.com/office/drawing/2014/main" id="{DC37BB9F-54AC-44D2-85FD-69F61247B125}"/>
                </a:ext>
              </a:extLst>
            </p:cNvPr>
            <p:cNvSpPr>
              <a:spLocks noChangeArrowheads="1"/>
            </p:cNvSpPr>
            <p:nvPr/>
          </p:nvSpPr>
          <p:spPr bwMode="auto">
            <a:xfrm>
              <a:off x="4272" y="2640"/>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t>,</a:t>
              </a:r>
            </a:p>
          </p:txBody>
        </p:sp>
        <p:sp>
          <p:nvSpPr>
            <p:cNvPr id="54" name="Rectangle 18">
              <a:extLst>
                <a:ext uri="{FF2B5EF4-FFF2-40B4-BE49-F238E27FC236}">
                  <a16:creationId xmlns:a16="http://schemas.microsoft.com/office/drawing/2014/main" id="{5F2F28FE-FCB3-4042-A357-CC13405A5F78}"/>
                </a:ext>
              </a:extLst>
            </p:cNvPr>
            <p:cNvSpPr>
              <a:spLocks noChangeArrowheads="1"/>
            </p:cNvSpPr>
            <p:nvPr/>
          </p:nvSpPr>
          <p:spPr bwMode="auto">
            <a:xfrm>
              <a:off x="4848" y="2640"/>
              <a:ext cx="28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q</a:t>
              </a:r>
            </a:p>
          </p:txBody>
        </p:sp>
        <p:sp>
          <p:nvSpPr>
            <p:cNvPr id="55" name="Line 19">
              <a:extLst>
                <a:ext uri="{FF2B5EF4-FFF2-40B4-BE49-F238E27FC236}">
                  <a16:creationId xmlns:a16="http://schemas.microsoft.com/office/drawing/2014/main" id="{717292B7-83CC-4D12-A96C-6B5B52DB2358}"/>
                </a:ext>
              </a:extLst>
            </p:cNvPr>
            <p:cNvSpPr>
              <a:spLocks noChangeShapeType="1"/>
            </p:cNvSpPr>
            <p:nvPr/>
          </p:nvSpPr>
          <p:spPr bwMode="auto">
            <a:xfrm flipH="1">
              <a:off x="3743" y="2464"/>
              <a:ext cx="442" cy="2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6" name="Line 20">
              <a:extLst>
                <a:ext uri="{FF2B5EF4-FFF2-40B4-BE49-F238E27FC236}">
                  <a16:creationId xmlns:a16="http://schemas.microsoft.com/office/drawing/2014/main" id="{3EE85A45-F689-465B-813F-123CA70959AD}"/>
                </a:ext>
              </a:extLst>
            </p:cNvPr>
            <p:cNvSpPr>
              <a:spLocks noChangeShapeType="1"/>
            </p:cNvSpPr>
            <p:nvPr/>
          </p:nvSpPr>
          <p:spPr bwMode="auto">
            <a:xfrm>
              <a:off x="4384" y="2498"/>
              <a:ext cx="440" cy="26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7" name="Line 21">
              <a:extLst>
                <a:ext uri="{FF2B5EF4-FFF2-40B4-BE49-F238E27FC236}">
                  <a16:creationId xmlns:a16="http://schemas.microsoft.com/office/drawing/2014/main" id="{E3A78BFE-C7F9-40D0-A6C3-4032DF607F0E}"/>
                </a:ext>
              </a:extLst>
            </p:cNvPr>
            <p:cNvSpPr>
              <a:spLocks noChangeShapeType="1"/>
            </p:cNvSpPr>
            <p:nvPr/>
          </p:nvSpPr>
          <p:spPr bwMode="auto">
            <a:xfrm>
              <a:off x="4283" y="2480"/>
              <a:ext cx="0" cy="28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8" name="Rectangle 22">
              <a:extLst>
                <a:ext uri="{FF2B5EF4-FFF2-40B4-BE49-F238E27FC236}">
                  <a16:creationId xmlns:a16="http://schemas.microsoft.com/office/drawing/2014/main" id="{0AB2E3E7-4740-446C-9CBD-61D7542C1D96}"/>
                </a:ext>
              </a:extLst>
            </p:cNvPr>
            <p:cNvSpPr>
              <a:spLocks noChangeArrowheads="1"/>
            </p:cNvSpPr>
            <p:nvPr/>
          </p:nvSpPr>
          <p:spPr bwMode="auto">
            <a:xfrm>
              <a:off x="3696" y="3120"/>
              <a:ext cx="19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p</a:t>
              </a:r>
            </a:p>
          </p:txBody>
        </p:sp>
        <p:sp>
          <p:nvSpPr>
            <p:cNvPr id="59" name="Rectangle 23">
              <a:extLst>
                <a:ext uri="{FF2B5EF4-FFF2-40B4-BE49-F238E27FC236}">
                  <a16:creationId xmlns:a16="http://schemas.microsoft.com/office/drawing/2014/main" id="{485E776E-BE4A-41DC-A8C6-D872EFAD0B10}"/>
                </a:ext>
              </a:extLst>
            </p:cNvPr>
            <p:cNvSpPr>
              <a:spLocks noChangeArrowheads="1"/>
            </p:cNvSpPr>
            <p:nvPr/>
          </p:nvSpPr>
          <p:spPr bwMode="auto">
            <a:xfrm>
              <a:off x="2496" y="2250"/>
              <a:ext cx="32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dirty="0"/>
                <a:t>int</a:t>
              </a:r>
            </a:p>
          </p:txBody>
        </p:sp>
        <p:sp>
          <p:nvSpPr>
            <p:cNvPr id="60" name="Line 24">
              <a:extLst>
                <a:ext uri="{FF2B5EF4-FFF2-40B4-BE49-F238E27FC236}">
                  <a16:creationId xmlns:a16="http://schemas.microsoft.com/office/drawing/2014/main" id="{C118037D-0ACA-460A-8D94-105769A61A68}"/>
                </a:ext>
              </a:extLst>
            </p:cNvPr>
            <p:cNvSpPr>
              <a:spLocks noChangeShapeType="1"/>
            </p:cNvSpPr>
            <p:nvPr/>
          </p:nvSpPr>
          <p:spPr bwMode="auto">
            <a:xfrm>
              <a:off x="2611" y="2072"/>
              <a:ext cx="0" cy="28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61" name="Line 25">
              <a:extLst>
                <a:ext uri="{FF2B5EF4-FFF2-40B4-BE49-F238E27FC236}">
                  <a16:creationId xmlns:a16="http://schemas.microsoft.com/office/drawing/2014/main" id="{45E92238-6F0F-4024-B846-8D9108579356}"/>
                </a:ext>
              </a:extLst>
            </p:cNvPr>
            <p:cNvSpPr>
              <a:spLocks noChangeShapeType="1"/>
            </p:cNvSpPr>
            <p:nvPr/>
          </p:nvSpPr>
          <p:spPr bwMode="auto">
            <a:xfrm>
              <a:off x="3730" y="2921"/>
              <a:ext cx="0" cy="28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62" name="Rectangle 26">
              <a:extLst>
                <a:ext uri="{FF2B5EF4-FFF2-40B4-BE49-F238E27FC236}">
                  <a16:creationId xmlns:a16="http://schemas.microsoft.com/office/drawing/2014/main" id="{77FD8BB4-90FE-48AB-8241-109485F54138}"/>
                </a:ext>
              </a:extLst>
            </p:cNvPr>
            <p:cNvSpPr>
              <a:spLocks noChangeArrowheads="1"/>
            </p:cNvSpPr>
            <p:nvPr/>
          </p:nvSpPr>
          <p:spPr bwMode="auto">
            <a:xfrm>
              <a:off x="2928" y="1680"/>
              <a:ext cx="18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sym typeface="Symbol" panose="05050102010706020507" pitchFamily="18" charset="2"/>
                </a:rPr>
                <a:t></a:t>
              </a:r>
              <a:endParaRPr lang="zh-CN" altLang="en-US" sz="2400"/>
            </a:p>
          </p:txBody>
        </p:sp>
        <p:sp>
          <p:nvSpPr>
            <p:cNvPr id="63" name="Rectangle 27">
              <a:extLst>
                <a:ext uri="{FF2B5EF4-FFF2-40B4-BE49-F238E27FC236}">
                  <a16:creationId xmlns:a16="http://schemas.microsoft.com/office/drawing/2014/main" id="{7B314291-C49B-4BD4-AF2D-5BE82AB6C557}"/>
                </a:ext>
              </a:extLst>
            </p:cNvPr>
            <p:cNvSpPr>
              <a:spLocks noChangeArrowheads="1"/>
            </p:cNvSpPr>
            <p:nvPr/>
          </p:nvSpPr>
          <p:spPr bwMode="auto">
            <a:xfrm>
              <a:off x="2800" y="1824"/>
              <a:ext cx="4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type</a:t>
              </a:r>
            </a:p>
          </p:txBody>
        </p:sp>
        <p:sp>
          <p:nvSpPr>
            <p:cNvPr id="64" name="Rectangle 28">
              <a:extLst>
                <a:ext uri="{FF2B5EF4-FFF2-40B4-BE49-F238E27FC236}">
                  <a16:creationId xmlns:a16="http://schemas.microsoft.com/office/drawing/2014/main" id="{04C863DF-7539-4130-97F2-362E2AC70198}"/>
                </a:ext>
              </a:extLst>
            </p:cNvPr>
            <p:cNvSpPr>
              <a:spLocks noChangeArrowheads="1"/>
            </p:cNvSpPr>
            <p:nvPr/>
          </p:nvSpPr>
          <p:spPr bwMode="auto">
            <a:xfrm>
              <a:off x="4608" y="1728"/>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sym typeface="Symbol" panose="05050102010706020507" pitchFamily="18" charset="2"/>
                </a:rPr>
                <a:t></a:t>
              </a:r>
              <a:endParaRPr lang="zh-CN" altLang="en-US" sz="2400"/>
            </a:p>
          </p:txBody>
        </p:sp>
        <p:sp>
          <p:nvSpPr>
            <p:cNvPr id="65" name="Rectangle 29">
              <a:extLst>
                <a:ext uri="{FF2B5EF4-FFF2-40B4-BE49-F238E27FC236}">
                  <a16:creationId xmlns:a16="http://schemas.microsoft.com/office/drawing/2014/main" id="{325A0C2B-3B33-4423-A0B4-E4CFE2747842}"/>
                </a:ext>
              </a:extLst>
            </p:cNvPr>
            <p:cNvSpPr>
              <a:spLocks noChangeArrowheads="1"/>
            </p:cNvSpPr>
            <p:nvPr/>
          </p:nvSpPr>
          <p:spPr bwMode="auto">
            <a:xfrm>
              <a:off x="4032" y="2160"/>
              <a:ext cx="18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sym typeface="Symbol" panose="05050102010706020507" pitchFamily="18" charset="2"/>
                </a:rPr>
                <a:t></a:t>
              </a:r>
              <a:endParaRPr lang="zh-CN" altLang="en-US" sz="2400"/>
            </a:p>
          </p:txBody>
        </p:sp>
        <p:sp>
          <p:nvSpPr>
            <p:cNvPr id="66" name="Rectangle 30">
              <a:extLst>
                <a:ext uri="{FF2B5EF4-FFF2-40B4-BE49-F238E27FC236}">
                  <a16:creationId xmlns:a16="http://schemas.microsoft.com/office/drawing/2014/main" id="{A81DFD34-18F8-476C-9475-5091D0420619}"/>
                </a:ext>
              </a:extLst>
            </p:cNvPr>
            <p:cNvSpPr>
              <a:spLocks noChangeArrowheads="1"/>
            </p:cNvSpPr>
            <p:nvPr/>
          </p:nvSpPr>
          <p:spPr bwMode="auto">
            <a:xfrm>
              <a:off x="3456" y="2544"/>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400">
                  <a:sym typeface="Symbol" panose="05050102010706020507" pitchFamily="18" charset="2"/>
                </a:rPr>
                <a:t></a:t>
              </a:r>
              <a:endParaRPr lang="zh-CN" altLang="en-US" sz="2400"/>
            </a:p>
          </p:txBody>
        </p:sp>
        <p:sp>
          <p:nvSpPr>
            <p:cNvPr id="67" name="Rectangle 31">
              <a:extLst>
                <a:ext uri="{FF2B5EF4-FFF2-40B4-BE49-F238E27FC236}">
                  <a16:creationId xmlns:a16="http://schemas.microsoft.com/office/drawing/2014/main" id="{15B99E1E-0E3E-4F53-BB08-62D6064FEC22}"/>
                </a:ext>
              </a:extLst>
            </p:cNvPr>
            <p:cNvSpPr>
              <a:spLocks noChangeArrowheads="1"/>
            </p:cNvSpPr>
            <p:nvPr/>
          </p:nvSpPr>
          <p:spPr bwMode="auto">
            <a:xfrm>
              <a:off x="3744" y="2112"/>
              <a:ext cx="25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in</a:t>
              </a:r>
            </a:p>
          </p:txBody>
        </p:sp>
        <p:sp>
          <p:nvSpPr>
            <p:cNvPr id="68" name="Rectangle 32">
              <a:extLst>
                <a:ext uri="{FF2B5EF4-FFF2-40B4-BE49-F238E27FC236}">
                  <a16:creationId xmlns:a16="http://schemas.microsoft.com/office/drawing/2014/main" id="{6F3734EC-ED34-40DB-AC6F-3310530630D8}"/>
                </a:ext>
              </a:extLst>
            </p:cNvPr>
            <p:cNvSpPr>
              <a:spLocks noChangeArrowheads="1"/>
            </p:cNvSpPr>
            <p:nvPr/>
          </p:nvSpPr>
          <p:spPr bwMode="auto">
            <a:xfrm>
              <a:off x="3168" y="2544"/>
              <a:ext cx="319"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in</a:t>
              </a:r>
            </a:p>
          </p:txBody>
        </p:sp>
        <p:sp>
          <p:nvSpPr>
            <p:cNvPr id="69" name="Rectangle 33">
              <a:extLst>
                <a:ext uri="{FF2B5EF4-FFF2-40B4-BE49-F238E27FC236}">
                  <a16:creationId xmlns:a16="http://schemas.microsoft.com/office/drawing/2014/main" id="{254FFC3D-3195-4CDE-86AE-1ECDCA5F128A}"/>
                </a:ext>
              </a:extLst>
            </p:cNvPr>
            <p:cNvSpPr>
              <a:spLocks noChangeArrowheads="1"/>
            </p:cNvSpPr>
            <p:nvPr/>
          </p:nvSpPr>
          <p:spPr bwMode="auto">
            <a:xfrm>
              <a:off x="4224" y="1728"/>
              <a:ext cx="24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en-US" altLang="zh-CN" sz="2400" i="1"/>
                <a:t>in</a:t>
              </a:r>
            </a:p>
          </p:txBody>
        </p:sp>
        <p:sp>
          <p:nvSpPr>
            <p:cNvPr id="70" name="Line 34">
              <a:extLst>
                <a:ext uri="{FF2B5EF4-FFF2-40B4-BE49-F238E27FC236}">
                  <a16:creationId xmlns:a16="http://schemas.microsoft.com/office/drawing/2014/main" id="{F8AFFC40-CD95-4CCF-BFA1-6C4E5563B86F}"/>
                </a:ext>
              </a:extLst>
            </p:cNvPr>
            <p:cNvSpPr>
              <a:spLocks noChangeShapeType="1"/>
            </p:cNvSpPr>
            <p:nvPr/>
          </p:nvSpPr>
          <p:spPr bwMode="auto">
            <a:xfrm flipH="1">
              <a:off x="3600" y="2352"/>
              <a:ext cx="466" cy="298"/>
            </a:xfrm>
            <a:prstGeom prst="line">
              <a:avLst/>
            </a:prstGeom>
            <a:noFill/>
            <a:ln w="25400">
              <a:solidFill>
                <a:srgbClr val="C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sz="2400">
                <a:solidFill>
                  <a:srgbClr val="C00000"/>
                </a:solidFill>
              </a:endParaRPr>
            </a:p>
          </p:txBody>
        </p:sp>
        <p:sp>
          <p:nvSpPr>
            <p:cNvPr id="71" name="Line 35">
              <a:extLst>
                <a:ext uri="{FF2B5EF4-FFF2-40B4-BE49-F238E27FC236}">
                  <a16:creationId xmlns:a16="http://schemas.microsoft.com/office/drawing/2014/main" id="{E929952F-6AF4-4A91-B33B-03041CB67182}"/>
                </a:ext>
              </a:extLst>
            </p:cNvPr>
            <p:cNvSpPr>
              <a:spLocks noChangeShapeType="1"/>
            </p:cNvSpPr>
            <p:nvPr/>
          </p:nvSpPr>
          <p:spPr bwMode="auto">
            <a:xfrm flipH="1">
              <a:off x="4135" y="1981"/>
              <a:ext cx="467" cy="298"/>
            </a:xfrm>
            <a:prstGeom prst="line">
              <a:avLst/>
            </a:prstGeom>
            <a:noFill/>
            <a:ln w="25400">
              <a:solidFill>
                <a:srgbClr val="C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sz="2400">
                <a:solidFill>
                  <a:srgbClr val="C00000"/>
                </a:solidFill>
              </a:endParaRPr>
            </a:p>
          </p:txBody>
        </p:sp>
        <p:sp>
          <p:nvSpPr>
            <p:cNvPr id="72" name="Freeform 36">
              <a:extLst>
                <a:ext uri="{FF2B5EF4-FFF2-40B4-BE49-F238E27FC236}">
                  <a16:creationId xmlns:a16="http://schemas.microsoft.com/office/drawing/2014/main" id="{5D360BE0-829C-4D77-A6CA-C592BA682404}"/>
                </a:ext>
              </a:extLst>
            </p:cNvPr>
            <p:cNvSpPr>
              <a:spLocks/>
            </p:cNvSpPr>
            <p:nvPr/>
          </p:nvSpPr>
          <p:spPr bwMode="auto">
            <a:xfrm>
              <a:off x="3041" y="1587"/>
              <a:ext cx="1534" cy="284"/>
            </a:xfrm>
            <a:custGeom>
              <a:avLst/>
              <a:gdLst>
                <a:gd name="T0" fmla="*/ 0 w 1830"/>
                <a:gd name="T1" fmla="*/ 273 h 273"/>
                <a:gd name="T2" fmla="*/ 326 w 1830"/>
                <a:gd name="T3" fmla="*/ 70 h 273"/>
                <a:gd name="T4" fmla="*/ 521 w 1830"/>
                <a:gd name="T5" fmla="*/ 3 h 273"/>
                <a:gd name="T6" fmla="*/ 715 w 1830"/>
                <a:gd name="T7" fmla="*/ 87 h 273"/>
                <a:gd name="T8" fmla="*/ 1078 w 1830"/>
                <a:gd name="T9" fmla="*/ 307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73">
                  <a:moveTo>
                    <a:pt x="0" y="242"/>
                  </a:moveTo>
                  <a:cubicBezTo>
                    <a:pt x="204" y="169"/>
                    <a:pt x="407" y="102"/>
                    <a:pt x="554" y="62"/>
                  </a:cubicBezTo>
                  <a:cubicBezTo>
                    <a:pt x="701" y="22"/>
                    <a:pt x="775" y="0"/>
                    <a:pt x="885" y="3"/>
                  </a:cubicBezTo>
                  <a:cubicBezTo>
                    <a:pt x="995" y="6"/>
                    <a:pt x="1057" y="33"/>
                    <a:pt x="1214" y="78"/>
                  </a:cubicBezTo>
                  <a:cubicBezTo>
                    <a:pt x="1371" y="123"/>
                    <a:pt x="1702" y="233"/>
                    <a:pt x="1830" y="273"/>
                  </a:cubicBezTo>
                </a:path>
              </a:pathLst>
            </a:custGeom>
            <a:noFill/>
            <a:ln w="25400">
              <a:solidFill>
                <a:srgbClr val="C0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C00000"/>
                </a:solidFill>
              </a:endParaRPr>
            </a:p>
          </p:txBody>
        </p:sp>
      </p:grpSp>
      <p:sp>
        <p:nvSpPr>
          <p:cNvPr id="74" name="Rectangle 2">
            <a:extLst>
              <a:ext uri="{FF2B5EF4-FFF2-40B4-BE49-F238E27FC236}">
                <a16:creationId xmlns:a16="http://schemas.microsoft.com/office/drawing/2014/main" id="{97288AA2-0F03-4C67-A371-268130FC373E}"/>
              </a:ext>
            </a:extLst>
          </p:cNvPr>
          <p:cNvSpPr>
            <a:spLocks noGrp="1" noChangeArrowheads="1"/>
          </p:cNvSpPr>
          <p:nvPr>
            <p:ph type="title"/>
          </p:nvPr>
        </p:nvSpPr>
        <p:spPr>
          <a:xfrm>
            <a:off x="304800" y="228600"/>
            <a:ext cx="838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gn="ctr" eaLnBrk="1" hangingPunct="1"/>
            <a:r>
              <a:rPr lang="en-US" altLang="zh-CN"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属性的</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自下而上</a:t>
            </a:r>
            <a:r>
              <a:rPr lang="zh-CN" altLang="en-US" b="1" dirty="0">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9AD926CB-C7CB-40A6-9B20-05F3503DFF28}"/>
              </a:ext>
            </a:extLst>
          </p:cNvPr>
          <p:cNvSpPr>
            <a:spLocks noGrp="1" noChangeArrowheads="1"/>
          </p:cNvSpPr>
          <p:nvPr>
            <p:ph type="title"/>
          </p:nvPr>
        </p:nvSpPr>
        <p:spPr/>
        <p:txBody>
          <a:bodyPr/>
          <a:lstStyle/>
          <a:p>
            <a:r>
              <a:rPr lang="zh-CN" altLang="en-US" b="1" dirty="0">
                <a:solidFill>
                  <a:schemeClr val="tx1"/>
                </a:solidFill>
                <a:latin typeface="Times New Roman" panose="02020603050405020304" pitchFamily="18" charset="0"/>
                <a:ea typeface="华文新魏" panose="02010800040101010101" pitchFamily="2" charset="-122"/>
              </a:rPr>
              <a:t>语法制导翻译举例</a:t>
            </a:r>
            <a:endParaRPr lang="zh-CN" altLang="en-US" dirty="0"/>
          </a:p>
        </p:txBody>
      </p:sp>
      <p:sp>
        <p:nvSpPr>
          <p:cNvPr id="3" name="内容占位符 2">
            <a:extLst>
              <a:ext uri="{FF2B5EF4-FFF2-40B4-BE49-F238E27FC236}">
                <a16:creationId xmlns:a16="http://schemas.microsoft.com/office/drawing/2014/main" id="{1F073FC2-579C-4EBE-956A-B7A33A738D69}"/>
              </a:ext>
            </a:extLst>
          </p:cNvPr>
          <p:cNvSpPr>
            <a:spLocks noGrp="1"/>
          </p:cNvSpPr>
          <p:nvPr>
            <p:ph idx="1"/>
          </p:nvPr>
        </p:nvSpPr>
        <p:spPr>
          <a:xfrm>
            <a:off x="251520" y="2060575"/>
            <a:ext cx="8892480" cy="4114800"/>
          </a:xfrm>
        </p:spPr>
        <p:txBody>
          <a:bodyPr>
            <a:normAutofit fontScale="92500" lnSpcReduction="10000"/>
          </a:bodyPr>
          <a:lstStyle/>
          <a:p>
            <a:pPr marL="0" indent="0">
              <a:buFont typeface="Wingdings" panose="05000000000000000000" pitchFamily="2" charset="2"/>
              <a:buNone/>
              <a:defRPr/>
            </a:pPr>
            <a:r>
              <a:rPr lang="zh-CN" altLang="en-US" b="1" dirty="0">
                <a:solidFill>
                  <a:srgbClr val="C00000"/>
                </a:solidFill>
                <a:latin typeface="华文新魏" panose="02010800040101010101" pitchFamily="2" charset="-122"/>
                <a:ea typeface="华文新魏" panose="02010800040101010101" pitchFamily="2" charset="-122"/>
              </a:rPr>
              <a:t>例</a:t>
            </a:r>
            <a:r>
              <a:rPr lang="en-US" altLang="zh-CN" b="1" dirty="0">
                <a:solidFill>
                  <a:srgbClr val="C00000"/>
                </a:solidFill>
                <a:latin typeface="华文新魏" panose="02010800040101010101" pitchFamily="2" charset="-122"/>
                <a:ea typeface="华文新魏" panose="02010800040101010101" pitchFamily="2" charset="-122"/>
              </a:rPr>
              <a:t>1</a:t>
            </a:r>
            <a:r>
              <a:rPr lang="zh-CN" altLang="en-US" b="1" dirty="0">
                <a:solidFill>
                  <a:srgbClr val="C00000"/>
                </a:solidFill>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文法</a:t>
            </a:r>
            <a:r>
              <a:rPr lang="en-US" altLang="zh-CN" b="1" dirty="0">
                <a:latin typeface="华文新魏" panose="02010800040101010101" pitchFamily="2" charset="-122"/>
                <a:ea typeface="华文新魏" panose="02010800040101010101" pitchFamily="2" charset="-122"/>
              </a:rPr>
              <a:t>G[ S</a:t>
            </a:r>
            <a:r>
              <a:rPr lang="en-US" altLang="zh-CN" b="1" dirty="0">
                <a:latin typeface="Batang" panose="02030600000101010101" pitchFamily="18" charset="-127"/>
                <a:ea typeface="Batang" panose="02030600000101010101" pitchFamily="18" charset="-127"/>
              </a:rPr>
              <a:t>’</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及相应的翻译方案如下：</a:t>
            </a:r>
            <a:endParaRPr lang="en-US" altLang="zh-CN" b="1" dirty="0">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en-US" altLang="zh-CN" b="1" dirty="0">
                <a:latin typeface="华文新魏" panose="02010800040101010101" pitchFamily="2" charset="-122"/>
                <a:ea typeface="华文新魏" panose="02010800040101010101" pitchFamily="2" charset="-122"/>
              </a:rPr>
              <a:t>      S</a:t>
            </a:r>
            <a:r>
              <a:rPr lang="en-US" altLang="zh-CN" b="1" dirty="0">
                <a:latin typeface="Batang" panose="02030600000101010101" pitchFamily="18" charset="-127"/>
                <a:ea typeface="Batang" panose="02030600000101010101" pitchFamily="18" charset="-127"/>
              </a:rPr>
              <a:t>’</a:t>
            </a:r>
            <a:r>
              <a:rPr lang="zh-CN" altLang="zh-CN"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 S 	       { </a:t>
            </a:r>
            <a:r>
              <a:rPr lang="en-US" altLang="zh-CN" b="1" dirty="0">
                <a:solidFill>
                  <a:srgbClr val="0000FF"/>
                </a:solidFill>
                <a:latin typeface="华文新魏" panose="02010800040101010101" pitchFamily="2" charset="-122"/>
                <a:ea typeface="华文新魏" panose="02010800040101010101" pitchFamily="2" charset="-122"/>
              </a:rPr>
              <a:t>print ( </a:t>
            </a:r>
            <a:r>
              <a:rPr lang="en-US" altLang="zh-CN" b="1" dirty="0" err="1">
                <a:solidFill>
                  <a:srgbClr val="0000FF"/>
                </a:solidFill>
                <a:latin typeface="华文新魏" panose="02010800040101010101" pitchFamily="2" charset="-122"/>
                <a:ea typeface="华文新魏" panose="02010800040101010101" pitchFamily="2" charset="-122"/>
              </a:rPr>
              <a:t>S.max</a:t>
            </a:r>
            <a:r>
              <a:rPr lang="en-US" altLang="zh-CN" b="1" dirty="0">
                <a:solidFill>
                  <a:srgbClr val="0000FF"/>
                </a:solidFill>
                <a:latin typeface="华文新魏" panose="02010800040101010101" pitchFamily="2" charset="-122"/>
                <a:ea typeface="华文新魏" panose="02010800040101010101" pitchFamily="2" charset="-122"/>
              </a:rPr>
              <a:t> ) </a:t>
            </a:r>
            <a:r>
              <a:rPr lang="en-US" altLang="zh-CN" b="1" dirty="0">
                <a:latin typeface="华文新魏" panose="02010800040101010101" pitchFamily="2" charset="-122"/>
                <a:ea typeface="华文新魏" panose="02010800040101010101" pitchFamily="2" charset="-122"/>
              </a:rPr>
              <a:t>} </a:t>
            </a:r>
            <a:endParaRPr lang="zh-CN" altLang="zh-CN" dirty="0">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en-US" altLang="zh-CN" b="1" dirty="0">
                <a:latin typeface="华文新魏" panose="02010800040101010101" pitchFamily="2" charset="-122"/>
                <a:ea typeface="华文新魏" panose="02010800040101010101" pitchFamily="2" charset="-122"/>
              </a:rPr>
              <a:t>      S</a:t>
            </a:r>
            <a:r>
              <a:rPr lang="zh-CN" altLang="zh-CN"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 ( L )       { </a:t>
            </a:r>
            <a:r>
              <a:rPr lang="en-US" altLang="zh-CN" b="1" dirty="0" err="1">
                <a:solidFill>
                  <a:srgbClr val="0000FF"/>
                </a:solidFill>
                <a:latin typeface="华文新魏" panose="02010800040101010101" pitchFamily="2" charset="-122"/>
                <a:ea typeface="华文新魏" panose="02010800040101010101" pitchFamily="2" charset="-122"/>
              </a:rPr>
              <a:t>S.max</a:t>
            </a:r>
            <a:r>
              <a:rPr lang="en-US" altLang="zh-CN" b="1" dirty="0">
                <a:solidFill>
                  <a:srgbClr val="0000FF"/>
                </a:solidFill>
                <a:latin typeface="华文新魏" panose="02010800040101010101" pitchFamily="2" charset="-122"/>
                <a:ea typeface="华文新魏" panose="02010800040101010101" pitchFamily="2" charset="-122"/>
              </a:rPr>
              <a:t>  = </a:t>
            </a:r>
            <a:r>
              <a:rPr lang="en-US" altLang="zh-CN" b="1" dirty="0" err="1">
                <a:solidFill>
                  <a:srgbClr val="0000FF"/>
                </a:solidFill>
                <a:latin typeface="华文新魏" panose="02010800040101010101" pitchFamily="2" charset="-122"/>
                <a:ea typeface="华文新魏" panose="02010800040101010101" pitchFamily="2" charset="-122"/>
              </a:rPr>
              <a:t>L.max</a:t>
            </a:r>
            <a:r>
              <a:rPr lang="en-US" altLang="zh-CN" b="1" dirty="0">
                <a:solidFill>
                  <a:srgbClr val="0000FF"/>
                </a:solidFill>
                <a:latin typeface="华文新魏" panose="02010800040101010101" pitchFamily="2" charset="-122"/>
                <a:ea typeface="华文新魏" panose="02010800040101010101" pitchFamily="2" charset="-122"/>
              </a:rPr>
              <a:t> + 1 </a:t>
            </a:r>
            <a:r>
              <a:rPr lang="en-US" altLang="zh-CN" b="1" dirty="0">
                <a:latin typeface="华文新魏" panose="02010800040101010101" pitchFamily="2" charset="-122"/>
                <a:ea typeface="华文新魏" panose="02010800040101010101" pitchFamily="2" charset="-122"/>
              </a:rPr>
              <a:t>} </a:t>
            </a:r>
            <a:endParaRPr lang="zh-CN" altLang="zh-CN" dirty="0">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en-US" altLang="zh-CN" b="1" dirty="0">
                <a:latin typeface="华文新魏" panose="02010800040101010101" pitchFamily="2" charset="-122"/>
                <a:ea typeface="华文新魏" panose="02010800040101010101" pitchFamily="2" charset="-122"/>
              </a:rPr>
              <a:t>      S</a:t>
            </a:r>
            <a:r>
              <a:rPr lang="zh-CN" altLang="zh-CN"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 a	       { </a:t>
            </a:r>
            <a:r>
              <a:rPr lang="en-US" altLang="zh-CN" b="1" dirty="0" err="1">
                <a:solidFill>
                  <a:srgbClr val="0000FF"/>
                </a:solidFill>
                <a:latin typeface="华文新魏" panose="02010800040101010101" pitchFamily="2" charset="-122"/>
                <a:ea typeface="华文新魏" panose="02010800040101010101" pitchFamily="2" charset="-122"/>
              </a:rPr>
              <a:t>S.max</a:t>
            </a:r>
            <a:r>
              <a:rPr lang="en-US" altLang="zh-CN" b="1" dirty="0">
                <a:solidFill>
                  <a:srgbClr val="0000FF"/>
                </a:solidFill>
                <a:latin typeface="华文新魏" panose="02010800040101010101" pitchFamily="2" charset="-122"/>
                <a:ea typeface="华文新魏" panose="02010800040101010101" pitchFamily="2" charset="-122"/>
              </a:rPr>
              <a:t>  = 0 </a:t>
            </a:r>
            <a:r>
              <a:rPr lang="en-US" altLang="zh-CN" b="1" dirty="0">
                <a:latin typeface="华文新魏" panose="02010800040101010101" pitchFamily="2" charset="-122"/>
                <a:ea typeface="华文新魏" panose="02010800040101010101" pitchFamily="2" charset="-122"/>
              </a:rPr>
              <a:t>}  </a:t>
            </a:r>
            <a:endParaRPr lang="zh-CN" altLang="zh-CN" dirty="0">
              <a:latin typeface="华文新魏" panose="02010800040101010101" pitchFamily="2" charset="-122"/>
              <a:ea typeface="华文新魏" panose="02010800040101010101" pitchFamily="2" charset="-122"/>
            </a:endParaRPr>
          </a:p>
          <a:p>
            <a:pPr marL="0" indent="0">
              <a:buNone/>
              <a:defRPr/>
            </a:pPr>
            <a:r>
              <a:rPr lang="en-US" altLang="zh-CN" b="1" dirty="0">
                <a:latin typeface="华文新魏" panose="02010800040101010101" pitchFamily="2" charset="-122"/>
                <a:ea typeface="华文新魏" panose="02010800040101010101" pitchFamily="2" charset="-122"/>
              </a:rPr>
              <a:t>      L</a:t>
            </a:r>
            <a:r>
              <a:rPr lang="zh-CN" altLang="zh-CN"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 L</a:t>
            </a:r>
            <a:r>
              <a:rPr lang="en-US" altLang="zh-CN" b="1" baseline="-25000" dirty="0">
                <a:latin typeface="华文新魏" panose="02010800040101010101" pitchFamily="2" charset="-122"/>
                <a:ea typeface="华文新魏" panose="02010800040101010101" pitchFamily="2" charset="-122"/>
              </a:rPr>
              <a:t>1</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S     </a:t>
            </a:r>
            <a:r>
              <a:rPr lang="en-US" altLang="zh-CN" sz="3000" b="1" dirty="0">
                <a:latin typeface="华文新魏" panose="02010800040101010101" pitchFamily="2" charset="-122"/>
                <a:ea typeface="华文新魏" panose="02010800040101010101" pitchFamily="2" charset="-122"/>
              </a:rPr>
              <a:t>{ </a:t>
            </a:r>
            <a:r>
              <a:rPr lang="en-US" altLang="zh-CN" sz="3000" b="1" dirty="0" err="1">
                <a:solidFill>
                  <a:srgbClr val="0000FF"/>
                </a:solidFill>
                <a:latin typeface="华文新魏" panose="02010800040101010101" pitchFamily="2" charset="-122"/>
                <a:ea typeface="华文新魏" panose="02010800040101010101" pitchFamily="2" charset="-122"/>
              </a:rPr>
              <a:t>L.max</a:t>
            </a:r>
            <a:r>
              <a:rPr lang="en-US" altLang="zh-CN" sz="3000" b="1" dirty="0">
                <a:solidFill>
                  <a:srgbClr val="0000FF"/>
                </a:solidFill>
                <a:latin typeface="华文新魏" panose="02010800040101010101" pitchFamily="2" charset="-122"/>
                <a:ea typeface="华文新魏" panose="02010800040101010101" pitchFamily="2" charset="-122"/>
              </a:rPr>
              <a:t> = if ( L</a:t>
            </a:r>
            <a:r>
              <a:rPr lang="en-US" altLang="zh-CN" sz="3000" b="1" baseline="-25000" dirty="0">
                <a:solidFill>
                  <a:srgbClr val="0000FF"/>
                </a:solidFill>
                <a:latin typeface="华文新魏" panose="02010800040101010101" pitchFamily="2" charset="-122"/>
                <a:ea typeface="华文新魏" panose="02010800040101010101" pitchFamily="2" charset="-122"/>
              </a:rPr>
              <a:t>1</a:t>
            </a:r>
            <a:r>
              <a:rPr lang="en-US" altLang="zh-CN" sz="3000" b="1" dirty="0">
                <a:solidFill>
                  <a:srgbClr val="0000FF"/>
                </a:solidFill>
                <a:latin typeface="华文新魏" panose="02010800040101010101" pitchFamily="2" charset="-122"/>
                <a:ea typeface="华文新魏" panose="02010800040101010101" pitchFamily="2" charset="-122"/>
              </a:rPr>
              <a:t>.max&gt;</a:t>
            </a:r>
            <a:r>
              <a:rPr lang="en-US" altLang="zh-CN" sz="3000" b="1" dirty="0" err="1">
                <a:solidFill>
                  <a:srgbClr val="0000FF"/>
                </a:solidFill>
                <a:latin typeface="华文新魏" panose="02010800040101010101" pitchFamily="2" charset="-122"/>
                <a:ea typeface="华文新魏" panose="02010800040101010101" pitchFamily="2" charset="-122"/>
              </a:rPr>
              <a:t>S.max</a:t>
            </a:r>
            <a:r>
              <a:rPr lang="en-US" altLang="zh-CN" sz="3000" b="1" dirty="0">
                <a:solidFill>
                  <a:srgbClr val="0000FF"/>
                </a:solidFill>
                <a:latin typeface="华文新魏" panose="02010800040101010101" pitchFamily="2" charset="-122"/>
                <a:ea typeface="华文新魏" panose="02010800040101010101" pitchFamily="2" charset="-122"/>
              </a:rPr>
              <a:t> )  L</a:t>
            </a:r>
            <a:r>
              <a:rPr lang="en-US" altLang="zh-CN" sz="3000" b="1" baseline="-25000" dirty="0">
                <a:solidFill>
                  <a:srgbClr val="0000FF"/>
                </a:solidFill>
                <a:latin typeface="华文新魏" panose="02010800040101010101" pitchFamily="2" charset="-122"/>
                <a:ea typeface="华文新魏" panose="02010800040101010101" pitchFamily="2" charset="-122"/>
              </a:rPr>
              <a:t>1</a:t>
            </a:r>
            <a:r>
              <a:rPr lang="en-US" altLang="zh-CN" sz="3000" b="1" dirty="0">
                <a:solidFill>
                  <a:srgbClr val="0000FF"/>
                </a:solidFill>
                <a:latin typeface="华文新魏" panose="02010800040101010101" pitchFamily="2" charset="-122"/>
                <a:ea typeface="华文新魏" panose="02010800040101010101" pitchFamily="2" charset="-122"/>
              </a:rPr>
              <a:t>.max </a:t>
            </a:r>
          </a:p>
          <a:p>
            <a:pPr marL="0" indent="0">
              <a:buNone/>
              <a:defRPr/>
            </a:pPr>
            <a:r>
              <a:rPr lang="en-US" altLang="zh-CN" sz="3000" b="1" dirty="0">
                <a:solidFill>
                  <a:srgbClr val="0000FF"/>
                </a:solidFill>
                <a:latin typeface="华文新魏" panose="02010800040101010101" pitchFamily="2" charset="-122"/>
                <a:ea typeface="华文新魏" panose="02010800040101010101" pitchFamily="2" charset="-122"/>
              </a:rPr>
              <a:t>				     else </a:t>
            </a:r>
            <a:r>
              <a:rPr lang="en-US" altLang="zh-CN" sz="3000" b="1" dirty="0" err="1">
                <a:solidFill>
                  <a:srgbClr val="0000FF"/>
                </a:solidFill>
                <a:latin typeface="华文新魏" panose="02010800040101010101" pitchFamily="2" charset="-122"/>
                <a:ea typeface="华文新魏" panose="02010800040101010101" pitchFamily="2" charset="-122"/>
              </a:rPr>
              <a:t>S.max</a:t>
            </a:r>
            <a:r>
              <a:rPr lang="en-US" altLang="zh-CN" sz="3000" b="1" dirty="0">
                <a:solidFill>
                  <a:srgbClr val="0000FF"/>
                </a:solidFill>
                <a:latin typeface="华文新魏" panose="02010800040101010101" pitchFamily="2" charset="-122"/>
                <a:ea typeface="华文新魏" panose="02010800040101010101" pitchFamily="2" charset="-122"/>
              </a:rPr>
              <a:t> </a:t>
            </a:r>
            <a:r>
              <a:rPr lang="en-US" altLang="zh-CN" sz="3000" b="1" dirty="0">
                <a:latin typeface="华文新魏" panose="02010800040101010101" pitchFamily="2" charset="-122"/>
                <a:ea typeface="华文新魏" panose="02010800040101010101" pitchFamily="2" charset="-122"/>
              </a:rPr>
              <a:t>} </a:t>
            </a:r>
          </a:p>
          <a:p>
            <a:pPr marL="0" indent="0">
              <a:buFont typeface="Wingdings" panose="05000000000000000000" pitchFamily="2" charset="2"/>
              <a:buNone/>
              <a:defRPr/>
            </a:pPr>
            <a:r>
              <a:rPr lang="en-US" altLang="zh-CN" b="1" dirty="0">
                <a:latin typeface="华文新魏" panose="02010800040101010101" pitchFamily="2" charset="-122"/>
                <a:ea typeface="华文新魏" panose="02010800040101010101" pitchFamily="2" charset="-122"/>
              </a:rPr>
              <a:t>      L</a:t>
            </a:r>
            <a:r>
              <a:rPr lang="zh-CN" altLang="zh-CN"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  S 	       { </a:t>
            </a:r>
            <a:r>
              <a:rPr lang="en-US" altLang="zh-CN" b="1" dirty="0" err="1">
                <a:solidFill>
                  <a:srgbClr val="0000FF"/>
                </a:solidFill>
                <a:latin typeface="华文新魏" panose="02010800040101010101" pitchFamily="2" charset="-122"/>
                <a:ea typeface="华文新魏" panose="02010800040101010101" pitchFamily="2" charset="-122"/>
              </a:rPr>
              <a:t>L.max</a:t>
            </a:r>
            <a:r>
              <a:rPr lang="en-US" altLang="zh-CN" b="1" dirty="0">
                <a:solidFill>
                  <a:srgbClr val="0000FF"/>
                </a:solidFill>
                <a:latin typeface="华文新魏" panose="02010800040101010101" pitchFamily="2" charset="-122"/>
                <a:ea typeface="华文新魏" panose="02010800040101010101" pitchFamily="2" charset="-122"/>
              </a:rPr>
              <a:t> = </a:t>
            </a:r>
            <a:r>
              <a:rPr lang="en-US" altLang="zh-CN" b="1" dirty="0" err="1">
                <a:solidFill>
                  <a:srgbClr val="0000FF"/>
                </a:solidFill>
                <a:latin typeface="华文新魏" panose="02010800040101010101" pitchFamily="2" charset="-122"/>
                <a:ea typeface="华文新魏" panose="02010800040101010101" pitchFamily="2" charset="-122"/>
              </a:rPr>
              <a:t>S.max</a:t>
            </a:r>
            <a:r>
              <a:rPr lang="en-US" altLang="zh-CN" b="1" dirty="0">
                <a:solidFill>
                  <a:srgbClr val="0000FF"/>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  </a:t>
            </a:r>
            <a:endParaRPr lang="zh-CN" altLang="zh-CN" dirty="0">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zh-CN" altLang="en-US" b="1" dirty="0">
                <a:latin typeface="华文新魏" panose="02010800040101010101" pitchFamily="2" charset="-122"/>
                <a:ea typeface="华文新魏" panose="02010800040101010101" pitchFamily="2" charset="-122"/>
              </a:rPr>
              <a:t>请分析该翻译方案的功能？</a:t>
            </a:r>
          </a:p>
        </p:txBody>
      </p:sp>
      <p:sp>
        <p:nvSpPr>
          <p:cNvPr id="2" name="文本框 1">
            <a:extLst>
              <a:ext uri="{FF2B5EF4-FFF2-40B4-BE49-F238E27FC236}">
                <a16:creationId xmlns:a16="http://schemas.microsoft.com/office/drawing/2014/main" id="{9D9DB199-C7BE-488A-90E3-AE251D434DF6}"/>
              </a:ext>
            </a:extLst>
          </p:cNvPr>
          <p:cNvSpPr txBox="1"/>
          <p:nvPr/>
        </p:nvSpPr>
        <p:spPr>
          <a:xfrm>
            <a:off x="1619672" y="5974775"/>
            <a:ext cx="4698722" cy="584775"/>
          </a:xfrm>
          <a:prstGeom prst="rect">
            <a:avLst/>
          </a:prstGeom>
          <a:noFill/>
        </p:spPr>
        <p:txBody>
          <a:bodyPr wrap="none" rtlCol="0">
            <a:spAutoFit/>
          </a:bodyPr>
          <a:lstStyle/>
          <a:p>
            <a:r>
              <a:rPr lang="zh-CN" altLang="en-US" sz="3200" b="1" dirty="0">
                <a:solidFill>
                  <a:srgbClr val="C00000"/>
                </a:solidFill>
                <a:latin typeface="华文新魏" panose="02010800040101010101" pitchFamily="2" charset="-122"/>
                <a:ea typeface="华文新魏" panose="02010800040101010101" pitchFamily="2" charset="-122"/>
              </a:rPr>
              <a:t>输出括号嵌套的最大深度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内容占位符 2">
            <a:extLst>
              <a:ext uri="{FF2B5EF4-FFF2-40B4-BE49-F238E27FC236}">
                <a16:creationId xmlns:a16="http://schemas.microsoft.com/office/drawing/2014/main" id="{879FCF82-C2D5-4D9C-BFEE-1A789CDE50B2}"/>
              </a:ext>
            </a:extLst>
          </p:cNvPr>
          <p:cNvSpPr>
            <a:spLocks noGrp="1"/>
          </p:cNvSpPr>
          <p:nvPr>
            <p:ph idx="4294967295"/>
          </p:nvPr>
        </p:nvSpPr>
        <p:spPr>
          <a:xfrm>
            <a:off x="785813" y="2071688"/>
            <a:ext cx="7962900" cy="4114800"/>
          </a:xfrm>
        </p:spPr>
        <p:txBody>
          <a:bodyPr/>
          <a:lstStyle/>
          <a:p>
            <a:pPr>
              <a:defRPr/>
            </a:pPr>
            <a:r>
              <a:rPr lang="zh-CN" altLang="en-US" b="1" dirty="0">
                <a:solidFill>
                  <a:srgbClr val="C00000"/>
                </a:solidFill>
                <a:latin typeface="华文新魏" pitchFamily="2" charset="-122"/>
                <a:ea typeface="华文新魏" pitchFamily="2" charset="-122"/>
              </a:rPr>
              <a:t>例</a:t>
            </a:r>
            <a:r>
              <a:rPr lang="en-US" altLang="zh-CN" b="1" dirty="0">
                <a:solidFill>
                  <a:srgbClr val="C00000"/>
                </a:solidFill>
                <a:latin typeface="华文新魏" pitchFamily="2" charset="-122"/>
                <a:ea typeface="华文新魏" pitchFamily="2" charset="-122"/>
              </a:rPr>
              <a:t>2</a:t>
            </a:r>
            <a:r>
              <a:rPr lang="zh-CN" altLang="en-US" b="1" dirty="0">
                <a:solidFill>
                  <a:schemeClr val="folHlink"/>
                </a:solidFill>
                <a:latin typeface="华文新魏" pitchFamily="2" charset="-122"/>
                <a:ea typeface="华文新魏" pitchFamily="2" charset="-122"/>
              </a:rPr>
              <a:t>：文法</a:t>
            </a:r>
            <a:r>
              <a:rPr lang="en-US" altLang="zh-CN" b="1" dirty="0">
                <a:solidFill>
                  <a:schemeClr val="folHlink"/>
                </a:solidFill>
                <a:latin typeface="华文新魏" pitchFamily="2" charset="-122"/>
                <a:ea typeface="华文新魏" pitchFamily="2" charset="-122"/>
              </a:rPr>
              <a:t>G[ S ]</a:t>
            </a:r>
            <a:r>
              <a:rPr lang="zh-CN" altLang="en-US" b="1" dirty="0">
                <a:solidFill>
                  <a:schemeClr val="folHlink"/>
                </a:solidFill>
                <a:latin typeface="华文新魏" pitchFamily="2" charset="-122"/>
                <a:ea typeface="华文新魏" pitchFamily="2" charset="-122"/>
              </a:rPr>
              <a:t>的产生式如下：</a:t>
            </a:r>
            <a:endParaRPr lang="en-US" altLang="zh-CN" b="1" dirty="0">
              <a:solidFill>
                <a:schemeClr val="folHlink"/>
              </a:solidFill>
              <a:latin typeface="华文新魏" pitchFamily="2" charset="-122"/>
              <a:ea typeface="华文新魏" pitchFamily="2" charset="-122"/>
            </a:endParaRPr>
          </a:p>
          <a:p>
            <a:pPr marL="0" indent="1431925">
              <a:buFont typeface="Wingdings" panose="05000000000000000000" pitchFamily="2" charset="2"/>
              <a:buNone/>
              <a:defRPr/>
            </a:pPr>
            <a:r>
              <a:rPr lang="en-US" altLang="zh-CN" sz="2800" b="1" dirty="0">
                <a:effectLst>
                  <a:outerShdw blurRad="38100" dist="38100" dir="2700000" algn="tl">
                    <a:srgbClr val="C0C0C0"/>
                  </a:outerShdw>
                </a:effectLst>
                <a:latin typeface="Verdana" panose="020B0604030504040204" pitchFamily="34" charset="0"/>
              </a:rPr>
              <a:t>S</a:t>
            </a:r>
            <a:r>
              <a:rPr lang="en-US" altLang="zh-CN" sz="2800" b="1" dirty="0">
                <a:effectLst>
                  <a:outerShdw blurRad="38100" dist="38100" dir="2700000" algn="tl">
                    <a:srgbClr val="C0C0C0"/>
                  </a:outerShdw>
                </a:effectLst>
              </a:rPr>
              <a:t>→  </a:t>
            </a:r>
            <a:r>
              <a:rPr lang="en-US" altLang="zh-CN" sz="2800" b="1" dirty="0" err="1">
                <a:effectLst>
                  <a:outerShdw blurRad="38100" dist="38100" dir="2700000" algn="tl">
                    <a:srgbClr val="C0C0C0"/>
                  </a:outerShdw>
                </a:effectLst>
              </a:rPr>
              <a:t>aBS</a:t>
            </a:r>
            <a:r>
              <a:rPr lang="en-US" altLang="zh-CN" sz="2800" b="1" dirty="0">
                <a:effectLst>
                  <a:outerShdw blurRad="38100" dist="38100" dir="2700000" algn="tl">
                    <a:srgbClr val="C0C0C0"/>
                  </a:outerShdw>
                </a:effectLst>
              </a:rPr>
              <a:t> </a:t>
            </a:r>
            <a:r>
              <a:rPr lang="en-US" altLang="zh-CN" sz="2800" b="1" dirty="0">
                <a:effectLst>
                  <a:outerShdw blurRad="38100" dist="38100" dir="2700000" algn="tl">
                    <a:srgbClr val="C0C0C0"/>
                  </a:outerShdw>
                </a:effectLst>
                <a:latin typeface="Verdana" panose="020B0604030504040204" pitchFamily="34" charset="0"/>
              </a:rPr>
              <a:t>| </a:t>
            </a:r>
            <a:r>
              <a:rPr lang="en-US" altLang="zh-CN" sz="2800" b="1" dirty="0" err="1">
                <a:effectLst>
                  <a:outerShdw blurRad="38100" dist="38100" dir="2700000" algn="tl">
                    <a:srgbClr val="C0C0C0"/>
                  </a:outerShdw>
                </a:effectLst>
                <a:latin typeface="Verdana" panose="020B0604030504040204" pitchFamily="34" charset="0"/>
              </a:rPr>
              <a:t>bAS</a:t>
            </a:r>
            <a:r>
              <a:rPr lang="en-US" altLang="zh-CN" sz="2800" b="1" dirty="0">
                <a:effectLst>
                  <a:outerShdw blurRad="38100" dist="38100" dir="2700000" algn="tl">
                    <a:srgbClr val="C0C0C0"/>
                  </a:outerShdw>
                </a:effectLst>
                <a:latin typeface="Verdana" panose="020B0604030504040204" pitchFamily="34" charset="0"/>
              </a:rPr>
              <a:t> | </a:t>
            </a:r>
            <a:r>
              <a:rPr lang="el-GR" altLang="zh-CN" sz="2800" b="1" dirty="0">
                <a:effectLst>
                  <a:outerShdw blurRad="38100" dist="38100" dir="2700000" algn="tl">
                    <a:srgbClr val="C0C0C0"/>
                  </a:outerShdw>
                </a:effectLst>
                <a:latin typeface="Verdana" panose="020B0604030504040204" pitchFamily="34" charset="0"/>
              </a:rPr>
              <a:t>ε</a:t>
            </a:r>
            <a:endParaRPr lang="en-US" altLang="zh-CN" sz="2800" b="1" baseline="30000" dirty="0">
              <a:effectLst>
                <a:outerShdw blurRad="38100" dist="38100" dir="2700000" algn="tl">
                  <a:srgbClr val="C0C0C0"/>
                </a:outerShdw>
              </a:effectLst>
              <a:latin typeface="Verdana" panose="020B0604030504040204" pitchFamily="34" charset="0"/>
            </a:endParaRPr>
          </a:p>
          <a:p>
            <a:pPr marL="0" indent="1431925">
              <a:buFont typeface="Wingdings" panose="05000000000000000000" pitchFamily="2" charset="2"/>
              <a:buNone/>
              <a:defRPr/>
            </a:pPr>
            <a:r>
              <a:rPr lang="en-US" altLang="zh-CN" sz="2800" b="1" dirty="0">
                <a:effectLst>
                  <a:outerShdw blurRad="38100" dist="38100" dir="2700000" algn="tl">
                    <a:srgbClr val="C0C0C0"/>
                  </a:outerShdw>
                </a:effectLst>
              </a:rPr>
              <a:t>B→  </a:t>
            </a:r>
            <a:r>
              <a:rPr lang="en-US" altLang="zh-CN" sz="2800" b="1" dirty="0" err="1">
                <a:effectLst>
                  <a:outerShdw blurRad="38100" dist="38100" dir="2700000" algn="tl">
                    <a:srgbClr val="C0C0C0"/>
                  </a:outerShdw>
                </a:effectLst>
              </a:rPr>
              <a:t>aBB</a:t>
            </a:r>
            <a:r>
              <a:rPr lang="en-US" altLang="zh-CN" sz="2800" b="1" dirty="0">
                <a:effectLst>
                  <a:outerShdw blurRad="38100" dist="38100" dir="2700000" algn="tl">
                    <a:srgbClr val="C0C0C0"/>
                  </a:outerShdw>
                </a:effectLst>
              </a:rPr>
              <a:t> </a:t>
            </a:r>
            <a:r>
              <a:rPr lang="en-US" altLang="zh-CN" sz="2800" b="1" dirty="0">
                <a:effectLst>
                  <a:outerShdw blurRad="38100" dist="38100" dir="2700000" algn="tl">
                    <a:srgbClr val="C0C0C0"/>
                  </a:outerShdw>
                </a:effectLst>
                <a:latin typeface="Verdana" panose="020B0604030504040204" pitchFamily="34" charset="0"/>
              </a:rPr>
              <a:t>| b</a:t>
            </a:r>
          </a:p>
          <a:p>
            <a:pPr marL="0" indent="1431925">
              <a:buFont typeface="Wingdings" panose="05000000000000000000" pitchFamily="2" charset="2"/>
              <a:buNone/>
              <a:defRPr/>
            </a:pPr>
            <a:r>
              <a:rPr lang="en-US" altLang="zh-CN" sz="2800" b="1" dirty="0">
                <a:effectLst>
                  <a:outerShdw blurRad="38100" dist="38100" dir="2700000" algn="tl">
                    <a:srgbClr val="C0C0C0"/>
                  </a:outerShdw>
                </a:effectLst>
              </a:rPr>
              <a:t>A→  </a:t>
            </a:r>
            <a:r>
              <a:rPr lang="en-US" altLang="zh-CN" sz="2800" b="1" dirty="0" err="1">
                <a:effectLst>
                  <a:outerShdw blurRad="38100" dist="38100" dir="2700000" algn="tl">
                    <a:srgbClr val="C0C0C0"/>
                  </a:outerShdw>
                </a:effectLst>
              </a:rPr>
              <a:t>bAA</a:t>
            </a:r>
            <a:r>
              <a:rPr lang="en-US" altLang="zh-CN" sz="2800" b="1" dirty="0">
                <a:effectLst>
                  <a:outerShdw blurRad="38100" dist="38100" dir="2700000" algn="tl">
                    <a:srgbClr val="C0C0C0"/>
                  </a:outerShdw>
                </a:effectLst>
              </a:rPr>
              <a:t> </a:t>
            </a:r>
            <a:r>
              <a:rPr lang="en-US" altLang="zh-CN" sz="2800" b="1" dirty="0">
                <a:effectLst>
                  <a:outerShdw blurRad="38100" dist="38100" dir="2700000" algn="tl">
                    <a:srgbClr val="C0C0C0"/>
                  </a:outerShdw>
                </a:effectLst>
                <a:latin typeface="Verdana" panose="020B0604030504040204" pitchFamily="34" charset="0"/>
              </a:rPr>
              <a:t>| a</a:t>
            </a:r>
          </a:p>
          <a:p>
            <a:pPr marL="342900" lvl="3" indent="-342900">
              <a:lnSpc>
                <a:spcPct val="110000"/>
              </a:lnSpc>
              <a:buClr>
                <a:schemeClr val="folHlink"/>
              </a:buClr>
              <a:buSzPct val="60000"/>
              <a:defRPr/>
            </a:pPr>
            <a:r>
              <a:rPr lang="zh-CN" altLang="en-US" sz="3200" b="1" dirty="0">
                <a:solidFill>
                  <a:srgbClr val="002060"/>
                </a:solidFill>
                <a:latin typeface="华文新魏" pitchFamily="2" charset="-122"/>
                <a:ea typeface="华文新魏" pitchFamily="2" charset="-122"/>
              </a:rPr>
              <a:t>为该文法配上语义动作子程序，其功能是</a:t>
            </a:r>
            <a:r>
              <a:rPr lang="zh-CN" altLang="en-US" sz="3200" b="1" dirty="0">
                <a:solidFill>
                  <a:srgbClr val="C00000"/>
                </a:solidFill>
                <a:latin typeface="华文新魏" pitchFamily="2" charset="-122"/>
                <a:ea typeface="华文新魏" pitchFamily="2" charset="-122"/>
              </a:rPr>
              <a:t>统计</a:t>
            </a:r>
            <a:r>
              <a:rPr lang="zh-CN" altLang="en-US" sz="3200" b="1" dirty="0">
                <a:solidFill>
                  <a:srgbClr val="002060"/>
                </a:solidFill>
                <a:latin typeface="华文新魏" pitchFamily="2" charset="-122"/>
                <a:ea typeface="华文新魏" pitchFamily="2" charset="-122"/>
              </a:rPr>
              <a:t>句子中</a:t>
            </a:r>
            <a:r>
              <a:rPr lang="en-US" altLang="zh-CN" sz="3200" b="1" dirty="0">
                <a:solidFill>
                  <a:srgbClr val="C00000"/>
                </a:solidFill>
                <a:latin typeface="华文新魏" pitchFamily="2" charset="-122"/>
                <a:ea typeface="华文新魏" pitchFamily="2" charset="-122"/>
              </a:rPr>
              <a:t>a</a:t>
            </a:r>
            <a:r>
              <a:rPr lang="zh-CN" altLang="en-US" sz="3200" b="1" dirty="0">
                <a:solidFill>
                  <a:srgbClr val="C00000"/>
                </a:solidFill>
                <a:latin typeface="华文新魏" pitchFamily="2" charset="-122"/>
                <a:ea typeface="华文新魏" pitchFamily="2" charset="-122"/>
              </a:rPr>
              <a:t>和</a:t>
            </a:r>
            <a:r>
              <a:rPr lang="en-US" altLang="zh-CN" sz="3200" b="1" dirty="0">
                <a:solidFill>
                  <a:srgbClr val="C00000"/>
                </a:solidFill>
                <a:latin typeface="华文新魏" pitchFamily="2" charset="-122"/>
                <a:ea typeface="华文新魏" pitchFamily="2" charset="-122"/>
              </a:rPr>
              <a:t>b</a:t>
            </a:r>
            <a:r>
              <a:rPr lang="zh-CN" altLang="en-US" sz="3200" b="1" dirty="0">
                <a:solidFill>
                  <a:srgbClr val="C00000"/>
                </a:solidFill>
                <a:latin typeface="华文新魏" pitchFamily="2" charset="-122"/>
                <a:ea typeface="华文新魏" pitchFamily="2" charset="-122"/>
              </a:rPr>
              <a:t>的个数</a:t>
            </a:r>
            <a:r>
              <a:rPr lang="zh-CN" altLang="en-US" sz="3200" b="1" dirty="0">
                <a:solidFill>
                  <a:srgbClr val="002060"/>
                </a:solidFill>
                <a:latin typeface="华文新魏" pitchFamily="2" charset="-122"/>
                <a:ea typeface="华文新魏" pitchFamily="2" charset="-122"/>
              </a:rPr>
              <a:t>，并输出。</a:t>
            </a:r>
            <a:endParaRPr lang="en-US" altLang="zh-CN" sz="3200" b="1" dirty="0">
              <a:solidFill>
                <a:srgbClr val="002060"/>
              </a:solidFill>
              <a:latin typeface="华文新魏" pitchFamily="2" charset="-122"/>
              <a:ea typeface="华文新魏" pitchFamily="2" charset="-122"/>
            </a:endParaRPr>
          </a:p>
          <a:p>
            <a:pPr marL="342900" lvl="3" indent="-342900">
              <a:lnSpc>
                <a:spcPct val="90000"/>
              </a:lnSpc>
              <a:buClr>
                <a:schemeClr val="folHlink"/>
              </a:buClr>
              <a:buSzPct val="60000"/>
              <a:defRPr/>
            </a:pPr>
            <a:endParaRPr lang="en-US" altLang="zh-CN" sz="3200" b="1" dirty="0">
              <a:solidFill>
                <a:schemeClr val="folHlink"/>
              </a:solidFill>
              <a:latin typeface="华文新魏" pitchFamily="2" charset="-122"/>
              <a:ea typeface="华文新魏" pitchFamily="2" charset="-122"/>
            </a:endParaRPr>
          </a:p>
        </p:txBody>
      </p:sp>
      <p:sp>
        <p:nvSpPr>
          <p:cNvPr id="4" name="标题 1">
            <a:extLst>
              <a:ext uri="{FF2B5EF4-FFF2-40B4-BE49-F238E27FC236}">
                <a16:creationId xmlns:a16="http://schemas.microsoft.com/office/drawing/2014/main" id="{8985BBC7-A1AA-4886-A478-17F7AE7DF321}"/>
              </a:ext>
            </a:extLst>
          </p:cNvPr>
          <p:cNvSpPr txBox="1">
            <a:spLocks noChangeArrowheads="1"/>
          </p:cNvSpPr>
          <p:nvPr/>
        </p:nvSpPr>
        <p:spPr>
          <a:xfrm>
            <a:off x="1150938" y="574353"/>
            <a:ext cx="7793037" cy="838423"/>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b="1" dirty="0">
                <a:solidFill>
                  <a:schemeClr val="tx1"/>
                </a:solidFill>
                <a:latin typeface="Times New Roman" panose="02020603050405020304" pitchFamily="18" charset="0"/>
                <a:ea typeface="华文新魏" panose="02010800040101010101" pitchFamily="2" charset="-122"/>
              </a:rPr>
              <a:t>语法制导翻译举例</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0E28488-E611-4DA8-BD31-B3C58B620315}"/>
              </a:ext>
            </a:extLst>
          </p:cNvPr>
          <p:cNvSpPr>
            <a:spLocks noGrp="1" noChangeArrowheads="1"/>
          </p:cNvSpPr>
          <p:nvPr>
            <p:ph type="title" idx="4294967295"/>
          </p:nvPr>
        </p:nvSpPr>
        <p:spPr>
          <a:xfrm>
            <a:off x="609600" y="609600"/>
            <a:ext cx="7772400" cy="1143000"/>
          </a:xfrm>
        </p:spPr>
        <p:txBody>
          <a:bodyPr/>
          <a:lstStyle/>
          <a:p>
            <a:pPr algn="ctr" eaLnBrk="1" hangingPunct="1"/>
            <a:r>
              <a:rPr lang="zh-CN" altLang="en-US" b="1">
                <a:solidFill>
                  <a:schemeClr val="tx1"/>
                </a:solidFill>
                <a:latin typeface="Times New Roman" panose="02020603050405020304" pitchFamily="18" charset="0"/>
                <a:ea typeface="华文新魏" panose="02010800040101010101" pitchFamily="2" charset="-122"/>
              </a:rPr>
              <a:t>语法制导翻译概述</a:t>
            </a:r>
          </a:p>
        </p:txBody>
      </p:sp>
      <p:sp>
        <p:nvSpPr>
          <p:cNvPr id="8195" name="Rectangle 3">
            <a:extLst>
              <a:ext uri="{FF2B5EF4-FFF2-40B4-BE49-F238E27FC236}">
                <a16:creationId xmlns:a16="http://schemas.microsoft.com/office/drawing/2014/main" id="{144C8C25-30EE-48A9-A7F4-D4634B5A4965}"/>
              </a:ext>
            </a:extLst>
          </p:cNvPr>
          <p:cNvSpPr>
            <a:spLocks noGrp="1" noChangeArrowheads="1"/>
          </p:cNvSpPr>
          <p:nvPr>
            <p:ph type="body" idx="4294967295"/>
          </p:nvPr>
        </p:nvSpPr>
        <p:spPr>
          <a:xfrm>
            <a:off x="304800" y="1981200"/>
            <a:ext cx="8610600" cy="2209800"/>
          </a:xfrm>
        </p:spPr>
        <p:txBody>
          <a:bodyPr/>
          <a:lstStyle/>
          <a:p>
            <a:pPr eaLnBrk="1" hangingPunct="1">
              <a:lnSpc>
                <a:spcPct val="90000"/>
              </a:lnSpc>
            </a:pPr>
            <a:r>
              <a:rPr lang="en-US" altLang="zh-CN" b="1">
                <a:latin typeface="Times New Roman" panose="02020603050405020304" pitchFamily="18" charset="0"/>
                <a:ea typeface="华文新魏" panose="02010800040101010101" pitchFamily="2" charset="-122"/>
              </a:rPr>
              <a:t>3. </a:t>
            </a:r>
            <a:r>
              <a:rPr lang="zh-CN" altLang="en-US" b="1">
                <a:latin typeface="Times New Roman" panose="02020603050405020304" pitchFamily="18" charset="0"/>
                <a:ea typeface="华文新魏" panose="02010800040101010101" pitchFamily="2" charset="-122"/>
              </a:rPr>
              <a:t>代码结构</a:t>
            </a:r>
            <a:endParaRPr lang="en-US" altLang="zh-CN" b="1">
              <a:latin typeface="Times New Roman" panose="02020603050405020304" pitchFamily="18" charset="0"/>
              <a:ea typeface="华文新魏" panose="02010800040101010101" pitchFamily="2" charset="-122"/>
            </a:endParaRPr>
          </a:p>
          <a:p>
            <a:pPr eaLnBrk="1" hangingPunct="1">
              <a:lnSpc>
                <a:spcPct val="90000"/>
              </a:lnSpc>
            </a:pPr>
            <a:r>
              <a:rPr lang="zh-CN" altLang="en-US" b="1">
                <a:latin typeface="Times New Roman" panose="02020603050405020304" pitchFamily="18" charset="0"/>
                <a:ea typeface="华文新魏" panose="02010800040101010101" pitchFamily="2" charset="-122"/>
              </a:rPr>
              <a:t>朴素理解：我们编写的程序如何工作？</a:t>
            </a:r>
          </a:p>
          <a:p>
            <a:pPr eaLnBrk="1" hangingPunct="1">
              <a:lnSpc>
                <a:spcPct val="90000"/>
              </a:lnSpc>
            </a:pPr>
            <a:r>
              <a:rPr lang="zh-CN" altLang="en-US" b="1">
                <a:latin typeface="Times New Roman" panose="02020603050405020304" pitchFamily="18" charset="0"/>
                <a:ea typeface="华文新魏" panose="02010800040101010101" pitchFamily="2" charset="-122"/>
              </a:rPr>
              <a:t>计算学科：对信息（数据表示）描述和变换算法的系统研究</a:t>
            </a:r>
          </a:p>
          <a:p>
            <a:pPr eaLnBrk="1" hangingPunct="1">
              <a:lnSpc>
                <a:spcPct val="90000"/>
              </a:lnSpc>
            </a:pPr>
            <a:r>
              <a:rPr lang="zh-CN" altLang="en-US" b="1">
                <a:solidFill>
                  <a:srgbClr val="0000FF"/>
                </a:solidFill>
                <a:latin typeface="Times New Roman" panose="02020603050405020304" pitchFamily="18" charset="0"/>
                <a:ea typeface="华文新魏" panose="02010800040101010101" pitchFamily="2" charset="-122"/>
              </a:rPr>
              <a:t>变换</a:t>
            </a:r>
            <a:r>
              <a:rPr lang="zh-CN" altLang="en-US" b="1">
                <a:latin typeface="Times New Roman" panose="02020603050405020304" pitchFamily="18" charset="0"/>
                <a:ea typeface="华文新魏" panose="02010800040101010101" pitchFamily="2" charset="-122"/>
              </a:rPr>
              <a:t>：源、目标以及源与目标的对应关系</a:t>
            </a:r>
          </a:p>
        </p:txBody>
      </p:sp>
      <p:sp>
        <p:nvSpPr>
          <p:cNvPr id="8196" name="Rectangle 4">
            <a:extLst>
              <a:ext uri="{FF2B5EF4-FFF2-40B4-BE49-F238E27FC236}">
                <a16:creationId xmlns:a16="http://schemas.microsoft.com/office/drawing/2014/main" id="{C5C4CEA8-7A7E-4602-9645-AE32F9781DF7}"/>
              </a:ext>
            </a:extLst>
          </p:cNvPr>
          <p:cNvSpPr>
            <a:spLocks noChangeArrowheads="1"/>
          </p:cNvSpPr>
          <p:nvPr/>
        </p:nvSpPr>
        <p:spPr bwMode="auto">
          <a:xfrm>
            <a:off x="290513" y="45085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b="1">
                <a:latin typeface="Times New Roman" panose="02020603050405020304" pitchFamily="18" charset="0"/>
                <a:ea typeface="华文新魏" panose="02010800040101010101" pitchFamily="2" charset="-122"/>
              </a:rPr>
              <a:t>语句的代码结构（源、目标）</a:t>
            </a:r>
          </a:p>
        </p:txBody>
      </p:sp>
      <p:sp>
        <p:nvSpPr>
          <p:cNvPr id="8197" name="Rectangle 5">
            <a:extLst>
              <a:ext uri="{FF2B5EF4-FFF2-40B4-BE49-F238E27FC236}">
                <a16:creationId xmlns:a16="http://schemas.microsoft.com/office/drawing/2014/main" id="{B8B3EB9C-FFFA-445E-9F74-0ADB79EBB9AD}"/>
              </a:ext>
            </a:extLst>
          </p:cNvPr>
          <p:cNvSpPr>
            <a:spLocks noChangeArrowheads="1"/>
          </p:cNvSpPr>
          <p:nvPr/>
        </p:nvSpPr>
        <p:spPr bwMode="auto">
          <a:xfrm>
            <a:off x="290513" y="5013325"/>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b="1">
                <a:latin typeface="Times New Roman" panose="02020603050405020304" pitchFamily="18" charset="0"/>
                <a:ea typeface="华文新魏" panose="02010800040101010101" pitchFamily="2" charset="-122"/>
              </a:rPr>
              <a:t>语句分类</a:t>
            </a:r>
          </a:p>
          <a:p>
            <a:pPr lvl="1" eaLnBrk="1" hangingPunct="1">
              <a:lnSpc>
                <a:spcPct val="90000"/>
              </a:lnSpc>
            </a:pPr>
            <a:r>
              <a:rPr lang="zh-CN" altLang="en-US" sz="3200" b="1">
                <a:latin typeface="Times New Roman" panose="02020603050405020304" pitchFamily="18" charset="0"/>
                <a:ea typeface="华文新魏" panose="02010800040101010101" pitchFamily="2" charset="-122"/>
              </a:rPr>
              <a:t>说明语句</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符号表的查填</a:t>
            </a:r>
          </a:p>
          <a:p>
            <a:pPr lvl="1" eaLnBrk="1" hangingPunct="1">
              <a:lnSpc>
                <a:spcPct val="90000"/>
              </a:lnSpc>
            </a:pPr>
            <a:r>
              <a:rPr lang="zh-CN" altLang="en-US" sz="3200" b="1">
                <a:latin typeface="Times New Roman" panose="02020603050405020304" pitchFamily="18" charset="0"/>
                <a:ea typeface="华文新魏" panose="02010800040101010101" pitchFamily="2" charset="-122"/>
              </a:rPr>
              <a:t>可执行语句</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生成指令代码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196">
                                            <p:txEl>
                                              <p:pRg st="0" end="0"/>
                                            </p:txEl>
                                          </p:spTgt>
                                        </p:tgtEl>
                                        <p:attrNameLst>
                                          <p:attrName>style.visibility</p:attrName>
                                        </p:attrNameLst>
                                      </p:cBhvr>
                                      <p:to>
                                        <p:strVal val="visible"/>
                                      </p:to>
                                    </p:set>
                                    <p:animEffect transition="in" filter="blinds(horizontal)">
                                      <p:cBhvr>
                                        <p:cTn id="26" dur="500"/>
                                        <p:tgtEl>
                                          <p:spTgt spid="8196">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197">
                                            <p:txEl>
                                              <p:pRg st="0" end="0"/>
                                            </p:txEl>
                                          </p:spTgt>
                                        </p:tgtEl>
                                        <p:attrNameLst>
                                          <p:attrName>style.visibility</p:attrName>
                                        </p:attrNameLst>
                                      </p:cBhvr>
                                      <p:to>
                                        <p:strVal val="visible"/>
                                      </p:to>
                                    </p:set>
                                    <p:animEffect transition="in" filter="blinds(horizontal)">
                                      <p:cBhvr>
                                        <p:cTn id="31" dur="500"/>
                                        <p:tgtEl>
                                          <p:spTgt spid="8197">
                                            <p:txEl>
                                              <p:pRg st="0" end="0"/>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197">
                                            <p:txEl>
                                              <p:pRg st="1" end="1"/>
                                            </p:txEl>
                                          </p:spTgt>
                                        </p:tgtEl>
                                        <p:attrNameLst>
                                          <p:attrName>style.visibility</p:attrName>
                                        </p:attrNameLst>
                                      </p:cBhvr>
                                      <p:to>
                                        <p:strVal val="visible"/>
                                      </p:to>
                                    </p:set>
                                    <p:animEffect transition="in" filter="blinds(horizontal)">
                                      <p:cBhvr>
                                        <p:cTn id="34" dur="500"/>
                                        <p:tgtEl>
                                          <p:spTgt spid="8197">
                                            <p:txEl>
                                              <p:pRg st="1" end="1"/>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197">
                                            <p:txEl>
                                              <p:pRg st="2" end="2"/>
                                            </p:txEl>
                                          </p:spTgt>
                                        </p:tgtEl>
                                        <p:attrNameLst>
                                          <p:attrName>style.visibility</p:attrName>
                                        </p:attrNameLst>
                                      </p:cBhvr>
                                      <p:to>
                                        <p:strVal val="visible"/>
                                      </p:to>
                                    </p:set>
                                    <p:animEffect transition="in" filter="blinds(horizontal)">
                                      <p:cBhvr>
                                        <p:cTn id="37" dur="500"/>
                                        <p:tgtEl>
                                          <p:spTgt spid="81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P spid="8196" grpId="0" build="p" autoUpdateAnimBg="0" advAuto="0"/>
      <p:bldP spid="819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026">
            <a:extLst>
              <a:ext uri="{FF2B5EF4-FFF2-40B4-BE49-F238E27FC236}">
                <a16:creationId xmlns:a16="http://schemas.microsoft.com/office/drawing/2014/main" id="{09C6BD52-A741-46BE-8DB9-4B4C970B2504}"/>
              </a:ext>
            </a:extLst>
          </p:cNvPr>
          <p:cNvSpPr>
            <a:spLocks noGrp="1" noChangeArrowheads="1"/>
          </p:cNvSpPr>
          <p:nvPr>
            <p:ph type="title" idx="4294967295"/>
          </p:nvPr>
        </p:nvSpPr>
        <p:spPr>
          <a:xfrm>
            <a:off x="847725" y="692150"/>
            <a:ext cx="7793038" cy="984250"/>
          </a:xfrm>
        </p:spPr>
        <p:txBody>
          <a:bodyPr/>
          <a:lstStyle/>
          <a:p>
            <a:pPr algn="ctr" eaLnBrk="1" hangingPunct="1"/>
            <a:r>
              <a:rPr lang="zh-CN" altLang="en-US" b="1">
                <a:solidFill>
                  <a:schemeClr val="tx1"/>
                </a:solidFill>
                <a:latin typeface="Times New Roman" panose="02020603050405020304" pitchFamily="18" charset="0"/>
                <a:ea typeface="华文新魏" panose="02010800040101010101" pitchFamily="2" charset="-122"/>
              </a:rPr>
              <a:t>语法制导翻译概述</a:t>
            </a:r>
            <a:endParaRPr lang="en-US" altLang="zh-CN" b="1">
              <a:solidFill>
                <a:schemeClr val="tx1"/>
              </a:solidFill>
              <a:latin typeface="Times New Roman" panose="02020603050405020304" pitchFamily="18" charset="0"/>
              <a:ea typeface="华文新魏" panose="02010800040101010101" pitchFamily="2" charset="-122"/>
            </a:endParaRPr>
          </a:p>
        </p:txBody>
      </p:sp>
      <p:sp>
        <p:nvSpPr>
          <p:cNvPr id="9219" name="Rectangle 1027">
            <a:extLst>
              <a:ext uri="{FF2B5EF4-FFF2-40B4-BE49-F238E27FC236}">
                <a16:creationId xmlns:a16="http://schemas.microsoft.com/office/drawing/2014/main" id="{8A7AEA80-B90A-44EB-9DC8-BEC15B676607}"/>
              </a:ext>
            </a:extLst>
          </p:cNvPr>
          <p:cNvSpPr>
            <a:spLocks noGrp="1" noChangeArrowheads="1"/>
          </p:cNvSpPr>
          <p:nvPr>
            <p:ph type="body" idx="4294967295"/>
          </p:nvPr>
        </p:nvSpPr>
        <p:spPr>
          <a:xfrm>
            <a:off x="533400" y="2060575"/>
            <a:ext cx="8421688" cy="4268788"/>
          </a:xfrm>
        </p:spPr>
        <p:txBody>
          <a:bodyPr/>
          <a:lstStyle/>
          <a:p>
            <a:pPr eaLnBrk="1" hangingPunct="1">
              <a:spcBef>
                <a:spcPct val="40000"/>
              </a:spcBef>
            </a:pPr>
            <a:r>
              <a:rPr lang="en-US" altLang="zh-CN" b="1" dirty="0">
                <a:latin typeface="Times New Roman" panose="02020603050405020304" pitchFamily="18" charset="0"/>
                <a:ea typeface="华文新魏" panose="02010800040101010101" pitchFamily="2" charset="-122"/>
              </a:rPr>
              <a:t>4. </a:t>
            </a:r>
            <a:r>
              <a:rPr lang="zh-CN" altLang="en-US" b="1" dirty="0">
                <a:latin typeface="Times New Roman" panose="02020603050405020304" pitchFamily="18" charset="0"/>
                <a:ea typeface="华文新魏" panose="02010800040101010101" pitchFamily="2" charset="-122"/>
              </a:rPr>
              <a:t>典型处理方法</a:t>
            </a:r>
            <a:endParaRPr lang="en-US" altLang="zh-CN" b="1" dirty="0">
              <a:latin typeface="Times New Roman" panose="02020603050405020304" pitchFamily="18" charset="0"/>
              <a:ea typeface="华文新魏" panose="02010800040101010101" pitchFamily="2" charset="-122"/>
            </a:endParaRPr>
          </a:p>
          <a:p>
            <a:pPr eaLnBrk="1" hangingPunct="1">
              <a:spcBef>
                <a:spcPct val="40000"/>
              </a:spcBef>
            </a:pPr>
            <a:r>
              <a:rPr lang="zh-CN" altLang="en-US" b="1" dirty="0">
                <a:latin typeface="Times New Roman" panose="02020603050405020304" pitchFamily="18" charset="0"/>
                <a:ea typeface="华文新魏" panose="02010800040101010101" pitchFamily="2" charset="-122"/>
              </a:rPr>
              <a:t>对应</a:t>
            </a:r>
            <a:r>
              <a:rPr lang="zh-CN" altLang="en-US" b="1" dirty="0">
                <a:solidFill>
                  <a:srgbClr val="0000FF"/>
                </a:solidFill>
                <a:latin typeface="Times New Roman" panose="02020603050405020304" pitchFamily="18" charset="0"/>
                <a:ea typeface="华文新魏" panose="02010800040101010101" pitchFamily="2" charset="-122"/>
              </a:rPr>
              <a:t>每一个产生式</a:t>
            </a:r>
            <a:r>
              <a:rPr lang="zh-CN" altLang="en-US" b="1" dirty="0">
                <a:latin typeface="Times New Roman" panose="02020603050405020304" pitchFamily="18" charset="0"/>
                <a:ea typeface="华文新魏" panose="02010800040101010101" pitchFamily="2" charset="-122"/>
              </a:rPr>
              <a:t>编制一个</a:t>
            </a:r>
            <a:r>
              <a:rPr lang="zh-CN" altLang="en-US" b="1" dirty="0">
                <a:solidFill>
                  <a:srgbClr val="0000FF"/>
                </a:solidFill>
                <a:latin typeface="Times New Roman" panose="02020603050405020304" pitchFamily="18" charset="0"/>
                <a:ea typeface="华文新魏" panose="02010800040101010101" pitchFamily="2" charset="-122"/>
              </a:rPr>
              <a:t>语义子程序</a:t>
            </a:r>
            <a:r>
              <a:rPr lang="zh-CN" altLang="en-US" b="1" dirty="0">
                <a:latin typeface="Times New Roman" panose="02020603050405020304" pitchFamily="18" charset="0"/>
                <a:ea typeface="华文新魏" panose="02010800040101010101" pitchFamily="2" charset="-122"/>
              </a:rPr>
              <a:t>，当一个产生式获得匹配时，调用相应的语义子程序实现语义检查与翻译</a:t>
            </a:r>
          </a:p>
          <a:p>
            <a:pPr lvl="1" eaLnBrk="1" hangingPunct="1">
              <a:spcBef>
                <a:spcPct val="40000"/>
              </a:spcBef>
            </a:pPr>
            <a:r>
              <a:rPr lang="en-US" altLang="zh-CN" b="1" dirty="0">
                <a:latin typeface="Times New Roman" panose="02020603050405020304" pitchFamily="18" charset="0"/>
                <a:ea typeface="华文新魏" panose="02010800040101010101" pitchFamily="2" charset="-122"/>
              </a:rPr>
              <a:t>E→E</a:t>
            </a:r>
            <a:r>
              <a:rPr lang="en-US" altLang="zh-CN" b="1" baseline="-25000" dirty="0">
                <a:latin typeface="Times New Roman" panose="02020603050405020304" pitchFamily="18" charset="0"/>
                <a:ea typeface="华文新魏" panose="02010800040101010101" pitchFamily="2" charset="-122"/>
              </a:rPr>
              <a:t>1</a:t>
            </a:r>
            <a:r>
              <a:rPr lang="en-US" altLang="zh-CN" b="1" dirty="0">
                <a:latin typeface="Times New Roman" panose="02020603050405020304" pitchFamily="18" charset="0"/>
                <a:ea typeface="华文新魏" panose="02010800040101010101" pitchFamily="2" charset="-122"/>
              </a:rPr>
              <a:t> + T	{</a:t>
            </a:r>
            <a:r>
              <a:rPr lang="en-US" altLang="zh-CN" b="1" dirty="0" err="1">
                <a:latin typeface="Times New Roman" panose="02020603050405020304" pitchFamily="18" charset="0"/>
                <a:ea typeface="华文新魏" panose="02010800040101010101" pitchFamily="2" charset="-122"/>
              </a:rPr>
              <a:t>E.val</a:t>
            </a:r>
            <a:r>
              <a:rPr lang="en-US" altLang="zh-CN" b="1" dirty="0">
                <a:latin typeface="Times New Roman" panose="02020603050405020304" pitchFamily="18" charset="0"/>
                <a:ea typeface="华文新魏" panose="02010800040101010101" pitchFamily="2" charset="-122"/>
              </a:rPr>
              <a:t>=E</a:t>
            </a:r>
            <a:r>
              <a:rPr lang="en-US" altLang="zh-CN" b="1" baseline="-25000" dirty="0">
                <a:latin typeface="Times New Roman" panose="02020603050405020304" pitchFamily="18" charset="0"/>
                <a:ea typeface="华文新魏" panose="02010800040101010101" pitchFamily="2" charset="-122"/>
              </a:rPr>
              <a:t>1</a:t>
            </a:r>
            <a:r>
              <a:rPr lang="en-US" altLang="zh-CN" b="1" dirty="0">
                <a:latin typeface="Times New Roman" panose="02020603050405020304" pitchFamily="18" charset="0"/>
                <a:ea typeface="华文新魏" panose="02010800040101010101" pitchFamily="2" charset="-122"/>
              </a:rPr>
              <a:t>.val+T.val}</a:t>
            </a:r>
          </a:p>
          <a:p>
            <a:pPr lvl="1" eaLnBrk="1" hangingPunct="1">
              <a:spcBef>
                <a:spcPct val="40000"/>
              </a:spcBef>
            </a:pPr>
            <a:r>
              <a:rPr lang="en-US" altLang="zh-CN" b="1" dirty="0">
                <a:latin typeface="Times New Roman" panose="02020603050405020304" pitchFamily="18" charset="0"/>
                <a:ea typeface="华文新魏" panose="02010800040101010101" pitchFamily="2" charset="-122"/>
              </a:rPr>
              <a:t>T→T</a:t>
            </a:r>
            <a:r>
              <a:rPr lang="en-US" altLang="zh-CN" b="1" baseline="-25000" dirty="0">
                <a:latin typeface="Times New Roman" panose="02020603050405020304" pitchFamily="18" charset="0"/>
                <a:ea typeface="华文新魏" panose="02010800040101010101" pitchFamily="2" charset="-122"/>
              </a:rPr>
              <a:t>1</a:t>
            </a:r>
            <a:r>
              <a:rPr lang="en-US" altLang="zh-CN" b="1" dirty="0">
                <a:latin typeface="Times New Roman" panose="02020603050405020304" pitchFamily="18" charset="0"/>
                <a:ea typeface="华文新魏" panose="02010800040101010101" pitchFamily="2" charset="-122"/>
              </a:rPr>
              <a:t> * F	{</a:t>
            </a:r>
            <a:r>
              <a:rPr lang="en-US" altLang="zh-CN" b="1" dirty="0" err="1">
                <a:latin typeface="Times New Roman" panose="02020603050405020304" pitchFamily="18" charset="0"/>
                <a:ea typeface="华文新魏" panose="02010800040101010101" pitchFamily="2" charset="-122"/>
              </a:rPr>
              <a:t>T.val</a:t>
            </a:r>
            <a:r>
              <a:rPr lang="en-US" altLang="zh-CN" b="1" dirty="0">
                <a:latin typeface="Times New Roman" panose="02020603050405020304" pitchFamily="18" charset="0"/>
                <a:ea typeface="华文新魏" panose="02010800040101010101" pitchFamily="2" charset="-122"/>
              </a:rPr>
              <a:t>=T</a:t>
            </a:r>
            <a:r>
              <a:rPr lang="en-US" altLang="zh-CN" b="1" baseline="-25000" dirty="0">
                <a:latin typeface="Times New Roman" panose="02020603050405020304" pitchFamily="18" charset="0"/>
                <a:ea typeface="华文新魏" panose="02010800040101010101" pitchFamily="2" charset="-122"/>
              </a:rPr>
              <a:t>1</a:t>
            </a:r>
            <a:r>
              <a:rPr lang="en-US" altLang="zh-CN" b="1" dirty="0">
                <a:latin typeface="Times New Roman" panose="02020603050405020304" pitchFamily="18" charset="0"/>
                <a:ea typeface="华文新魏" panose="02010800040101010101" pitchFamily="2" charset="-122"/>
              </a:rPr>
              <a:t>.val*</a:t>
            </a:r>
            <a:r>
              <a:rPr lang="en-US" altLang="zh-CN" b="1" dirty="0" err="1">
                <a:latin typeface="Times New Roman" panose="02020603050405020304" pitchFamily="18" charset="0"/>
                <a:ea typeface="华文新魏" panose="02010800040101010101" pitchFamily="2" charset="-122"/>
              </a:rPr>
              <a:t>F.val</a:t>
            </a:r>
            <a:r>
              <a:rPr lang="en-US" altLang="zh-CN" b="1" dirty="0">
                <a:latin typeface="Times New Roman" panose="02020603050405020304" pitchFamily="18" charset="0"/>
                <a:ea typeface="华文新魏" panose="02010800040101010101" pitchFamily="2" charset="-122"/>
              </a:rPr>
              <a:t>}</a:t>
            </a:r>
          </a:p>
          <a:p>
            <a:pPr lvl="1" eaLnBrk="1" hangingPunct="1">
              <a:spcBef>
                <a:spcPct val="40000"/>
              </a:spcBef>
            </a:pPr>
            <a:r>
              <a:rPr lang="en-US" altLang="zh-CN" b="1" dirty="0">
                <a:latin typeface="Times New Roman" panose="02020603050405020304" pitchFamily="18" charset="0"/>
                <a:ea typeface="华文新魏" panose="02010800040101010101" pitchFamily="2" charset="-122"/>
              </a:rPr>
              <a:t>F →id		{</a:t>
            </a:r>
            <a:r>
              <a:rPr lang="en-US" altLang="zh-CN" b="1" dirty="0" err="1">
                <a:latin typeface="Times New Roman" panose="02020603050405020304" pitchFamily="18" charset="0"/>
                <a:ea typeface="华文新魏" panose="02010800040101010101" pitchFamily="2" charset="-122"/>
              </a:rPr>
              <a:t>F.val</a:t>
            </a:r>
            <a:r>
              <a:rPr lang="en-US" altLang="zh-CN" b="1" dirty="0">
                <a:latin typeface="Times New Roman" panose="02020603050405020304" pitchFamily="18" charset="0"/>
                <a:ea typeface="华文新魏" panose="02010800040101010101" pitchFamily="2" charset="-122"/>
              </a:rPr>
              <a:t>=</a:t>
            </a:r>
            <a:r>
              <a:rPr lang="en-US" altLang="zh-CN" b="1" dirty="0" err="1">
                <a:latin typeface="Times New Roman" panose="02020603050405020304" pitchFamily="18" charset="0"/>
                <a:ea typeface="华文新魏" panose="02010800040101010101" pitchFamily="2" charset="-122"/>
              </a:rPr>
              <a:t>id.val</a:t>
            </a:r>
            <a:r>
              <a:rPr lang="en-US" altLang="zh-CN" b="1" dirty="0">
                <a:latin typeface="Times New Roman" panose="02020603050405020304" pitchFamily="18"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p:cTn id="7" dur="1000" fill="hold"/>
                                        <p:tgtEl>
                                          <p:spTgt spid="921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921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921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219">
                                            <p:txEl>
                                              <p:pRg st="1" end="1"/>
                                            </p:txEl>
                                          </p:spTgt>
                                        </p:tgtEl>
                                        <p:attrNameLst>
                                          <p:attrName>style.visibility</p:attrName>
                                        </p:attrNameLst>
                                      </p:cBhvr>
                                      <p:to>
                                        <p:strVal val="visible"/>
                                      </p:to>
                                    </p:set>
                                    <p:anim calcmode="lin" valueType="num">
                                      <p:cBhvr>
                                        <p:cTn id="14" dur="1000" fill="hold"/>
                                        <p:tgtEl>
                                          <p:spTgt spid="9219">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921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9219">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p:cTn id="19" dur="1000" fill="hold"/>
                                        <p:tgtEl>
                                          <p:spTgt spid="9219">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9219">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9219">
                                            <p:txEl>
                                              <p:pRg st="2" end="2"/>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9219">
                                            <p:txEl>
                                              <p:pRg st="3" end="3"/>
                                            </p:txEl>
                                          </p:spTgt>
                                        </p:tgtEl>
                                        <p:attrNameLst>
                                          <p:attrName>style.visibility</p:attrName>
                                        </p:attrNameLst>
                                      </p:cBhvr>
                                      <p:to>
                                        <p:strVal val="visible"/>
                                      </p:to>
                                    </p:set>
                                    <p:anim calcmode="lin" valueType="num">
                                      <p:cBhvr>
                                        <p:cTn id="24" dur="1000" fill="hold"/>
                                        <p:tgtEl>
                                          <p:spTgt spid="9219">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9219">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9219">
                                            <p:txEl>
                                              <p:pRg st="3" end="3"/>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9219">
                                            <p:txEl>
                                              <p:pRg st="4" end="4"/>
                                            </p:txEl>
                                          </p:spTgt>
                                        </p:tgtEl>
                                        <p:attrNameLst>
                                          <p:attrName>style.visibility</p:attrName>
                                        </p:attrNameLst>
                                      </p:cBhvr>
                                      <p:to>
                                        <p:strVal val="visible"/>
                                      </p:to>
                                    </p:set>
                                    <p:anim calcmode="lin" valueType="num">
                                      <p:cBhvr>
                                        <p:cTn id="29" dur="1000" fill="hold"/>
                                        <p:tgtEl>
                                          <p:spTgt spid="9219">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9219">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49CC1B0-ECB3-4E98-8D65-B37D6D627BF3}"/>
              </a:ext>
            </a:extLst>
          </p:cNvPr>
          <p:cNvSpPr>
            <a:spLocks noGrp="1" noChangeArrowheads="1"/>
          </p:cNvSpPr>
          <p:nvPr>
            <p:ph type="title" idx="4294967295"/>
          </p:nvPr>
        </p:nvSpPr>
        <p:spPr/>
        <p:txBody>
          <a:bodyPr/>
          <a:lstStyle/>
          <a:p>
            <a:pPr algn="ctr" eaLnBrk="1" hangingPunct="1"/>
            <a:r>
              <a:rPr lang="zh-CN" altLang="en-US" b="1">
                <a:solidFill>
                  <a:schemeClr val="tx1"/>
                </a:solidFill>
                <a:latin typeface="Times New Roman" panose="02020603050405020304" pitchFamily="18" charset="0"/>
                <a:ea typeface="华文新魏" panose="02010800040101010101" pitchFamily="2" charset="-122"/>
              </a:rPr>
              <a:t>语法制导翻译概述</a:t>
            </a:r>
            <a:endParaRPr lang="en-US" altLang="zh-CN" b="1">
              <a:solidFill>
                <a:schemeClr val="tx1"/>
              </a:solidFill>
              <a:latin typeface="Times New Roman" panose="02020603050405020304" pitchFamily="18" charset="0"/>
              <a:ea typeface="华文新魏" panose="02010800040101010101" pitchFamily="2" charset="-122"/>
            </a:endParaRPr>
          </a:p>
        </p:txBody>
      </p:sp>
      <p:sp>
        <p:nvSpPr>
          <p:cNvPr id="13315" name="Rectangle 3">
            <a:extLst>
              <a:ext uri="{FF2B5EF4-FFF2-40B4-BE49-F238E27FC236}">
                <a16:creationId xmlns:a16="http://schemas.microsoft.com/office/drawing/2014/main" id="{A5BC0960-6A3E-4C82-9571-7EE34F71CEF1}"/>
              </a:ext>
            </a:extLst>
          </p:cNvPr>
          <p:cNvSpPr>
            <a:spLocks noGrp="1" noChangeArrowheads="1"/>
          </p:cNvSpPr>
          <p:nvPr>
            <p:ph type="body" idx="4294967295"/>
          </p:nvPr>
        </p:nvSpPr>
        <p:spPr>
          <a:xfrm>
            <a:off x="755650" y="2060575"/>
            <a:ext cx="7772400" cy="4114800"/>
          </a:xfrm>
        </p:spPr>
        <p:txBody>
          <a:bodyPr/>
          <a:lstStyle/>
          <a:p>
            <a:pPr eaLnBrk="1" hangingPunct="1">
              <a:lnSpc>
                <a:spcPct val="110000"/>
              </a:lnSpc>
            </a:pPr>
            <a:r>
              <a:rPr lang="en-US" altLang="zh-CN" b="1" dirty="0">
                <a:latin typeface="Times New Roman" panose="02020603050405020304" pitchFamily="18" charset="0"/>
                <a:ea typeface="华文新魏" panose="02010800040101010101" pitchFamily="2" charset="-122"/>
              </a:rPr>
              <a:t>4. </a:t>
            </a:r>
            <a:r>
              <a:rPr lang="zh-CN" altLang="en-US" b="1" dirty="0">
                <a:latin typeface="Times New Roman" panose="02020603050405020304" pitchFamily="18" charset="0"/>
                <a:ea typeface="华文新魏" panose="02010800040101010101" pitchFamily="2" charset="-122"/>
              </a:rPr>
              <a:t>典型处理方法</a:t>
            </a:r>
            <a:endParaRPr lang="en-US" altLang="zh-CN" b="1" dirty="0">
              <a:latin typeface="Times New Roman" panose="02020603050405020304" pitchFamily="18" charset="0"/>
              <a:ea typeface="华文新魏" panose="02010800040101010101" pitchFamily="2" charset="-122"/>
            </a:endParaRPr>
          </a:p>
          <a:p>
            <a:pPr eaLnBrk="1" hangingPunct="1">
              <a:lnSpc>
                <a:spcPct val="110000"/>
              </a:lnSpc>
            </a:pPr>
            <a:r>
              <a:rPr lang="zh-CN" altLang="en-US" b="1" dirty="0">
                <a:latin typeface="Times New Roman" panose="02020603050405020304" pitchFamily="18" charset="0"/>
                <a:ea typeface="华文新魏" panose="02010800040101010101" pitchFamily="2" charset="-122"/>
              </a:rPr>
              <a:t>对应语法基本分析方法</a:t>
            </a:r>
          </a:p>
          <a:p>
            <a:pPr lvl="1" eaLnBrk="1" hangingPunct="1">
              <a:lnSpc>
                <a:spcPct val="110000"/>
              </a:lnSpc>
            </a:pPr>
            <a:r>
              <a:rPr lang="en-US" altLang="zh-CN" b="1" dirty="0">
                <a:latin typeface="Times New Roman" panose="02020603050405020304" pitchFamily="18" charset="0"/>
                <a:ea typeface="华文新魏" panose="02010800040101010101" pitchFamily="2" charset="-122"/>
              </a:rPr>
              <a:t>Top-down</a:t>
            </a:r>
            <a:r>
              <a:rPr lang="zh-CN" altLang="en-US" b="1" dirty="0">
                <a:latin typeface="Times New Roman" panose="02020603050405020304" pitchFamily="18" charset="0"/>
                <a:ea typeface="华文新魏" panose="02010800040101010101" pitchFamily="2" charset="-122"/>
              </a:rPr>
              <a:t>：</a:t>
            </a:r>
            <a:r>
              <a:rPr lang="zh-CN" altLang="en-US" b="1" dirty="0">
                <a:solidFill>
                  <a:srgbClr val="0000FF"/>
                </a:solidFill>
                <a:latin typeface="Times New Roman" panose="02020603050405020304" pitchFamily="18" charset="0"/>
                <a:ea typeface="华文新魏" panose="02010800040101010101" pitchFamily="2" charset="-122"/>
              </a:rPr>
              <a:t>推导</a:t>
            </a:r>
            <a:r>
              <a:rPr lang="zh-CN" altLang="en-US" b="1" dirty="0">
                <a:latin typeface="Times New Roman" panose="02020603050405020304" pitchFamily="18" charset="0"/>
                <a:ea typeface="华文新魏" panose="02010800040101010101" pitchFamily="2" charset="-122"/>
              </a:rPr>
              <a:t>过程中完成</a:t>
            </a:r>
          </a:p>
          <a:p>
            <a:pPr lvl="1" eaLnBrk="1" hangingPunct="1">
              <a:lnSpc>
                <a:spcPct val="110000"/>
              </a:lnSpc>
            </a:pPr>
            <a:r>
              <a:rPr lang="en-US" altLang="zh-CN" b="1" dirty="0">
                <a:latin typeface="Times New Roman" panose="02020603050405020304" pitchFamily="18" charset="0"/>
                <a:ea typeface="华文新魏" panose="02010800040101010101" pitchFamily="2" charset="-122"/>
              </a:rPr>
              <a:t>Bottom-up</a:t>
            </a:r>
            <a:r>
              <a:rPr lang="zh-CN" altLang="en-US" b="1" dirty="0">
                <a:latin typeface="Times New Roman" panose="02020603050405020304" pitchFamily="18" charset="0"/>
                <a:ea typeface="华文新魏" panose="02010800040101010101" pitchFamily="2" charset="-122"/>
              </a:rPr>
              <a:t>：</a:t>
            </a:r>
            <a:r>
              <a:rPr lang="zh-CN" altLang="en-US" b="1" dirty="0">
                <a:solidFill>
                  <a:srgbClr val="0000FF"/>
                </a:solidFill>
                <a:latin typeface="Times New Roman" panose="02020603050405020304" pitchFamily="18" charset="0"/>
                <a:ea typeface="华文新魏" panose="02010800040101010101" pitchFamily="2" charset="-122"/>
              </a:rPr>
              <a:t>归约</a:t>
            </a:r>
            <a:r>
              <a:rPr lang="zh-CN" altLang="en-US" b="1" dirty="0">
                <a:latin typeface="Times New Roman" panose="02020603050405020304" pitchFamily="18" charset="0"/>
                <a:ea typeface="华文新魏" panose="02010800040101010101" pitchFamily="2" charset="-122"/>
              </a:rPr>
              <a:t>时完成</a:t>
            </a:r>
            <a:endParaRPr lang="zh-CN" altLang="en-US" dirty="0">
              <a:latin typeface="Times New Roman" panose="02020603050405020304" pitchFamily="18" charset="0"/>
              <a:ea typeface="华文新魏" panose="02010800040101010101" pitchFamily="2" charset="-122"/>
            </a:endParaRPr>
          </a:p>
          <a:p>
            <a:pPr eaLnBrk="1" hangingPunct="1">
              <a:spcBef>
                <a:spcPct val="40000"/>
              </a:spcBef>
            </a:pPr>
            <a:r>
              <a:rPr lang="zh-CN" altLang="en-US" b="1" dirty="0">
                <a:latin typeface="Times New Roman" panose="02020603050405020304" pitchFamily="18" charset="0"/>
                <a:ea typeface="华文新魏" panose="02010800040101010101" pitchFamily="2" charset="-122"/>
              </a:rPr>
              <a:t>语义</a:t>
            </a:r>
          </a:p>
          <a:p>
            <a:pPr lvl="1" eaLnBrk="1" hangingPunct="1">
              <a:spcBef>
                <a:spcPct val="40000"/>
              </a:spcBef>
            </a:pPr>
            <a:r>
              <a:rPr lang="zh-CN" altLang="en-US" b="1" dirty="0">
                <a:latin typeface="Times New Roman" panose="02020603050405020304" pitchFamily="18" charset="0"/>
                <a:ea typeface="华文新魏" panose="02010800040101010101" pitchFamily="2" charset="-122"/>
              </a:rPr>
              <a:t>语法成分的语义可以看成是相应文法符号的</a:t>
            </a:r>
            <a:r>
              <a:rPr lang="zh-CN" altLang="en-US" b="1" dirty="0">
                <a:solidFill>
                  <a:srgbClr val="0000FF"/>
                </a:solidFill>
                <a:latin typeface="Times New Roman" panose="02020603050405020304" pitchFamily="18" charset="0"/>
                <a:ea typeface="华文新魏" panose="02010800040101010101" pitchFamily="2" charset="-122"/>
              </a:rPr>
              <a:t>属性</a:t>
            </a:r>
            <a:r>
              <a:rPr lang="zh-CN" altLang="en-US" b="1" dirty="0">
                <a:latin typeface="Times New Roman" panose="02020603050405020304" pitchFamily="18" charset="0"/>
                <a:ea typeface="华文新魏" panose="02010800040101010101" pitchFamily="2" charset="-122"/>
              </a:rPr>
              <a:t>，通过</a:t>
            </a:r>
            <a:r>
              <a:rPr lang="zh-CN" altLang="en-US" b="1" dirty="0">
                <a:solidFill>
                  <a:srgbClr val="0000FF"/>
                </a:solidFill>
                <a:latin typeface="Times New Roman" panose="02020603050405020304" pitchFamily="18" charset="0"/>
                <a:ea typeface="华文新魏" panose="02010800040101010101" pitchFamily="2" charset="-122"/>
              </a:rPr>
              <a:t>属性的计算</a:t>
            </a:r>
            <a:r>
              <a:rPr lang="zh-CN" altLang="en-US" b="1" dirty="0">
                <a:latin typeface="Times New Roman" panose="02020603050405020304" pitchFamily="18" charset="0"/>
                <a:ea typeface="华文新魏" panose="02010800040101010101" pitchFamily="2" charset="-122"/>
              </a:rPr>
              <a:t>，来完成翻译</a:t>
            </a:r>
          </a:p>
          <a:p>
            <a:pPr eaLnBrk="1" hangingPunct="1"/>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8C63DA3-FB00-48F9-935E-493FD12017A6}"/>
              </a:ext>
            </a:extLst>
          </p:cNvPr>
          <p:cNvSpPr>
            <a:spLocks noGrp="1" noChangeArrowheads="1"/>
          </p:cNvSpPr>
          <p:nvPr>
            <p:ph type="title"/>
          </p:nvPr>
        </p:nvSpPr>
        <p:spPr/>
        <p:txBody>
          <a:bodyPr/>
          <a:lstStyle/>
          <a:p>
            <a:pPr algn="ctr"/>
            <a:r>
              <a:rPr lang="zh-CN" altLang="en-US" b="1">
                <a:solidFill>
                  <a:schemeClr val="tx1"/>
                </a:solidFill>
                <a:latin typeface="Times New Roman" panose="02020603050405020304" pitchFamily="18" charset="0"/>
                <a:ea typeface="华文新魏" panose="02010800040101010101" pitchFamily="2" charset="-122"/>
              </a:rPr>
              <a:t>语法制导翻译概述</a:t>
            </a:r>
            <a:endParaRPr lang="zh-CN" altLang="en-US"/>
          </a:p>
        </p:txBody>
      </p:sp>
      <p:sp>
        <p:nvSpPr>
          <p:cNvPr id="3" name="内容占位符 2">
            <a:extLst>
              <a:ext uri="{FF2B5EF4-FFF2-40B4-BE49-F238E27FC236}">
                <a16:creationId xmlns:a16="http://schemas.microsoft.com/office/drawing/2014/main" id="{2F48E9B3-FDEA-4BE1-AF39-4F453B1A39FA}"/>
              </a:ext>
            </a:extLst>
          </p:cNvPr>
          <p:cNvSpPr>
            <a:spLocks noGrp="1"/>
          </p:cNvSpPr>
          <p:nvPr>
            <p:ph idx="1"/>
          </p:nvPr>
        </p:nvSpPr>
        <p:spPr>
          <a:xfrm>
            <a:off x="755650" y="2060575"/>
            <a:ext cx="7772400" cy="4114800"/>
          </a:xfrm>
        </p:spPr>
        <p:txBody>
          <a:bodyPr>
            <a:normAutofit lnSpcReduction="10000"/>
          </a:bodyPr>
          <a:lstStyle/>
          <a:p>
            <a:pPr marL="0" indent="0">
              <a:buFont typeface="Wingdings" panose="05000000000000000000" pitchFamily="2" charset="2"/>
              <a:buNone/>
              <a:defRPr/>
            </a:pPr>
            <a:r>
              <a:rPr lang="en-US" altLang="zh-CN" b="1" dirty="0">
                <a:latin typeface="华文新魏" panose="02010800040101010101" pitchFamily="2" charset="-122"/>
                <a:ea typeface="华文新魏" panose="02010800040101010101" pitchFamily="2" charset="-122"/>
              </a:rPr>
              <a:t>5.</a:t>
            </a:r>
            <a:r>
              <a:rPr lang="zh-CN" altLang="en-US" b="1" dirty="0">
                <a:latin typeface="华文新魏" panose="02010800040101010101" pitchFamily="2" charset="-122"/>
                <a:ea typeface="华文新魏" panose="02010800040101010101" pitchFamily="2" charset="-122"/>
              </a:rPr>
              <a:t>语法制导举例</a:t>
            </a:r>
            <a:endParaRPr lang="en-US" altLang="zh-CN" b="1" dirty="0">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zh-CN" altLang="zh-CN" b="1" dirty="0">
                <a:latin typeface="华文新魏" panose="02010800040101010101" pitchFamily="2" charset="-122"/>
                <a:ea typeface="华文新魏" panose="02010800040101010101" pitchFamily="2" charset="-122"/>
              </a:rPr>
              <a:t>在一个</a:t>
            </a:r>
            <a:r>
              <a:rPr lang="zh-CN" altLang="zh-CN" b="1" dirty="0">
                <a:solidFill>
                  <a:srgbClr val="0000FF"/>
                </a:solidFill>
                <a:latin typeface="华文新魏" panose="02010800040101010101" pitchFamily="2" charset="-122"/>
                <a:ea typeface="华文新魏" panose="02010800040101010101" pitchFamily="2" charset="-122"/>
              </a:rPr>
              <a:t>移进</a:t>
            </a:r>
            <a:r>
              <a:rPr lang="en-US" altLang="zh-CN" b="1" dirty="0">
                <a:solidFill>
                  <a:srgbClr val="0000FF"/>
                </a:solidFill>
                <a:latin typeface="华文新魏" panose="02010800040101010101" pitchFamily="2" charset="-122"/>
                <a:ea typeface="华文新魏" panose="02010800040101010101" pitchFamily="2" charset="-122"/>
              </a:rPr>
              <a:t>-</a:t>
            </a:r>
            <a:r>
              <a:rPr lang="zh-CN" altLang="en-US" b="1" dirty="0">
                <a:solidFill>
                  <a:srgbClr val="0000FF"/>
                </a:solidFill>
                <a:latin typeface="华文新魏" panose="02010800040101010101" pitchFamily="2" charset="-122"/>
                <a:ea typeface="华文新魏" panose="02010800040101010101" pitchFamily="2" charset="-122"/>
              </a:rPr>
              <a:t>归</a:t>
            </a:r>
            <a:r>
              <a:rPr lang="zh-CN" altLang="zh-CN" b="1" dirty="0">
                <a:solidFill>
                  <a:srgbClr val="0000FF"/>
                </a:solidFill>
                <a:latin typeface="华文新魏" panose="02010800040101010101" pitchFamily="2" charset="-122"/>
                <a:ea typeface="华文新魏" panose="02010800040101010101" pitchFamily="2" charset="-122"/>
              </a:rPr>
              <a:t>约</a:t>
            </a:r>
            <a:r>
              <a:rPr lang="zh-CN" altLang="zh-CN" b="1" dirty="0">
                <a:latin typeface="华文新魏" panose="02010800040101010101" pitchFamily="2" charset="-122"/>
                <a:ea typeface="华文新魏" panose="02010800040101010101" pitchFamily="2" charset="-122"/>
              </a:rPr>
              <a:t>分析过程中采用以下的语法制导翻译模式</a:t>
            </a:r>
            <a:endParaRPr lang="en-US" altLang="zh-CN" b="1" dirty="0">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en-US" altLang="zh-CN" b="1" dirty="0">
                <a:latin typeface="华文新魏" panose="02010800040101010101" pitchFamily="2" charset="-122"/>
                <a:ea typeface="华文新魏" panose="02010800040101010101" pitchFamily="2" charset="-122"/>
              </a:rPr>
              <a:t>     S</a:t>
            </a:r>
            <a:r>
              <a:rPr lang="zh-CN"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aB</a:t>
            </a:r>
            <a:r>
              <a:rPr lang="en-US" altLang="zh-CN" b="1" dirty="0">
                <a:latin typeface="华文新魏" panose="02010800040101010101" pitchFamily="2" charset="-122"/>
                <a:ea typeface="华文新魏" panose="02010800040101010101" pitchFamily="2" charset="-122"/>
              </a:rPr>
              <a:t>    </a:t>
            </a:r>
            <a:r>
              <a:rPr lang="en-US" altLang="zh-CN" b="1">
                <a:solidFill>
                  <a:srgbClr val="C00000"/>
                </a:solidFill>
                <a:latin typeface="华文新魏" panose="02010800040101010101" pitchFamily="2" charset="-122"/>
                <a:ea typeface="华文新魏" panose="02010800040101010101" pitchFamily="2" charset="-122"/>
              </a:rPr>
              <a:t>{  print (</a:t>
            </a:r>
            <a:r>
              <a:rPr lang="zh-CN" altLang="zh-CN" b="1">
                <a:solidFill>
                  <a:srgbClr val="C00000"/>
                </a:solidFill>
                <a:latin typeface="华文新魏" panose="02010800040101010101" pitchFamily="2" charset="-122"/>
                <a:ea typeface="华文新魏" panose="02010800040101010101" pitchFamily="2" charset="-122"/>
              </a:rPr>
              <a:t>“</a:t>
            </a:r>
            <a:r>
              <a:rPr lang="en-US" altLang="zh-CN" b="1">
                <a:solidFill>
                  <a:srgbClr val="C00000"/>
                </a:solidFill>
                <a:latin typeface="华文新魏" panose="02010800040101010101" pitchFamily="2" charset="-122"/>
                <a:ea typeface="华文新魏" panose="02010800040101010101" pitchFamily="2" charset="-122"/>
              </a:rPr>
              <a:t>0</a:t>
            </a:r>
            <a:r>
              <a:rPr lang="zh-CN" altLang="zh-CN" b="1" dirty="0">
                <a:solidFill>
                  <a:srgbClr val="C00000"/>
                </a:solidFill>
                <a:latin typeface="华文新魏" panose="02010800040101010101" pitchFamily="2" charset="-122"/>
                <a:ea typeface="华文新魏" panose="02010800040101010101" pitchFamily="2" charset="-122"/>
              </a:rPr>
              <a:t>”</a:t>
            </a:r>
            <a:r>
              <a:rPr lang="en-US" altLang="zh-CN" b="1" dirty="0">
                <a:solidFill>
                  <a:srgbClr val="C00000"/>
                </a:solidFill>
                <a:latin typeface="华文新魏" panose="02010800040101010101" pitchFamily="2" charset="-122"/>
                <a:ea typeface="华文新魏" panose="02010800040101010101" pitchFamily="2" charset="-122"/>
              </a:rPr>
              <a:t>)</a:t>
            </a:r>
            <a:r>
              <a:rPr lang="zh-CN" altLang="zh-CN" b="1" dirty="0">
                <a:solidFill>
                  <a:srgbClr val="C00000"/>
                </a:solidFill>
                <a:latin typeface="华文新魏" panose="02010800040101010101" pitchFamily="2" charset="-122"/>
                <a:ea typeface="华文新魏" panose="02010800040101010101" pitchFamily="2" charset="-122"/>
              </a:rPr>
              <a:t>；</a:t>
            </a:r>
            <a:r>
              <a:rPr lang="en-US" altLang="zh-CN" b="1" dirty="0">
                <a:solidFill>
                  <a:srgbClr val="C00000"/>
                </a:solidFill>
                <a:latin typeface="华文新魏" panose="02010800040101010101" pitchFamily="2" charset="-122"/>
                <a:ea typeface="华文新魏" panose="02010800040101010101" pitchFamily="2" charset="-122"/>
              </a:rPr>
              <a:t>} </a:t>
            </a:r>
            <a:endParaRPr lang="zh-CN" altLang="zh-CN" dirty="0">
              <a:solidFill>
                <a:srgbClr val="C00000"/>
              </a:solidFill>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en-US" altLang="zh-CN" b="1" dirty="0">
                <a:latin typeface="华文新魏" panose="02010800040101010101" pitchFamily="2" charset="-122"/>
                <a:ea typeface="华文新魏" panose="02010800040101010101" pitchFamily="2" charset="-122"/>
              </a:rPr>
              <a:t>     S</a:t>
            </a:r>
            <a:r>
              <a:rPr lang="zh-CN" altLang="zh-CN"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c       </a:t>
            </a:r>
            <a:r>
              <a:rPr lang="en-US" altLang="zh-CN" b="1">
                <a:solidFill>
                  <a:srgbClr val="C00000"/>
                </a:solidFill>
                <a:latin typeface="华文新魏" panose="02010800040101010101" pitchFamily="2" charset="-122"/>
                <a:ea typeface="华文新魏" panose="02010800040101010101" pitchFamily="2" charset="-122"/>
              </a:rPr>
              <a:t>{  print (</a:t>
            </a:r>
            <a:r>
              <a:rPr lang="zh-CN" altLang="zh-CN" b="1" dirty="0">
                <a:solidFill>
                  <a:srgbClr val="C00000"/>
                </a:solidFill>
                <a:latin typeface="华文新魏" panose="02010800040101010101" pitchFamily="2" charset="-122"/>
                <a:ea typeface="华文新魏" panose="02010800040101010101" pitchFamily="2" charset="-122"/>
              </a:rPr>
              <a:t>“</a:t>
            </a:r>
            <a:r>
              <a:rPr lang="en-US" altLang="zh-CN" b="1" dirty="0">
                <a:solidFill>
                  <a:srgbClr val="C00000"/>
                </a:solidFill>
                <a:latin typeface="华文新魏" panose="02010800040101010101" pitchFamily="2" charset="-122"/>
                <a:ea typeface="华文新魏" panose="02010800040101010101" pitchFamily="2" charset="-122"/>
              </a:rPr>
              <a:t>1</a:t>
            </a:r>
            <a:r>
              <a:rPr lang="zh-CN" altLang="zh-CN" b="1" dirty="0">
                <a:solidFill>
                  <a:srgbClr val="C00000"/>
                </a:solidFill>
                <a:latin typeface="华文新魏" panose="02010800040101010101" pitchFamily="2" charset="-122"/>
                <a:ea typeface="华文新魏" panose="02010800040101010101" pitchFamily="2" charset="-122"/>
              </a:rPr>
              <a:t>”</a:t>
            </a:r>
            <a:r>
              <a:rPr lang="en-US" altLang="zh-CN" b="1" dirty="0">
                <a:solidFill>
                  <a:srgbClr val="C00000"/>
                </a:solidFill>
                <a:latin typeface="华文新魏" panose="02010800040101010101" pitchFamily="2" charset="-122"/>
                <a:ea typeface="华文新魏" panose="02010800040101010101" pitchFamily="2" charset="-122"/>
              </a:rPr>
              <a:t>)</a:t>
            </a:r>
            <a:r>
              <a:rPr lang="zh-CN" altLang="zh-CN" b="1" dirty="0">
                <a:solidFill>
                  <a:srgbClr val="C00000"/>
                </a:solidFill>
                <a:latin typeface="华文新魏" panose="02010800040101010101" pitchFamily="2" charset="-122"/>
                <a:ea typeface="华文新魏" panose="02010800040101010101" pitchFamily="2" charset="-122"/>
              </a:rPr>
              <a:t>；</a:t>
            </a:r>
            <a:r>
              <a:rPr lang="en-US" altLang="zh-CN" b="1" dirty="0">
                <a:solidFill>
                  <a:srgbClr val="C00000"/>
                </a:solidFill>
                <a:latin typeface="华文新魏" panose="02010800040101010101" pitchFamily="2" charset="-122"/>
                <a:ea typeface="华文新魏" panose="02010800040101010101" pitchFamily="2" charset="-122"/>
              </a:rPr>
              <a:t>}  </a:t>
            </a:r>
            <a:endParaRPr lang="zh-CN" altLang="zh-CN" dirty="0">
              <a:solidFill>
                <a:srgbClr val="C00000"/>
              </a:solidFill>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en-US" altLang="zh-CN" b="1" dirty="0">
                <a:latin typeface="华文新魏" panose="02010800040101010101" pitchFamily="2" charset="-122"/>
                <a:ea typeface="华文新魏" panose="02010800040101010101" pitchFamily="2" charset="-122"/>
              </a:rPr>
              <a:t>     B</a:t>
            </a:r>
            <a:r>
              <a:rPr lang="zh-CN" altLang="zh-CN"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Sb    </a:t>
            </a:r>
            <a:r>
              <a:rPr lang="en-US" altLang="zh-CN" b="1" dirty="0">
                <a:solidFill>
                  <a:srgbClr val="C00000"/>
                </a:solidFill>
                <a:latin typeface="华文新魏" panose="02010800040101010101" pitchFamily="2" charset="-122"/>
                <a:ea typeface="华文新魏" panose="02010800040101010101" pitchFamily="2" charset="-122"/>
              </a:rPr>
              <a:t>{  print (</a:t>
            </a:r>
            <a:r>
              <a:rPr lang="zh-CN" altLang="zh-CN" b="1" dirty="0">
                <a:solidFill>
                  <a:srgbClr val="C00000"/>
                </a:solidFill>
                <a:latin typeface="华文新魏" panose="02010800040101010101" pitchFamily="2" charset="-122"/>
                <a:ea typeface="华文新魏" panose="02010800040101010101" pitchFamily="2" charset="-122"/>
              </a:rPr>
              <a:t>“</a:t>
            </a:r>
            <a:r>
              <a:rPr lang="en-US" altLang="zh-CN" b="1" dirty="0">
                <a:solidFill>
                  <a:srgbClr val="C00000"/>
                </a:solidFill>
                <a:latin typeface="华文新魏" panose="02010800040101010101" pitchFamily="2" charset="-122"/>
                <a:ea typeface="华文新魏" panose="02010800040101010101" pitchFamily="2" charset="-122"/>
              </a:rPr>
              <a:t>2</a:t>
            </a:r>
            <a:r>
              <a:rPr lang="zh-CN" altLang="zh-CN" b="1" dirty="0">
                <a:solidFill>
                  <a:srgbClr val="C00000"/>
                </a:solidFill>
                <a:latin typeface="华文新魏" panose="02010800040101010101" pitchFamily="2" charset="-122"/>
                <a:ea typeface="华文新魏" panose="02010800040101010101" pitchFamily="2" charset="-122"/>
              </a:rPr>
              <a:t>”</a:t>
            </a:r>
            <a:r>
              <a:rPr lang="en-US" altLang="zh-CN" b="1" dirty="0">
                <a:solidFill>
                  <a:srgbClr val="C00000"/>
                </a:solidFill>
                <a:latin typeface="华文新魏" panose="02010800040101010101" pitchFamily="2" charset="-122"/>
                <a:ea typeface="华文新魏" panose="02010800040101010101" pitchFamily="2" charset="-122"/>
              </a:rPr>
              <a:t>)</a:t>
            </a:r>
            <a:r>
              <a:rPr lang="zh-CN" altLang="zh-CN" b="1" dirty="0">
                <a:solidFill>
                  <a:srgbClr val="C00000"/>
                </a:solidFill>
                <a:latin typeface="华文新魏" panose="02010800040101010101" pitchFamily="2" charset="-122"/>
                <a:ea typeface="华文新魏" panose="02010800040101010101" pitchFamily="2" charset="-122"/>
              </a:rPr>
              <a:t>；</a:t>
            </a:r>
            <a:r>
              <a:rPr lang="en-US" altLang="zh-CN" b="1" dirty="0">
                <a:solidFill>
                  <a:srgbClr val="C00000"/>
                </a:solidFill>
                <a:latin typeface="华文新魏" panose="02010800040101010101" pitchFamily="2" charset="-122"/>
                <a:ea typeface="华文新魏" panose="02010800040101010101" pitchFamily="2" charset="-122"/>
              </a:rPr>
              <a:t>}  </a:t>
            </a:r>
            <a:endParaRPr lang="zh-CN" altLang="zh-CN" dirty="0">
              <a:solidFill>
                <a:srgbClr val="C00000"/>
              </a:solidFill>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zh-CN" altLang="zh-CN" b="1" dirty="0">
                <a:latin typeface="华文新魏" panose="02010800040101010101" pitchFamily="2" charset="-122"/>
                <a:ea typeface="华文新魏" panose="02010800040101010101" pitchFamily="2" charset="-122"/>
              </a:rPr>
              <a:t>当分析器的输入为</a:t>
            </a:r>
            <a:r>
              <a:rPr lang="en-US" altLang="zh-CN" b="1" dirty="0" err="1">
                <a:latin typeface="华文新魏" panose="02010800040101010101" pitchFamily="2" charset="-122"/>
                <a:ea typeface="华文新魏" panose="02010800040101010101" pitchFamily="2" charset="-122"/>
              </a:rPr>
              <a:t>acb</a:t>
            </a:r>
            <a:r>
              <a:rPr lang="zh-CN" altLang="zh-CN" b="1" dirty="0">
                <a:latin typeface="华文新魏" panose="02010800040101010101" pitchFamily="2" charset="-122"/>
                <a:ea typeface="华文新魏" panose="02010800040101010101" pitchFamily="2" charset="-122"/>
              </a:rPr>
              <a:t>时，打印的字符串是什么？</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073FC2-579C-4EBE-956A-B7A33A738D69}"/>
              </a:ext>
            </a:extLst>
          </p:cNvPr>
          <p:cNvSpPr>
            <a:spLocks noGrp="1"/>
          </p:cNvSpPr>
          <p:nvPr>
            <p:ph idx="1"/>
          </p:nvPr>
        </p:nvSpPr>
        <p:spPr>
          <a:xfrm>
            <a:off x="323528" y="2060574"/>
            <a:ext cx="8676456" cy="4392761"/>
          </a:xfrm>
        </p:spPr>
        <p:txBody>
          <a:bodyPr>
            <a:normAutofit/>
          </a:bodyPr>
          <a:lstStyle/>
          <a:p>
            <a:pPr marL="0" indent="0">
              <a:buNone/>
              <a:defRPr/>
            </a:pPr>
            <a:r>
              <a:rPr lang="en-US" altLang="zh-CN" b="1" dirty="0">
                <a:latin typeface="华文新魏" panose="02010800040101010101" pitchFamily="2" charset="-122"/>
                <a:ea typeface="华文新魏" panose="02010800040101010101" pitchFamily="2" charset="-122"/>
              </a:rPr>
              <a:t>5.</a:t>
            </a:r>
            <a:r>
              <a:rPr lang="zh-CN" altLang="en-US" b="1" dirty="0">
                <a:latin typeface="华文新魏" panose="02010800040101010101" pitchFamily="2" charset="-122"/>
                <a:ea typeface="华文新魏" panose="02010800040101010101" pitchFamily="2" charset="-122"/>
              </a:rPr>
              <a:t>语法制导举例</a:t>
            </a:r>
            <a:endParaRPr lang="en-US" altLang="zh-CN" b="1" dirty="0">
              <a:latin typeface="华文新魏" panose="02010800040101010101" pitchFamily="2" charset="-122"/>
              <a:ea typeface="华文新魏" panose="02010800040101010101" pitchFamily="2" charset="-122"/>
            </a:endParaRPr>
          </a:p>
          <a:p>
            <a:pPr marL="0" indent="0">
              <a:buNone/>
              <a:defRPr/>
            </a:pPr>
            <a:r>
              <a:rPr lang="zh-CN" altLang="en-US" b="1" dirty="0">
                <a:latin typeface="华文新魏" panose="02010800040101010101" pitchFamily="2" charset="-122"/>
                <a:ea typeface="华文新魏" panose="02010800040101010101" pitchFamily="2" charset="-122"/>
              </a:rPr>
              <a:t>文法</a:t>
            </a:r>
            <a:r>
              <a:rPr lang="en-US" altLang="zh-CN" b="1" dirty="0">
                <a:latin typeface="华文新魏" panose="02010800040101010101" pitchFamily="2" charset="-122"/>
                <a:ea typeface="华文新魏" panose="02010800040101010101" pitchFamily="2" charset="-122"/>
              </a:rPr>
              <a:t>G[ S</a:t>
            </a:r>
            <a:r>
              <a:rPr lang="en-US" altLang="zh-CN" b="1" dirty="0">
                <a:latin typeface="Batang" panose="02030600000101010101" pitchFamily="18" charset="-127"/>
                <a:ea typeface="Batang" panose="02030600000101010101" pitchFamily="18" charset="-127"/>
              </a:rPr>
              <a:t>’</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及相应的翻译方案如下：</a:t>
            </a:r>
            <a:endParaRPr lang="en-US" altLang="zh-CN" b="1" dirty="0">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en-US" altLang="zh-CN" b="1" dirty="0">
                <a:latin typeface="华文新魏" panose="02010800040101010101" pitchFamily="2" charset="-122"/>
                <a:ea typeface="华文新魏" panose="02010800040101010101" pitchFamily="2" charset="-122"/>
              </a:rPr>
              <a:t>	S</a:t>
            </a:r>
            <a:r>
              <a:rPr lang="en-US" altLang="zh-CN" b="1" dirty="0">
                <a:latin typeface="Batang" panose="02030600000101010101" pitchFamily="18" charset="-127"/>
                <a:ea typeface="Batang" panose="02030600000101010101" pitchFamily="18" charset="-127"/>
              </a:rPr>
              <a:t>’</a:t>
            </a:r>
            <a:r>
              <a:rPr lang="zh-CN" altLang="zh-CN"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 S 	    { </a:t>
            </a:r>
            <a:r>
              <a:rPr lang="en-US" altLang="zh-CN" b="1" dirty="0">
                <a:solidFill>
                  <a:srgbClr val="0000FF"/>
                </a:solidFill>
                <a:latin typeface="华文新魏" panose="02010800040101010101" pitchFamily="2" charset="-122"/>
                <a:ea typeface="华文新魏" panose="02010800040101010101" pitchFamily="2" charset="-122"/>
              </a:rPr>
              <a:t>print ( </a:t>
            </a:r>
            <a:r>
              <a:rPr lang="en-US" altLang="zh-CN" b="1" dirty="0" err="1">
                <a:solidFill>
                  <a:srgbClr val="0000FF"/>
                </a:solidFill>
                <a:latin typeface="华文新魏" panose="02010800040101010101" pitchFamily="2" charset="-122"/>
                <a:ea typeface="华文新魏" panose="02010800040101010101" pitchFamily="2" charset="-122"/>
              </a:rPr>
              <a:t>S.num</a:t>
            </a:r>
            <a:r>
              <a:rPr lang="en-US" altLang="zh-CN" b="1" dirty="0">
                <a:solidFill>
                  <a:srgbClr val="0000FF"/>
                </a:solidFill>
                <a:latin typeface="华文新魏" panose="02010800040101010101" pitchFamily="2" charset="-122"/>
                <a:ea typeface="华文新魏" panose="02010800040101010101" pitchFamily="2" charset="-122"/>
              </a:rPr>
              <a:t> ) </a:t>
            </a:r>
            <a:r>
              <a:rPr lang="en-US" altLang="zh-CN" b="1" dirty="0">
                <a:latin typeface="华文新魏" panose="02010800040101010101" pitchFamily="2" charset="-122"/>
                <a:ea typeface="华文新魏" panose="02010800040101010101" pitchFamily="2" charset="-122"/>
              </a:rPr>
              <a:t>} </a:t>
            </a:r>
            <a:endParaRPr lang="zh-CN" altLang="zh-CN" dirty="0">
              <a:latin typeface="华文新魏" panose="02010800040101010101" pitchFamily="2" charset="-122"/>
              <a:ea typeface="华文新魏" panose="02010800040101010101" pitchFamily="2" charset="-122"/>
            </a:endParaRPr>
          </a:p>
          <a:p>
            <a:pPr marL="0" indent="0">
              <a:buNone/>
              <a:defRPr/>
            </a:pPr>
            <a:r>
              <a:rPr lang="en-US" altLang="zh-CN" b="1" dirty="0">
                <a:latin typeface="华文新魏" panose="02010800040101010101" pitchFamily="2" charset="-122"/>
                <a:ea typeface="华文新魏" panose="02010800040101010101" pitchFamily="2" charset="-122"/>
              </a:rPr>
              <a:t>	S</a:t>
            </a:r>
            <a:r>
              <a:rPr lang="zh-CN" altLang="zh-CN"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 S</a:t>
            </a:r>
            <a:r>
              <a:rPr lang="en-US" altLang="zh-CN" b="1" baseline="-25000" dirty="0">
                <a:latin typeface="华文新魏" panose="02010800040101010101" pitchFamily="2" charset="-122"/>
                <a:ea typeface="华文新魏" panose="02010800040101010101" pitchFamily="2" charset="-122"/>
              </a:rPr>
              <a:t>1</a:t>
            </a:r>
            <a:r>
              <a:rPr lang="en-US" altLang="zh-CN" b="1" dirty="0">
                <a:latin typeface="华文新魏" panose="02010800040101010101" pitchFamily="2" charset="-122"/>
                <a:ea typeface="华文新魏" panose="02010800040101010101" pitchFamily="2" charset="-122"/>
              </a:rPr>
              <a:t>( S</a:t>
            </a:r>
            <a:r>
              <a:rPr lang="en-US" altLang="zh-CN" b="1" baseline="-25000" dirty="0">
                <a:latin typeface="华文新魏" panose="02010800040101010101" pitchFamily="2" charset="-122"/>
                <a:ea typeface="华文新魏" panose="02010800040101010101" pitchFamily="2" charset="-122"/>
              </a:rPr>
              <a:t>2</a:t>
            </a:r>
            <a:r>
              <a:rPr lang="en-US" altLang="zh-CN" b="1" dirty="0">
                <a:latin typeface="华文新魏" panose="02010800040101010101" pitchFamily="2" charset="-122"/>
                <a:ea typeface="华文新魏" panose="02010800040101010101" pitchFamily="2" charset="-122"/>
              </a:rPr>
              <a:t> )    { </a:t>
            </a:r>
            <a:r>
              <a:rPr lang="en-US" altLang="zh-CN" b="1" dirty="0" err="1">
                <a:solidFill>
                  <a:srgbClr val="0000FF"/>
                </a:solidFill>
                <a:latin typeface="华文新魏" panose="02010800040101010101" pitchFamily="2" charset="-122"/>
                <a:ea typeface="华文新魏" panose="02010800040101010101" pitchFamily="2" charset="-122"/>
              </a:rPr>
              <a:t>S.num</a:t>
            </a:r>
            <a:r>
              <a:rPr lang="en-US" altLang="zh-CN" b="1" dirty="0">
                <a:solidFill>
                  <a:srgbClr val="0000FF"/>
                </a:solidFill>
                <a:latin typeface="华文新魏" panose="02010800040101010101" pitchFamily="2" charset="-122"/>
                <a:ea typeface="华文新魏" panose="02010800040101010101" pitchFamily="2" charset="-122"/>
              </a:rPr>
              <a:t>=S</a:t>
            </a:r>
            <a:r>
              <a:rPr lang="en-US" altLang="zh-CN" b="1" baseline="-25000" dirty="0">
                <a:solidFill>
                  <a:srgbClr val="0000FF"/>
                </a:solidFill>
                <a:latin typeface="华文新魏" panose="02010800040101010101" pitchFamily="2" charset="-122"/>
                <a:ea typeface="华文新魏" panose="02010800040101010101" pitchFamily="2" charset="-122"/>
              </a:rPr>
              <a:t>1</a:t>
            </a:r>
            <a:r>
              <a:rPr lang="en-US" altLang="zh-CN" b="1" dirty="0">
                <a:solidFill>
                  <a:srgbClr val="0000FF"/>
                </a:solidFill>
                <a:latin typeface="华文新魏" panose="02010800040101010101" pitchFamily="2" charset="-122"/>
                <a:ea typeface="华文新魏" panose="02010800040101010101" pitchFamily="2" charset="-122"/>
              </a:rPr>
              <a:t>.num + S</a:t>
            </a:r>
            <a:r>
              <a:rPr lang="en-US" altLang="zh-CN" b="1" baseline="-25000" dirty="0">
                <a:solidFill>
                  <a:srgbClr val="0000FF"/>
                </a:solidFill>
                <a:latin typeface="华文新魏" panose="02010800040101010101" pitchFamily="2" charset="-122"/>
                <a:ea typeface="华文新魏" panose="02010800040101010101" pitchFamily="2" charset="-122"/>
              </a:rPr>
              <a:t>2</a:t>
            </a:r>
            <a:r>
              <a:rPr lang="en-US" altLang="zh-CN" b="1" dirty="0">
                <a:solidFill>
                  <a:srgbClr val="0000FF"/>
                </a:solidFill>
                <a:latin typeface="华文新魏" panose="02010800040101010101" pitchFamily="2" charset="-122"/>
                <a:ea typeface="华文新魏" panose="02010800040101010101" pitchFamily="2" charset="-122"/>
              </a:rPr>
              <a:t>.num+1 </a:t>
            </a:r>
            <a:r>
              <a:rPr lang="en-US" altLang="zh-CN" b="1" dirty="0">
                <a:latin typeface="华文新魏" panose="02010800040101010101" pitchFamily="2" charset="-122"/>
                <a:ea typeface="华文新魏" panose="02010800040101010101" pitchFamily="2" charset="-122"/>
              </a:rPr>
              <a:t>} </a:t>
            </a:r>
            <a:endParaRPr lang="zh-CN" altLang="zh-CN" dirty="0">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en-US" altLang="zh-CN" b="1" dirty="0">
                <a:latin typeface="华文新魏" panose="02010800040101010101" pitchFamily="2" charset="-122"/>
                <a:ea typeface="华文新魏" panose="02010800040101010101" pitchFamily="2" charset="-122"/>
              </a:rPr>
              <a:t>     	S</a:t>
            </a:r>
            <a:r>
              <a:rPr lang="zh-CN" altLang="zh-CN"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sym typeface="Symbol" panose="05050102010706020507" pitchFamily="18" charset="2"/>
              </a:rPr>
              <a:t>    	    </a:t>
            </a:r>
            <a:r>
              <a:rPr lang="en-US" altLang="zh-CN" b="1" dirty="0">
                <a:latin typeface="华文新魏" panose="02010800040101010101" pitchFamily="2" charset="-122"/>
                <a:ea typeface="华文新魏" panose="02010800040101010101" pitchFamily="2" charset="-122"/>
              </a:rPr>
              <a:t>{ </a:t>
            </a:r>
            <a:r>
              <a:rPr lang="en-US" altLang="zh-CN" b="1" dirty="0" err="1">
                <a:solidFill>
                  <a:srgbClr val="0000FF"/>
                </a:solidFill>
                <a:latin typeface="华文新魏" panose="02010800040101010101" pitchFamily="2" charset="-122"/>
                <a:ea typeface="华文新魏" panose="02010800040101010101" pitchFamily="2" charset="-122"/>
              </a:rPr>
              <a:t>S.num</a:t>
            </a:r>
            <a:r>
              <a:rPr lang="en-US" altLang="zh-CN" b="1" dirty="0">
                <a:solidFill>
                  <a:srgbClr val="0000FF"/>
                </a:solidFill>
                <a:latin typeface="华文新魏" panose="02010800040101010101" pitchFamily="2" charset="-122"/>
                <a:ea typeface="华文新魏" panose="02010800040101010101" pitchFamily="2" charset="-122"/>
              </a:rPr>
              <a:t>=0 </a:t>
            </a:r>
            <a:r>
              <a:rPr lang="en-US" altLang="zh-CN" b="1" dirty="0">
                <a:latin typeface="华文新魏" panose="02010800040101010101" pitchFamily="2" charset="-122"/>
                <a:ea typeface="华文新魏" panose="02010800040101010101" pitchFamily="2" charset="-122"/>
              </a:rPr>
              <a:t>}  </a:t>
            </a:r>
            <a:endParaRPr lang="zh-CN" altLang="zh-CN" dirty="0">
              <a:latin typeface="华文新魏" panose="02010800040101010101" pitchFamily="2" charset="-122"/>
              <a:ea typeface="华文新魏" panose="02010800040101010101" pitchFamily="2" charset="-122"/>
            </a:endParaRPr>
          </a:p>
          <a:p>
            <a:pPr marL="0" indent="0">
              <a:buNone/>
              <a:defRPr/>
            </a:pPr>
            <a:r>
              <a:rPr lang="zh-CN" altLang="en-US" b="1" dirty="0">
                <a:latin typeface="华文新魏" panose="02010800040101010101" pitchFamily="2" charset="-122"/>
                <a:ea typeface="华文新魏" panose="02010800040101010101" pitchFamily="2" charset="-122"/>
              </a:rPr>
              <a:t>对句子</a:t>
            </a:r>
            <a:r>
              <a:rPr lang="en-US" altLang="zh-CN" b="1" dirty="0">
                <a:latin typeface="华文新魏" panose="02010800040101010101" pitchFamily="2" charset="-122"/>
                <a:ea typeface="华文新魏" panose="02010800040101010101" pitchFamily="2" charset="-122"/>
              </a:rPr>
              <a:t>( ) (( ))</a:t>
            </a:r>
            <a:r>
              <a:rPr lang="zh-CN" altLang="en-US" b="1" dirty="0">
                <a:latin typeface="华文新魏" panose="02010800040101010101" pitchFamily="2" charset="-122"/>
                <a:ea typeface="华文新魏" panose="02010800040101010101" pitchFamily="2" charset="-122"/>
              </a:rPr>
              <a:t>的输出结果是什么？</a:t>
            </a:r>
            <a:endParaRPr lang="en-US" altLang="zh-CN" b="1" dirty="0">
              <a:latin typeface="华文新魏" panose="02010800040101010101" pitchFamily="2" charset="-122"/>
              <a:ea typeface="华文新魏" panose="02010800040101010101" pitchFamily="2" charset="-122"/>
            </a:endParaRPr>
          </a:p>
          <a:p>
            <a:pPr marL="0" indent="0">
              <a:buFont typeface="Wingdings" panose="05000000000000000000" pitchFamily="2" charset="2"/>
              <a:buNone/>
              <a:defRPr/>
            </a:pPr>
            <a:r>
              <a:rPr lang="zh-CN" altLang="en-US" b="1" dirty="0">
                <a:latin typeface="华文新魏" panose="02010800040101010101" pitchFamily="2" charset="-122"/>
                <a:ea typeface="华文新魏" panose="02010800040101010101" pitchFamily="2" charset="-122"/>
              </a:rPr>
              <a:t>该翻译方案的功能？</a:t>
            </a:r>
          </a:p>
        </p:txBody>
      </p:sp>
      <p:sp>
        <p:nvSpPr>
          <p:cNvPr id="5" name="标题 1">
            <a:extLst>
              <a:ext uri="{FF2B5EF4-FFF2-40B4-BE49-F238E27FC236}">
                <a16:creationId xmlns:a16="http://schemas.microsoft.com/office/drawing/2014/main" id="{D50FB610-130D-4672-8045-9B9E5642BC2B}"/>
              </a:ext>
            </a:extLst>
          </p:cNvPr>
          <p:cNvSpPr>
            <a:spLocks noGrp="1" noChangeArrowheads="1"/>
          </p:cNvSpPr>
          <p:nvPr>
            <p:ph type="title"/>
          </p:nvPr>
        </p:nvSpPr>
        <p:spPr>
          <a:xfrm>
            <a:off x="1150938" y="214313"/>
            <a:ext cx="7793037" cy="1462087"/>
          </a:xfrm>
        </p:spPr>
        <p:txBody>
          <a:bodyPr/>
          <a:lstStyle/>
          <a:p>
            <a:pPr algn="ctr"/>
            <a:r>
              <a:rPr lang="zh-CN" altLang="en-US" b="1" dirty="0">
                <a:solidFill>
                  <a:schemeClr val="tx1"/>
                </a:solidFill>
                <a:latin typeface="Times New Roman" panose="02020603050405020304" pitchFamily="18" charset="0"/>
                <a:ea typeface="华文新魏" panose="02010800040101010101" pitchFamily="2" charset="-122"/>
              </a:rPr>
              <a:t>语法制导翻译概述</a:t>
            </a:r>
            <a:endParaRPr lang="zh-CN" altLang="en-US" dirty="0"/>
          </a:p>
        </p:txBody>
      </p:sp>
    </p:spTree>
    <p:extLst>
      <p:ext uri="{BB962C8B-B14F-4D97-AF65-F5344CB8AC3E}">
        <p14:creationId xmlns:p14="http://schemas.microsoft.com/office/powerpoint/2010/main" val="3790367238"/>
      </p:ext>
    </p:extLst>
  </p:cSld>
  <p:clrMapOvr>
    <a:masterClrMapping/>
  </p:clrMapOvr>
</p:sld>
</file>

<file path=ppt/theme/theme1.xml><?xml version="1.0" encoding="utf-8"?>
<a:theme xmlns:a="http://schemas.openxmlformats.org/drawingml/2006/main" name="02编译原理-5">
  <a:themeElements>
    <a:clrScheme name="02编译原理-5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02编译原理-5">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ADFFFF"/>
              </a:solidFill>
            </a14:hiddenFill>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ADFFFF"/>
              </a:solidFill>
            </a14:hiddenFill>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defRPr>
        </a:defPPr>
      </a:lstStyle>
    </a:lnDef>
  </a:objectDefaults>
  <a:extraClrSchemeLst>
    <a:extraClrScheme>
      <a:clrScheme name="02编译原理-5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02编译原理-5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02编译原理-5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02编译原理-5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02编译原理-5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02编译原理-5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02编译原理-5">
  <a:themeElements>
    <a:clrScheme name="1_02编译原理-5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02编译原理-5">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ADFFFF"/>
              </a:solidFill>
            </a14:hiddenFill>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ADFFFF"/>
              </a:solidFill>
            </a14:hiddenFill>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defRPr>
        </a:defPPr>
      </a:lstStyle>
    </a:lnDef>
  </a:objectDefaults>
  <a:extraClrSchemeLst>
    <a:extraClrScheme>
      <a:clrScheme name="1_02编译原理-5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02编译原理-5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02编译原理-5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02编译原理-5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02编译原理-5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02编译原理-5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02编译原理-5">
  <a:themeElements>
    <a:clrScheme name="02编译原理-5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02编译原理-5">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ADFFFF"/>
              </a:solidFill>
            </a14:hiddenFill>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outerShdw dist="107763" dir="2700000" algn="ctr" rotWithShape="0">
            <a:schemeClr val="bg2"/>
          </a:outerShdw>
        </a:effectLst>
        <a:extLst>
          <a:ext uri="{909E8E84-426E-40DD-AFC4-6F175D3DCCD1}">
            <a14:hiddenFill xmlns:a14="http://schemas.microsoft.com/office/drawing/2010/main">
              <a:solidFill>
                <a:srgbClr val="ADFFFF"/>
              </a:solidFill>
            </a14:hiddenFill>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defRPr>
        </a:defPPr>
      </a:lstStyle>
    </a:lnDef>
  </a:objectDefaults>
  <a:extraClrSchemeLst>
    <a:extraClrScheme>
      <a:clrScheme name="02编译原理-5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02编译原理-5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02编译原理-5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02编译原理-5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02编译原理-5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02编译原理-5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E:\编译原理\2005年编译原理\02编译原理-5.ppt</Template>
  <TotalTime>2827</TotalTime>
  <Pages>0</Pages>
  <Words>4965</Words>
  <Characters>0</Characters>
  <Application>Microsoft Office PowerPoint</Application>
  <DocSecurity>0</DocSecurity>
  <PresentationFormat>全屏显示(4:3)</PresentationFormat>
  <Lines>0</Lines>
  <Paragraphs>931</Paragraphs>
  <Slides>48</Slides>
  <Notes>32</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0</vt:i4>
      </vt:variant>
      <vt:variant>
        <vt:lpstr>幻灯片标题</vt:lpstr>
      </vt:variant>
      <vt:variant>
        <vt:i4>48</vt:i4>
      </vt:variant>
    </vt:vector>
  </HeadingPairs>
  <TitlesOfParts>
    <vt:vector size="59" baseType="lpstr">
      <vt:lpstr>Batang</vt:lpstr>
      <vt:lpstr>华文新魏</vt:lpstr>
      <vt:lpstr>宋体</vt:lpstr>
      <vt:lpstr>Arial</vt:lpstr>
      <vt:lpstr>Tahoma</vt:lpstr>
      <vt:lpstr>Times New Roman</vt:lpstr>
      <vt:lpstr>Verdana</vt:lpstr>
      <vt:lpstr>Wingdings</vt:lpstr>
      <vt:lpstr>02编译原理-5</vt:lpstr>
      <vt:lpstr>1_02编译原理-5</vt:lpstr>
      <vt:lpstr>3_02编译原理-5</vt:lpstr>
      <vt:lpstr>第4章</vt:lpstr>
      <vt:lpstr>主要内容</vt:lpstr>
      <vt:lpstr>PowerPoint 演示文稿</vt:lpstr>
      <vt:lpstr>语法制导翻译概述</vt:lpstr>
      <vt:lpstr>语法制导翻译概述</vt:lpstr>
      <vt:lpstr>语法制导翻译概述</vt:lpstr>
      <vt:lpstr>语法制导翻译概述</vt:lpstr>
      <vt:lpstr>语法制导翻译概述</vt:lpstr>
      <vt:lpstr>语法制导翻译概述</vt:lpstr>
      <vt:lpstr>PowerPoint 演示文稿</vt:lpstr>
      <vt:lpstr>语义规则</vt:lpstr>
      <vt:lpstr>属性分类——综合属性</vt:lpstr>
      <vt:lpstr>属性分类——综合属性</vt:lpstr>
      <vt:lpstr>属性分类——综合属性</vt:lpstr>
      <vt:lpstr>PowerPoint 演示文稿</vt:lpstr>
      <vt:lpstr>PowerPoint 演示文稿</vt:lpstr>
      <vt:lpstr>PowerPoint 演示文稿</vt:lpstr>
      <vt:lpstr>属性分类——继承属性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S属性定义的自下而上计算</vt:lpstr>
      <vt:lpstr>4.2  S属性定义的自下而上计算</vt:lpstr>
      <vt:lpstr>4.2  S属性定义的自下而上计算</vt:lpstr>
      <vt:lpstr>PowerPoint 演示文稿</vt:lpstr>
      <vt:lpstr>4.2  S属性定义的自下而上计算</vt:lpstr>
      <vt:lpstr>PowerPoint 演示文稿</vt:lpstr>
      <vt:lpstr>PowerPoint 演示文稿</vt:lpstr>
      <vt:lpstr>PowerPoint 演示文稿</vt:lpstr>
      <vt:lpstr>PowerPoint 演示文稿</vt:lpstr>
      <vt:lpstr>PowerPoint 演示文稿</vt:lpstr>
      <vt:lpstr>4.2  S属性定义的自下而上计算</vt:lpstr>
      <vt:lpstr> L属性定义</vt:lpstr>
      <vt:lpstr>L属性定义</vt:lpstr>
      <vt:lpstr>L属性定义</vt:lpstr>
      <vt:lpstr>L属性定义</vt:lpstr>
      <vt:lpstr>L属性定义</vt:lpstr>
      <vt:lpstr>L属性定义</vt:lpstr>
      <vt:lpstr>PowerPoint 演示文稿</vt:lpstr>
      <vt:lpstr>L属性的自下而上计算</vt:lpstr>
      <vt:lpstr>L属性的自下而上计算</vt:lpstr>
      <vt:lpstr>语法制导翻译举例</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subject>第5章</dc:subject>
  <dc:creator>whj</dc:creator>
  <cp:keywords>语法制导翻译</cp:keywords>
  <dc:description/>
  <cp:lastModifiedBy>mengyu</cp:lastModifiedBy>
  <cp:revision>338</cp:revision>
  <cp:lastPrinted>2020-04-22T07:29:44Z</cp:lastPrinted>
  <dcterms:created xsi:type="dcterms:W3CDTF">1995-06-17T23:31:02Z</dcterms:created>
  <dcterms:modified xsi:type="dcterms:W3CDTF">2022-04-19T13:25:05Z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