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28" r:id="rId2"/>
  </p:sldMasterIdLst>
  <p:notesMasterIdLst>
    <p:notesMasterId r:id="rId6"/>
  </p:notesMasterIdLst>
  <p:handoutMasterIdLst>
    <p:handoutMasterId r:id="rId7"/>
  </p:handoutMasterIdLst>
  <p:sldIdLst>
    <p:sldId id="648" r:id="rId3"/>
    <p:sldId id="817" r:id="rId4"/>
    <p:sldId id="819" r:id="rId5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99"/>
    <a:srgbClr val="0000FF"/>
    <a:srgbClr val="99098B"/>
    <a:srgbClr val="B50BA5"/>
    <a:srgbClr val="33DA26"/>
    <a:srgbClr val="1509B7"/>
    <a:srgbClr val="FDA1F2"/>
    <a:srgbClr val="33CCCC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1" autoAdjust="0"/>
  </p:normalViewPr>
  <p:slideViewPr>
    <p:cSldViewPr>
      <p:cViewPr varScale="1">
        <p:scale>
          <a:sx n="59" d="100"/>
          <a:sy n="59" d="100"/>
        </p:scale>
        <p:origin x="142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g yu" userId="0c972f0548c2abfb" providerId="LiveId" clId="{D32D0379-A1BB-4A67-9F91-EB04C91ABB78}"/>
    <pc:docChg chg="undo custSel addSld delSld modSld sldOrd">
      <pc:chgData name="meng yu" userId="0c972f0548c2abfb" providerId="LiveId" clId="{D32D0379-A1BB-4A67-9F91-EB04C91ABB78}" dt="2020-04-20T13:56:46.539" v="4872" actId="47"/>
      <pc:docMkLst>
        <pc:docMk/>
      </pc:docMkLst>
      <pc:sldChg chg="addSp delSp modSp">
        <pc:chgData name="meng yu" userId="0c972f0548c2abfb" providerId="LiveId" clId="{D32D0379-A1BB-4A67-9F91-EB04C91ABB78}" dt="2020-03-08T08:09:18.867" v="29"/>
        <pc:sldMkLst>
          <pc:docMk/>
          <pc:sldMk cId="0" sldId="260"/>
        </pc:sldMkLst>
        <pc:spChg chg="add mod">
          <ac:chgData name="meng yu" userId="0c972f0548c2abfb" providerId="LiveId" clId="{D32D0379-A1BB-4A67-9F91-EB04C91ABB78}" dt="2020-03-08T08:08:35.866" v="18"/>
          <ac:spMkLst>
            <pc:docMk/>
            <pc:sldMk cId="0" sldId="260"/>
            <ac:spMk id="8" creationId="{4B66AE18-9362-4AB3-BA89-CD2D0EE34DD6}"/>
          </ac:spMkLst>
        </pc:spChg>
        <pc:spChg chg="del">
          <ac:chgData name="meng yu" userId="0c972f0548c2abfb" providerId="LiveId" clId="{D32D0379-A1BB-4A67-9F91-EB04C91ABB78}" dt="2020-03-08T08:08:03.371" v="0" actId="478"/>
          <ac:spMkLst>
            <pc:docMk/>
            <pc:sldMk cId="0" sldId="260"/>
            <ac:spMk id="4099" creationId="{00000000-0000-0000-0000-000000000000}"/>
          </ac:spMkLst>
        </pc:spChg>
        <pc:spChg chg="mod">
          <ac:chgData name="meng yu" userId="0c972f0548c2abfb" providerId="LiveId" clId="{D32D0379-A1BB-4A67-9F91-EB04C91ABB78}" dt="2020-03-08T08:09:18.867" v="29"/>
          <ac:spMkLst>
            <pc:docMk/>
            <pc:sldMk cId="0" sldId="260"/>
            <ac:spMk id="4102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8T07:22:45.395" v="283" actId="207"/>
        <pc:sldMkLst>
          <pc:docMk/>
          <pc:sldMk cId="0" sldId="261"/>
        </pc:sldMkLst>
        <pc:spChg chg="mod">
          <ac:chgData name="meng yu" userId="0c972f0548c2abfb" providerId="LiveId" clId="{D32D0379-A1BB-4A67-9F91-EB04C91ABB78}" dt="2020-03-18T06:59:44.978" v="157" actId="6549"/>
          <ac:spMkLst>
            <pc:docMk/>
            <pc:sldMk cId="0" sldId="261"/>
            <ac:spMk id="5123" creationId="{00000000-0000-0000-0000-000000000000}"/>
          </ac:spMkLst>
        </pc:spChg>
        <pc:spChg chg="mod">
          <ac:chgData name="meng yu" userId="0c972f0548c2abfb" providerId="LiveId" clId="{D32D0379-A1BB-4A67-9F91-EB04C91ABB78}" dt="2020-03-18T07:22:45.395" v="283" actId="207"/>
          <ac:spMkLst>
            <pc:docMk/>
            <pc:sldMk cId="0" sldId="261"/>
            <ac:spMk id="5124" creationId="{00000000-0000-0000-0000-000000000000}"/>
          </ac:spMkLst>
        </pc:spChg>
      </pc:sldChg>
      <pc:sldChg chg="modSp ord modAnim">
        <pc:chgData name="meng yu" userId="0c972f0548c2abfb" providerId="LiveId" clId="{D32D0379-A1BB-4A67-9F91-EB04C91ABB78}" dt="2020-03-18T07:26:28.175" v="319"/>
        <pc:sldMkLst>
          <pc:docMk/>
          <pc:sldMk cId="0" sldId="262"/>
        </pc:sldMkLst>
        <pc:spChg chg="mod">
          <ac:chgData name="meng yu" userId="0c972f0548c2abfb" providerId="LiveId" clId="{D32D0379-A1BB-4A67-9F91-EB04C91ABB78}" dt="2020-03-18T07:01:34.181" v="169" actId="6549"/>
          <ac:spMkLst>
            <pc:docMk/>
            <pc:sldMk cId="0" sldId="262"/>
            <ac:spMk id="6146" creationId="{00000000-0000-0000-0000-000000000000}"/>
          </ac:spMkLst>
        </pc:spChg>
      </pc:sldChg>
      <pc:sldChg chg="addSp delSp modSp modAnim">
        <pc:chgData name="meng yu" userId="0c972f0548c2abfb" providerId="LiveId" clId="{D32D0379-A1BB-4A67-9F91-EB04C91ABB78}" dt="2020-03-18T09:10:51.581" v="402" actId="255"/>
        <pc:sldMkLst>
          <pc:docMk/>
          <pc:sldMk cId="0" sldId="267"/>
        </pc:sldMkLst>
        <pc:spChg chg="add mod">
          <ac:chgData name="meng yu" userId="0c972f0548c2abfb" providerId="LiveId" clId="{D32D0379-A1BB-4A67-9F91-EB04C91ABB78}" dt="2020-03-18T09:10:51.581" v="402" actId="255"/>
          <ac:spMkLst>
            <pc:docMk/>
            <pc:sldMk cId="0" sldId="267"/>
            <ac:spMk id="5" creationId="{5BD3273B-73B7-4792-83FF-5339A0866F8F}"/>
          </ac:spMkLst>
        </pc:spChg>
        <pc:spChg chg="del">
          <ac:chgData name="meng yu" userId="0c972f0548c2abfb" providerId="LiveId" clId="{D32D0379-A1BB-4A67-9F91-EB04C91ABB78}" dt="2020-03-18T07:07:14.505" v="241" actId="478"/>
          <ac:spMkLst>
            <pc:docMk/>
            <pc:sldMk cId="0" sldId="267"/>
            <ac:spMk id="11267" creationId="{00000000-0000-0000-0000-000000000000}"/>
          </ac:spMkLst>
        </pc:spChg>
        <pc:spChg chg="mod">
          <ac:chgData name="meng yu" userId="0c972f0548c2abfb" providerId="LiveId" clId="{D32D0379-A1BB-4A67-9F91-EB04C91ABB78}" dt="2020-03-18T07:29:31.064" v="323" actId="27636"/>
          <ac:spMkLst>
            <pc:docMk/>
            <pc:sldMk cId="0" sldId="267"/>
            <ac:spMk id="11268" creationId="{00000000-0000-0000-0000-000000000000}"/>
          </ac:spMkLst>
        </pc:spChg>
      </pc:sldChg>
      <pc:sldChg chg="addSp delSp modSp">
        <pc:chgData name="meng yu" userId="0c972f0548c2abfb" providerId="LiveId" clId="{D32D0379-A1BB-4A67-9F91-EB04C91ABB78}" dt="2020-03-18T10:06:26.312" v="1002" actId="207"/>
        <pc:sldMkLst>
          <pc:docMk/>
          <pc:sldMk cId="0" sldId="270"/>
        </pc:sldMkLst>
        <pc:spChg chg="add">
          <ac:chgData name="meng yu" userId="0c972f0548c2abfb" providerId="LiveId" clId="{D32D0379-A1BB-4A67-9F91-EB04C91ABB78}" dt="2020-03-18T07:09:57.445" v="255"/>
          <ac:spMkLst>
            <pc:docMk/>
            <pc:sldMk cId="0" sldId="270"/>
            <ac:spMk id="5" creationId="{FC96C879-7BE9-4DDE-BF61-57ABD5360764}"/>
          </ac:spMkLst>
        </pc:spChg>
        <pc:spChg chg="del">
          <ac:chgData name="meng yu" userId="0c972f0548c2abfb" providerId="LiveId" clId="{D32D0379-A1BB-4A67-9F91-EB04C91ABB78}" dt="2020-03-18T07:09:56.840" v="254" actId="478"/>
          <ac:spMkLst>
            <pc:docMk/>
            <pc:sldMk cId="0" sldId="270"/>
            <ac:spMk id="13315" creationId="{00000000-0000-0000-0000-000000000000}"/>
          </ac:spMkLst>
        </pc:spChg>
        <pc:spChg chg="mod">
          <ac:chgData name="meng yu" userId="0c972f0548c2abfb" providerId="LiveId" clId="{D32D0379-A1BB-4A67-9F91-EB04C91ABB78}" dt="2020-03-18T10:06:26.312" v="1002" actId="207"/>
          <ac:spMkLst>
            <pc:docMk/>
            <pc:sldMk cId="0" sldId="270"/>
            <ac:spMk id="13316" creationId="{00000000-0000-0000-0000-000000000000}"/>
          </ac:spMkLst>
        </pc:spChg>
      </pc:sldChg>
      <pc:sldChg chg="addSp delSp modSp">
        <pc:chgData name="meng yu" userId="0c972f0548c2abfb" providerId="LiveId" clId="{D32D0379-A1BB-4A67-9F91-EB04C91ABB78}" dt="2020-03-18T10:07:18.015" v="1010"/>
        <pc:sldMkLst>
          <pc:docMk/>
          <pc:sldMk cId="0" sldId="276"/>
        </pc:sldMkLst>
        <pc:spChg chg="add">
          <ac:chgData name="meng yu" userId="0c972f0548c2abfb" providerId="LiveId" clId="{D32D0379-A1BB-4A67-9F91-EB04C91ABB78}" dt="2020-03-18T07:10:05.275" v="257"/>
          <ac:spMkLst>
            <pc:docMk/>
            <pc:sldMk cId="0" sldId="276"/>
            <ac:spMk id="5" creationId="{26503F07-809E-445D-A677-80C041DE1374}"/>
          </ac:spMkLst>
        </pc:spChg>
        <pc:spChg chg="del">
          <ac:chgData name="meng yu" userId="0c972f0548c2abfb" providerId="LiveId" clId="{D32D0379-A1BB-4A67-9F91-EB04C91ABB78}" dt="2020-03-18T07:10:04.806" v="256" actId="478"/>
          <ac:spMkLst>
            <pc:docMk/>
            <pc:sldMk cId="0" sldId="276"/>
            <ac:spMk id="16387" creationId="{00000000-0000-0000-0000-000000000000}"/>
          </ac:spMkLst>
        </pc:spChg>
        <pc:spChg chg="mod">
          <ac:chgData name="meng yu" userId="0c972f0548c2abfb" providerId="LiveId" clId="{D32D0379-A1BB-4A67-9F91-EB04C91ABB78}" dt="2020-03-18T10:07:18.015" v="1010"/>
          <ac:spMkLst>
            <pc:docMk/>
            <pc:sldMk cId="0" sldId="276"/>
            <ac:spMk id="16388" creationId="{00000000-0000-0000-0000-000000000000}"/>
          </ac:spMkLst>
        </pc:spChg>
      </pc:sldChg>
      <pc:sldChg chg="addSp delSp del">
        <pc:chgData name="meng yu" userId="0c972f0548c2abfb" providerId="LiveId" clId="{D32D0379-A1BB-4A67-9F91-EB04C91ABB78}" dt="2020-03-18T07:20:56.453" v="282" actId="47"/>
        <pc:sldMkLst>
          <pc:docMk/>
          <pc:sldMk cId="0" sldId="277"/>
        </pc:sldMkLst>
        <pc:spChg chg="add">
          <ac:chgData name="meng yu" userId="0c972f0548c2abfb" providerId="LiveId" clId="{D32D0379-A1BB-4A67-9F91-EB04C91ABB78}" dt="2020-03-18T07:10:12.591" v="259"/>
          <ac:spMkLst>
            <pc:docMk/>
            <pc:sldMk cId="0" sldId="277"/>
            <ac:spMk id="6" creationId="{4446DD7B-1F90-4829-A0F9-27619527BE90}"/>
          </ac:spMkLst>
        </pc:spChg>
        <pc:spChg chg="del">
          <ac:chgData name="meng yu" userId="0c972f0548c2abfb" providerId="LiveId" clId="{D32D0379-A1BB-4A67-9F91-EB04C91ABB78}" dt="2020-03-18T07:10:11.869" v="258" actId="478"/>
          <ac:spMkLst>
            <pc:docMk/>
            <pc:sldMk cId="0" sldId="277"/>
            <ac:spMk id="17411" creationId="{00000000-0000-0000-0000-000000000000}"/>
          </ac:spMkLst>
        </pc:sp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78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79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81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82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83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88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89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90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94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97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98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300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306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309"/>
        </pc:sldMkLst>
      </pc:sldChg>
      <pc:sldChg chg="modSp">
        <pc:chgData name="meng yu" userId="0c972f0548c2abfb" providerId="LiveId" clId="{D32D0379-A1BB-4A67-9F91-EB04C91ABB78}" dt="2020-03-18T10:31:38.222" v="1077" actId="207"/>
        <pc:sldMkLst>
          <pc:docMk/>
          <pc:sldMk cId="0" sldId="312"/>
        </pc:sldMkLst>
        <pc:spChg chg="mod">
          <ac:chgData name="meng yu" userId="0c972f0548c2abfb" providerId="LiveId" clId="{D32D0379-A1BB-4A67-9F91-EB04C91ABB78}" dt="2020-03-18T10:31:06.512" v="1076" actId="20577"/>
          <ac:spMkLst>
            <pc:docMk/>
            <pc:sldMk cId="0" sldId="312"/>
            <ac:spMk id="51203" creationId="{00000000-0000-0000-0000-000000000000}"/>
          </ac:spMkLst>
        </pc:spChg>
        <pc:spChg chg="mod">
          <ac:chgData name="meng yu" userId="0c972f0548c2abfb" providerId="LiveId" clId="{D32D0379-A1BB-4A67-9F91-EB04C91ABB78}" dt="2020-03-18T10:31:38.222" v="1077" actId="207"/>
          <ac:spMkLst>
            <pc:docMk/>
            <pc:sldMk cId="0" sldId="312"/>
            <ac:spMk id="51204" creationId="{00000000-0000-0000-0000-000000000000}"/>
          </ac:spMkLst>
        </pc:spChg>
      </pc:sldChg>
      <pc:sldChg chg="modSp addAnim delAnim">
        <pc:chgData name="meng yu" userId="0c972f0548c2abfb" providerId="LiveId" clId="{D32D0379-A1BB-4A67-9F91-EB04C91ABB78}" dt="2020-03-18T12:12:45.462" v="1241" actId="948"/>
        <pc:sldMkLst>
          <pc:docMk/>
          <pc:sldMk cId="0" sldId="316"/>
        </pc:sldMkLst>
        <pc:spChg chg="mod">
          <ac:chgData name="meng yu" userId="0c972f0548c2abfb" providerId="LiveId" clId="{D32D0379-A1BB-4A67-9F91-EB04C91ABB78}" dt="2020-03-18T12:12:05.023" v="1211" actId="14100"/>
          <ac:spMkLst>
            <pc:docMk/>
            <pc:sldMk cId="0" sldId="316"/>
            <ac:spMk id="54276" creationId="{00000000-0000-0000-0000-000000000000}"/>
          </ac:spMkLst>
        </pc:spChg>
        <pc:spChg chg="mod">
          <ac:chgData name="meng yu" userId="0c972f0548c2abfb" providerId="LiveId" clId="{D32D0379-A1BB-4A67-9F91-EB04C91ABB78}" dt="2020-03-18T12:12:45.462" v="1241" actId="948"/>
          <ac:spMkLst>
            <pc:docMk/>
            <pc:sldMk cId="0" sldId="316"/>
            <ac:spMk id="54277" creationId="{00000000-0000-0000-0000-000000000000}"/>
          </ac:spMkLst>
        </pc:spChg>
      </pc:sldChg>
      <pc:sldChg chg="modSp modAnim">
        <pc:chgData name="meng yu" userId="0c972f0548c2abfb" providerId="LiveId" clId="{D32D0379-A1BB-4A67-9F91-EB04C91ABB78}" dt="2020-03-18T12:27:18.009" v="1691" actId="20577"/>
        <pc:sldMkLst>
          <pc:docMk/>
          <pc:sldMk cId="0" sldId="318"/>
        </pc:sldMkLst>
        <pc:spChg chg="mod">
          <ac:chgData name="meng yu" userId="0c972f0548c2abfb" providerId="LiveId" clId="{D32D0379-A1BB-4A67-9F91-EB04C91ABB78}" dt="2020-03-18T12:27:18.009" v="1691" actId="20577"/>
          <ac:spMkLst>
            <pc:docMk/>
            <pc:sldMk cId="0" sldId="318"/>
            <ac:spMk id="56324" creationId="{00000000-0000-0000-0000-000000000000}"/>
          </ac:spMkLst>
        </pc:spChg>
      </pc:sldChg>
      <pc:sldChg chg="del">
        <pc:chgData name="meng yu" userId="0c972f0548c2abfb" providerId="LiveId" clId="{D32D0379-A1BB-4A67-9F91-EB04C91ABB78}" dt="2020-03-18T12:26:29.950" v="1642" actId="47"/>
        <pc:sldMkLst>
          <pc:docMk/>
          <pc:sldMk cId="0" sldId="319"/>
        </pc:sldMkLst>
      </pc:sldChg>
      <pc:sldChg chg="modSp">
        <pc:chgData name="meng yu" userId="0c972f0548c2abfb" providerId="LiveId" clId="{D32D0379-A1BB-4A67-9F91-EB04C91ABB78}" dt="2020-04-01T09:53:21.763" v="3266" actId="20577"/>
        <pc:sldMkLst>
          <pc:docMk/>
          <pc:sldMk cId="0" sldId="326"/>
        </pc:sldMkLst>
        <pc:spChg chg="mod">
          <ac:chgData name="meng yu" userId="0c972f0548c2abfb" providerId="LiveId" clId="{D32D0379-A1BB-4A67-9F91-EB04C91ABB78}" dt="2020-04-01T09:53:21.763" v="3266" actId="20577"/>
          <ac:spMkLst>
            <pc:docMk/>
            <pc:sldMk cId="0" sldId="326"/>
            <ac:spMk id="63491" creationId="{00000000-0000-0000-0000-000000000000}"/>
          </ac:spMkLst>
        </pc:spChg>
        <pc:spChg chg="mod">
          <ac:chgData name="meng yu" userId="0c972f0548c2abfb" providerId="LiveId" clId="{D32D0379-A1BB-4A67-9F91-EB04C91ABB78}" dt="2020-03-19T13:16:38.900" v="2593" actId="6549"/>
          <ac:spMkLst>
            <pc:docMk/>
            <pc:sldMk cId="0" sldId="326"/>
            <ac:spMk id="63492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17:36.279" v="2595" actId="207"/>
        <pc:sldMkLst>
          <pc:docMk/>
          <pc:sldMk cId="0" sldId="327"/>
        </pc:sldMkLst>
        <pc:spChg chg="mod">
          <ac:chgData name="meng yu" userId="0c972f0548c2abfb" providerId="LiveId" clId="{D32D0379-A1BB-4A67-9F91-EB04C91ABB78}" dt="2020-03-19T13:17:36.279" v="2595" actId="207"/>
          <ac:spMkLst>
            <pc:docMk/>
            <pc:sldMk cId="0" sldId="327"/>
            <ac:spMk id="64515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22:51.546" v="2612" actId="20577"/>
        <pc:sldMkLst>
          <pc:docMk/>
          <pc:sldMk cId="0" sldId="336"/>
        </pc:sldMkLst>
        <pc:spChg chg="mod">
          <ac:chgData name="meng yu" userId="0c972f0548c2abfb" providerId="LiveId" clId="{D32D0379-A1BB-4A67-9F91-EB04C91ABB78}" dt="2020-03-19T13:22:51.546" v="2612" actId="20577"/>
          <ac:spMkLst>
            <pc:docMk/>
            <pc:sldMk cId="0" sldId="336"/>
            <ac:spMk id="72707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43:04.523" v="2622" actId="20577"/>
        <pc:sldMkLst>
          <pc:docMk/>
          <pc:sldMk cId="0" sldId="342"/>
        </pc:sldMkLst>
        <pc:spChg chg="mod">
          <ac:chgData name="meng yu" userId="0c972f0548c2abfb" providerId="LiveId" clId="{D32D0379-A1BB-4A67-9F91-EB04C91ABB78}" dt="2020-03-19T13:43:04.523" v="2622" actId="20577"/>
          <ac:spMkLst>
            <pc:docMk/>
            <pc:sldMk cId="0" sldId="342"/>
            <ac:spMk id="80900" creationId="{00000000-0000-0000-0000-000000000000}"/>
          </ac:spMkLst>
        </pc:sp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394"/>
        </pc:sldMkLst>
      </pc:sldChg>
      <pc:sldChg chg="modSp">
        <pc:chgData name="meng yu" userId="0c972f0548c2abfb" providerId="LiveId" clId="{D32D0379-A1BB-4A67-9F91-EB04C91ABB78}" dt="2020-03-19T13:42:19.634" v="2617" actId="207"/>
        <pc:sldMkLst>
          <pc:docMk/>
          <pc:sldMk cId="0" sldId="415"/>
        </pc:sldMkLst>
        <pc:spChg chg="mod">
          <ac:chgData name="meng yu" userId="0c972f0548c2abfb" providerId="LiveId" clId="{D32D0379-A1BB-4A67-9F91-EB04C91ABB78}" dt="2020-03-19T13:42:19.634" v="2617" actId="207"/>
          <ac:spMkLst>
            <pc:docMk/>
            <pc:sldMk cId="0" sldId="415"/>
            <ac:spMk id="77828" creationId="{00000000-0000-0000-0000-000000000000}"/>
          </ac:spMkLst>
        </pc:spChg>
      </pc:sldChg>
      <pc:sldChg chg="delSp modSp">
        <pc:chgData name="meng yu" userId="0c972f0548c2abfb" providerId="LiveId" clId="{D32D0379-A1BB-4A67-9F91-EB04C91ABB78}" dt="2020-03-19T13:15:10.827" v="2565"/>
        <pc:sldMkLst>
          <pc:docMk/>
          <pc:sldMk cId="0" sldId="422"/>
        </pc:sldMkLst>
        <pc:spChg chg="mod">
          <ac:chgData name="meng yu" userId="0c972f0548c2abfb" providerId="LiveId" clId="{D32D0379-A1BB-4A67-9F91-EB04C91ABB78}" dt="2020-03-19T13:00:58.911" v="2499"/>
          <ac:spMkLst>
            <pc:docMk/>
            <pc:sldMk cId="0" sldId="422"/>
            <ac:spMk id="62470" creationId="{00000000-0000-0000-0000-000000000000}"/>
          </ac:spMkLst>
        </pc:spChg>
        <pc:spChg chg="mod">
          <ac:chgData name="meng yu" userId="0c972f0548c2abfb" providerId="LiveId" clId="{D32D0379-A1BB-4A67-9F91-EB04C91ABB78}" dt="2020-03-19T13:01:04.216" v="2502"/>
          <ac:spMkLst>
            <pc:docMk/>
            <pc:sldMk cId="0" sldId="422"/>
            <ac:spMk id="62471" creationId="{00000000-0000-0000-0000-000000000000}"/>
          </ac:spMkLst>
        </pc:spChg>
        <pc:spChg chg="mod">
          <ac:chgData name="meng yu" userId="0c972f0548c2abfb" providerId="LiveId" clId="{D32D0379-A1BB-4A67-9F91-EB04C91ABB78}" dt="2020-03-19T13:01:17.437" v="2505" actId="1035"/>
          <ac:spMkLst>
            <pc:docMk/>
            <pc:sldMk cId="0" sldId="422"/>
            <ac:spMk id="62473" creationId="{00000000-0000-0000-0000-000000000000}"/>
          </ac:spMkLst>
        </pc:spChg>
        <pc:spChg chg="del">
          <ac:chgData name="meng yu" userId="0c972f0548c2abfb" providerId="LiveId" clId="{D32D0379-A1BB-4A67-9F91-EB04C91ABB78}" dt="2020-03-19T12:59:40.733" v="2480" actId="478"/>
          <ac:spMkLst>
            <pc:docMk/>
            <pc:sldMk cId="0" sldId="422"/>
            <ac:spMk id="62478" creationId="{00000000-0000-0000-0000-000000000000}"/>
          </ac:spMkLst>
        </pc:spChg>
        <pc:spChg chg="mod">
          <ac:chgData name="meng yu" userId="0c972f0548c2abfb" providerId="LiveId" clId="{D32D0379-A1BB-4A67-9F91-EB04C91ABB78}" dt="2020-03-19T13:01:20.275" v="2506" actId="14100"/>
          <ac:spMkLst>
            <pc:docMk/>
            <pc:sldMk cId="0" sldId="422"/>
            <ac:spMk id="62479" creationId="{00000000-0000-0000-0000-000000000000}"/>
          </ac:spMkLst>
        </pc:spChg>
        <pc:spChg chg="del">
          <ac:chgData name="meng yu" userId="0c972f0548c2abfb" providerId="LiveId" clId="{D32D0379-A1BB-4A67-9F91-EB04C91ABB78}" dt="2020-03-19T12:59:38.633" v="2479" actId="478"/>
          <ac:spMkLst>
            <pc:docMk/>
            <pc:sldMk cId="0" sldId="422"/>
            <ac:spMk id="62485" creationId="{00000000-0000-0000-0000-000000000000}"/>
          </ac:spMkLst>
        </pc:spChg>
        <pc:spChg chg="mod">
          <ac:chgData name="meng yu" userId="0c972f0548c2abfb" providerId="LiveId" clId="{D32D0379-A1BB-4A67-9F91-EB04C91ABB78}" dt="2020-03-19T13:14:46.886" v="2557"/>
          <ac:spMkLst>
            <pc:docMk/>
            <pc:sldMk cId="0" sldId="422"/>
            <ac:spMk id="62486" creationId="{00000000-0000-0000-0000-000000000000}"/>
          </ac:spMkLst>
        </pc:spChg>
        <pc:spChg chg="mod">
          <ac:chgData name="meng yu" userId="0c972f0548c2abfb" providerId="LiveId" clId="{D32D0379-A1BB-4A67-9F91-EB04C91ABB78}" dt="2020-03-19T13:15:10.827" v="2565"/>
          <ac:spMkLst>
            <pc:docMk/>
            <pc:sldMk cId="0" sldId="422"/>
            <ac:spMk id="62487" creationId="{00000000-0000-0000-0000-000000000000}"/>
          </ac:spMkLst>
        </pc:spChg>
        <pc:grpChg chg="mod">
          <ac:chgData name="meng yu" userId="0c972f0548c2abfb" providerId="LiveId" clId="{D32D0379-A1BB-4A67-9F91-EB04C91ABB78}" dt="2020-03-19T13:01:20.275" v="2506" actId="14100"/>
          <ac:grpSpMkLst>
            <pc:docMk/>
            <pc:sldMk cId="0" sldId="422"/>
            <ac:grpSpMk id="62467" creationId="{00000000-0000-0000-0000-000000000000}"/>
          </ac:grpSpMkLst>
        </pc:grpChg>
        <pc:grpChg chg="mod">
          <ac:chgData name="meng yu" userId="0c972f0548c2abfb" providerId="LiveId" clId="{D32D0379-A1BB-4A67-9F91-EB04C91ABB78}" dt="2020-03-19T12:59:53.989" v="2491" actId="1076"/>
          <ac:grpSpMkLst>
            <pc:docMk/>
            <pc:sldMk cId="0" sldId="422"/>
            <ac:grpSpMk id="62475" creationId="{00000000-0000-0000-0000-000000000000}"/>
          </ac:grpSpMkLst>
        </pc:grpChg>
      </pc:sldChg>
      <pc:sldChg chg="modSp">
        <pc:chgData name="meng yu" userId="0c972f0548c2abfb" providerId="LiveId" clId="{D32D0379-A1BB-4A67-9F91-EB04C91ABB78}" dt="2020-03-18T06:46:46.992" v="38" actId="207"/>
        <pc:sldMkLst>
          <pc:docMk/>
          <pc:sldMk cId="0" sldId="491"/>
        </pc:sldMkLst>
        <pc:spChg chg="mod">
          <ac:chgData name="meng yu" userId="0c972f0548c2abfb" providerId="LiveId" clId="{D32D0379-A1BB-4A67-9F91-EB04C91ABB78}" dt="2020-03-18T06:46:46.992" v="38" actId="207"/>
          <ac:spMkLst>
            <pc:docMk/>
            <pc:sldMk cId="0" sldId="491"/>
            <ac:spMk id="9222" creationId="{00000000-0000-0000-0000-000000000000}"/>
          </ac:spMkLst>
        </pc:spChg>
      </pc:sldChg>
      <pc:sldChg chg="modSp ord">
        <pc:chgData name="meng yu" userId="0c972f0548c2abfb" providerId="LiveId" clId="{D32D0379-A1BB-4A67-9F91-EB04C91ABB78}" dt="2020-03-18T07:03:54.404" v="195" actId="1036"/>
        <pc:sldMkLst>
          <pc:docMk/>
          <pc:sldMk cId="1074869309" sldId="494"/>
        </pc:sldMkLst>
        <pc:spChg chg="mod">
          <ac:chgData name="meng yu" userId="0c972f0548c2abfb" providerId="LiveId" clId="{D32D0379-A1BB-4A67-9F91-EB04C91ABB78}" dt="2020-03-18T06:47:20.612" v="44" actId="14100"/>
          <ac:spMkLst>
            <pc:docMk/>
            <pc:sldMk cId="1074869309" sldId="494"/>
            <ac:spMk id="2" creationId="{00000000-0000-0000-0000-000000000000}"/>
          </ac:spMkLst>
        </pc:spChg>
        <pc:spChg chg="mod">
          <ac:chgData name="meng yu" userId="0c972f0548c2abfb" providerId="LiveId" clId="{D32D0379-A1BB-4A67-9F91-EB04C91ABB78}" dt="2020-03-18T06:51:51.526" v="58" actId="14100"/>
          <ac:spMkLst>
            <pc:docMk/>
            <pc:sldMk cId="1074869309" sldId="494"/>
            <ac:spMk id="3" creationId="{00000000-0000-0000-0000-000000000000}"/>
          </ac:spMkLst>
        </pc:spChg>
        <pc:spChg chg="mod">
          <ac:chgData name="meng yu" userId="0c972f0548c2abfb" providerId="LiveId" clId="{D32D0379-A1BB-4A67-9F91-EB04C91ABB78}" dt="2020-03-18T07:03:38.160" v="177" actId="1038"/>
          <ac:spMkLst>
            <pc:docMk/>
            <pc:sldMk cId="1074869309" sldId="494"/>
            <ac:spMk id="6" creationId="{00000000-0000-0000-0000-000000000000}"/>
          </ac:spMkLst>
        </pc:spChg>
        <pc:spChg chg="mod">
          <ac:chgData name="meng yu" userId="0c972f0548c2abfb" providerId="LiveId" clId="{D32D0379-A1BB-4A67-9F91-EB04C91ABB78}" dt="2020-03-18T07:03:43.774" v="185" actId="1036"/>
          <ac:spMkLst>
            <pc:docMk/>
            <pc:sldMk cId="1074869309" sldId="494"/>
            <ac:spMk id="7" creationId="{00000000-0000-0000-0000-000000000000}"/>
          </ac:spMkLst>
        </pc:spChg>
        <pc:spChg chg="mod">
          <ac:chgData name="meng yu" userId="0c972f0548c2abfb" providerId="LiveId" clId="{D32D0379-A1BB-4A67-9F91-EB04C91ABB78}" dt="2020-03-18T07:03:49.800" v="193" actId="1038"/>
          <ac:spMkLst>
            <pc:docMk/>
            <pc:sldMk cId="1074869309" sldId="494"/>
            <ac:spMk id="8" creationId="{00000000-0000-0000-0000-000000000000}"/>
          </ac:spMkLst>
        </pc:spChg>
        <pc:spChg chg="mod">
          <ac:chgData name="meng yu" userId="0c972f0548c2abfb" providerId="LiveId" clId="{D32D0379-A1BB-4A67-9F91-EB04C91ABB78}" dt="2020-03-18T06:51:41.402" v="57" actId="20577"/>
          <ac:spMkLst>
            <pc:docMk/>
            <pc:sldMk cId="1074869309" sldId="494"/>
            <ac:spMk id="25" creationId="{00000000-0000-0000-0000-000000000000}"/>
          </ac:spMkLst>
        </pc:spChg>
        <pc:spChg chg="mod">
          <ac:chgData name="meng yu" userId="0c972f0548c2abfb" providerId="LiveId" clId="{D32D0379-A1BB-4A67-9F91-EB04C91ABB78}" dt="2020-03-18T07:03:54.404" v="195" actId="1036"/>
          <ac:spMkLst>
            <pc:docMk/>
            <pc:sldMk cId="1074869309" sldId="494"/>
            <ac:spMk id="28" creationId="{00000000-0000-0000-0000-000000000000}"/>
          </ac:spMkLst>
        </pc:spChg>
      </pc:sldChg>
      <pc:sldChg chg="addSp delSp modSp ord">
        <pc:chgData name="meng yu" userId="0c972f0548c2abfb" providerId="LiveId" clId="{D32D0379-A1BB-4A67-9F91-EB04C91ABB78}" dt="2020-03-18T09:10:46.463" v="401" actId="255"/>
        <pc:sldMkLst>
          <pc:docMk/>
          <pc:sldMk cId="0" sldId="503"/>
        </pc:sldMkLst>
        <pc:spChg chg="add del mod">
          <ac:chgData name="meng yu" userId="0c972f0548c2abfb" providerId="LiveId" clId="{D32D0379-A1BB-4A67-9F91-EB04C91ABB78}" dt="2020-03-18T09:08:24.814" v="359" actId="478"/>
          <ac:spMkLst>
            <pc:docMk/>
            <pc:sldMk cId="0" sldId="503"/>
            <ac:spMk id="2" creationId="{A5C15B84-9614-440D-8FA3-2055058E2CA6}"/>
          </ac:spMkLst>
        </pc:spChg>
        <pc:spChg chg="add mod">
          <ac:chgData name="meng yu" userId="0c972f0548c2abfb" providerId="LiveId" clId="{D32D0379-A1BB-4A67-9F91-EB04C91ABB78}" dt="2020-03-18T09:10:46.463" v="401" actId="255"/>
          <ac:spMkLst>
            <pc:docMk/>
            <pc:sldMk cId="0" sldId="503"/>
            <ac:spMk id="5" creationId="{B54B811C-886A-49B8-8C14-2AE6B80AA89C}"/>
          </ac:spMkLst>
        </pc:spChg>
        <pc:spChg chg="del">
          <ac:chgData name="meng yu" userId="0c972f0548c2abfb" providerId="LiveId" clId="{D32D0379-A1BB-4A67-9F91-EB04C91ABB78}" dt="2020-03-18T09:08:19.266" v="358" actId="478"/>
          <ac:spMkLst>
            <pc:docMk/>
            <pc:sldMk cId="0" sldId="503"/>
            <ac:spMk id="99330" creationId="{C47E9998-552B-46EF-AF80-D453C9F95A63}"/>
          </ac:spMkLst>
        </pc:spChg>
        <pc:spChg chg="mod">
          <ac:chgData name="meng yu" userId="0c972f0548c2abfb" providerId="LiveId" clId="{D32D0379-A1BB-4A67-9F91-EB04C91ABB78}" dt="2020-03-18T09:10:40.938" v="400" actId="207"/>
          <ac:spMkLst>
            <pc:docMk/>
            <pc:sldMk cId="0" sldId="503"/>
            <ac:spMk id="99331" creationId="{F75752CA-DA8F-4CAB-84B7-5F5534D07EA8}"/>
          </ac:spMkLst>
        </pc:spChg>
      </pc:sldChg>
      <pc:sldChg chg="addSp delSp modSp ord">
        <pc:chgData name="meng yu" userId="0c972f0548c2abfb" providerId="LiveId" clId="{D32D0379-A1BB-4A67-9F91-EB04C91ABB78}" dt="2020-03-18T09:56:22.705" v="780" actId="207"/>
        <pc:sldMkLst>
          <pc:docMk/>
          <pc:sldMk cId="0" sldId="505"/>
        </pc:sldMkLst>
        <pc:spChg chg="add del mod">
          <ac:chgData name="meng yu" userId="0c972f0548c2abfb" providerId="LiveId" clId="{D32D0379-A1BB-4A67-9F91-EB04C91ABB78}" dt="2020-03-18T09:11:18.134" v="405" actId="478"/>
          <ac:spMkLst>
            <pc:docMk/>
            <pc:sldMk cId="0" sldId="505"/>
            <ac:spMk id="2" creationId="{F6E065AE-8487-4312-BD63-DB0588C8208A}"/>
          </ac:spMkLst>
        </pc:spChg>
        <pc:spChg chg="add del mod">
          <ac:chgData name="meng yu" userId="0c972f0548c2abfb" providerId="LiveId" clId="{D32D0379-A1BB-4A67-9F91-EB04C91ABB78}" dt="2020-03-18T09:51:18.636" v="757" actId="478"/>
          <ac:spMkLst>
            <pc:docMk/>
            <pc:sldMk cId="0" sldId="505"/>
            <ac:spMk id="5" creationId="{798D3CA9-8FF7-46A5-B196-8EE081E5AD66}"/>
          </ac:spMkLst>
        </pc:spChg>
        <pc:spChg chg="del">
          <ac:chgData name="meng yu" userId="0c972f0548c2abfb" providerId="LiveId" clId="{D32D0379-A1BB-4A67-9F91-EB04C91ABB78}" dt="2020-03-18T09:11:15.759" v="404" actId="478"/>
          <ac:spMkLst>
            <pc:docMk/>
            <pc:sldMk cId="0" sldId="505"/>
            <ac:spMk id="121858" creationId="{37BBCE1A-9099-4812-8D7E-E50CD5610810}"/>
          </ac:spMkLst>
        </pc:spChg>
        <pc:graphicFrameChg chg="mod modGraphic">
          <ac:chgData name="meng yu" userId="0c972f0548c2abfb" providerId="LiveId" clId="{D32D0379-A1BB-4A67-9F91-EB04C91ABB78}" dt="2020-03-18T09:56:22.705" v="780" actId="207"/>
          <ac:graphicFrameMkLst>
            <pc:docMk/>
            <pc:sldMk cId="0" sldId="505"/>
            <ac:graphicFrameMk id="683066" creationId="{B22E9779-44B8-4443-99B4-07CDE75D9BB1}"/>
          </ac:graphicFrameMkLst>
        </pc:graphicFrame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543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29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31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32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35"/>
        </pc:sldMkLst>
      </pc:sldChg>
      <pc:sldChg chg="delSp modSp modAnim">
        <pc:chgData name="meng yu" userId="0c972f0548c2abfb" providerId="LiveId" clId="{D32D0379-A1BB-4A67-9F91-EB04C91ABB78}" dt="2020-03-18T12:07:49.851" v="1164" actId="20577"/>
        <pc:sldMkLst>
          <pc:docMk/>
          <pc:sldMk cId="0" sldId="636"/>
        </pc:sldMkLst>
        <pc:spChg chg="mod">
          <ac:chgData name="meng yu" userId="0c972f0548c2abfb" providerId="LiveId" clId="{D32D0379-A1BB-4A67-9F91-EB04C91ABB78}" dt="2020-03-18T12:03:09.045" v="1139" actId="114"/>
          <ac:spMkLst>
            <pc:docMk/>
            <pc:sldMk cId="0" sldId="636"/>
            <ac:spMk id="52228" creationId="{00000000-0000-0000-0000-000000000000}"/>
          </ac:spMkLst>
        </pc:spChg>
        <pc:spChg chg="mod">
          <ac:chgData name="meng yu" userId="0c972f0548c2abfb" providerId="LiveId" clId="{D32D0379-A1BB-4A67-9F91-EB04C91ABB78}" dt="2020-03-18T10:32:17.650" v="1087"/>
          <ac:spMkLst>
            <pc:docMk/>
            <pc:sldMk cId="0" sldId="636"/>
            <ac:spMk id="52230" creationId="{00000000-0000-0000-0000-000000000000}"/>
          </ac:spMkLst>
        </pc:spChg>
        <pc:spChg chg="mod">
          <ac:chgData name="meng yu" userId="0c972f0548c2abfb" providerId="LiveId" clId="{D32D0379-A1BB-4A67-9F91-EB04C91ABB78}" dt="2020-03-18T10:32:23.204" v="1090"/>
          <ac:spMkLst>
            <pc:docMk/>
            <pc:sldMk cId="0" sldId="636"/>
            <ac:spMk id="52231" creationId="{00000000-0000-0000-0000-000000000000}"/>
          </ac:spMkLst>
        </pc:spChg>
        <pc:spChg chg="mod">
          <ac:chgData name="meng yu" userId="0c972f0548c2abfb" providerId="LiveId" clId="{D32D0379-A1BB-4A67-9F91-EB04C91ABB78}" dt="2020-03-18T12:02:21.803" v="1129" actId="1035"/>
          <ac:spMkLst>
            <pc:docMk/>
            <pc:sldMk cId="0" sldId="636"/>
            <ac:spMk id="52233" creationId="{00000000-0000-0000-0000-000000000000}"/>
          </ac:spMkLst>
        </pc:spChg>
        <pc:spChg chg="mod">
          <ac:chgData name="meng yu" userId="0c972f0548c2abfb" providerId="LiveId" clId="{D32D0379-A1BB-4A67-9F91-EB04C91ABB78}" dt="2020-03-18T12:03:19.774" v="1140" actId="1076"/>
          <ac:spMkLst>
            <pc:docMk/>
            <pc:sldMk cId="0" sldId="636"/>
            <ac:spMk id="52234" creationId="{00000000-0000-0000-0000-000000000000}"/>
          </ac:spMkLst>
        </pc:spChg>
        <pc:spChg chg="del">
          <ac:chgData name="meng yu" userId="0c972f0548c2abfb" providerId="LiveId" clId="{D32D0379-A1BB-4A67-9F91-EB04C91ABB78}" dt="2020-03-18T12:01:36.883" v="1109" actId="478"/>
          <ac:spMkLst>
            <pc:docMk/>
            <pc:sldMk cId="0" sldId="636"/>
            <ac:spMk id="52238" creationId="{00000000-0000-0000-0000-000000000000}"/>
          </ac:spMkLst>
        </pc:spChg>
        <pc:spChg chg="mod">
          <ac:chgData name="meng yu" userId="0c972f0548c2abfb" providerId="LiveId" clId="{D32D0379-A1BB-4A67-9F91-EB04C91ABB78}" dt="2020-03-18T12:07:49.851" v="1164" actId="20577"/>
          <ac:spMkLst>
            <pc:docMk/>
            <pc:sldMk cId="0" sldId="636"/>
            <ac:spMk id="52239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01:58.606" v="1118" actId="478"/>
          <ac:spMkLst>
            <pc:docMk/>
            <pc:sldMk cId="0" sldId="636"/>
            <ac:spMk id="52245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8T13:09:40.310" v="2464"/>
        <pc:sldMkLst>
          <pc:docMk/>
          <pc:sldMk cId="0" sldId="637"/>
        </pc:sldMkLst>
        <pc:spChg chg="mod">
          <ac:chgData name="meng yu" userId="0c972f0548c2abfb" providerId="LiveId" clId="{D32D0379-A1BB-4A67-9F91-EB04C91ABB78}" dt="2020-03-18T13:09:40.310" v="2464"/>
          <ac:spMkLst>
            <pc:docMk/>
            <pc:sldMk cId="0" sldId="637"/>
            <ac:spMk id="53253" creationId="{00000000-0000-0000-0000-000000000000}"/>
          </ac:spMkLst>
        </pc:spChg>
        <pc:spChg chg="mod">
          <ac:chgData name="meng yu" userId="0c972f0548c2abfb" providerId="LiveId" clId="{D32D0379-A1BB-4A67-9F91-EB04C91ABB78}" dt="2020-03-18T12:05:44.393" v="1159" actId="1076"/>
          <ac:spMkLst>
            <pc:docMk/>
            <pc:sldMk cId="0" sldId="637"/>
            <ac:spMk id="53267" creationId="{00000000-0000-0000-0000-000000000000}"/>
          </ac:spMkLst>
        </pc:spChg>
        <pc:spChg chg="mod">
          <ac:chgData name="meng yu" userId="0c972f0548c2abfb" providerId="LiveId" clId="{D32D0379-A1BB-4A67-9F91-EB04C91ABB78}" dt="2020-03-18T12:06:05.742" v="1162" actId="255"/>
          <ac:spMkLst>
            <pc:docMk/>
            <pc:sldMk cId="0" sldId="637"/>
            <ac:spMk id="53268" creationId="{00000000-0000-0000-0000-000000000000}"/>
          </ac:spMkLst>
        </pc:spChg>
        <pc:grpChg chg="mod">
          <ac:chgData name="meng yu" userId="0c972f0548c2abfb" providerId="LiveId" clId="{D32D0379-A1BB-4A67-9F91-EB04C91ABB78}" dt="2020-03-18T12:04:35.675" v="1145" actId="1036"/>
          <ac:grpSpMkLst>
            <pc:docMk/>
            <pc:sldMk cId="0" sldId="637"/>
            <ac:grpSpMk id="53252" creationId="{00000000-0000-0000-0000-000000000000}"/>
          </ac:grpSpMkLst>
        </pc:grpChg>
      </pc:sldChg>
      <pc:sldChg chg="modSp">
        <pc:chgData name="meng yu" userId="0c972f0548c2abfb" providerId="LiveId" clId="{D32D0379-A1BB-4A67-9F91-EB04C91ABB78}" dt="2020-03-19T13:18:28.828" v="2597" actId="207"/>
        <pc:sldMkLst>
          <pc:docMk/>
          <pc:sldMk cId="0" sldId="638"/>
        </pc:sldMkLst>
        <pc:spChg chg="mod">
          <ac:chgData name="meng yu" userId="0c972f0548c2abfb" providerId="LiveId" clId="{D32D0379-A1BB-4A67-9F91-EB04C91ABB78}" dt="2020-03-19T13:18:28.828" v="2597" actId="207"/>
          <ac:spMkLst>
            <pc:docMk/>
            <pc:sldMk cId="0" sldId="638"/>
            <ac:spMk id="6553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18:45.569" v="2598" actId="255"/>
        <pc:sldMkLst>
          <pc:docMk/>
          <pc:sldMk cId="0" sldId="640"/>
        </pc:sldMkLst>
        <pc:spChg chg="mod">
          <ac:chgData name="meng yu" userId="0c972f0548c2abfb" providerId="LiveId" clId="{D32D0379-A1BB-4A67-9F91-EB04C91ABB78}" dt="2020-03-19T13:18:45.569" v="2598" actId="255"/>
          <ac:spMkLst>
            <pc:docMk/>
            <pc:sldMk cId="0" sldId="640"/>
            <ac:spMk id="66564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19:27.337" v="2600" actId="207"/>
        <pc:sldMkLst>
          <pc:docMk/>
          <pc:sldMk cId="0" sldId="642"/>
        </pc:sldMkLst>
        <pc:spChg chg="mod">
          <ac:chgData name="meng yu" userId="0c972f0548c2abfb" providerId="LiveId" clId="{D32D0379-A1BB-4A67-9F91-EB04C91ABB78}" dt="2020-03-19T13:19:27.337" v="2600" actId="207"/>
          <ac:spMkLst>
            <pc:docMk/>
            <pc:sldMk cId="0" sldId="642"/>
            <ac:spMk id="67586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8T13:10:05.352" v="2472"/>
        <pc:sldMkLst>
          <pc:docMk/>
          <pc:sldMk cId="0" sldId="644"/>
        </pc:sldMkLst>
        <pc:spChg chg="mod">
          <ac:chgData name="meng yu" userId="0c972f0548c2abfb" providerId="LiveId" clId="{D32D0379-A1BB-4A67-9F91-EB04C91ABB78}" dt="2020-03-18T12:32:52.699" v="1913"/>
          <ac:spMkLst>
            <pc:docMk/>
            <pc:sldMk cId="0" sldId="644"/>
            <ac:spMk id="181" creationId="{00000000-0000-0000-0000-000000000000}"/>
          </ac:spMkLst>
        </pc:spChg>
        <pc:spChg chg="mod">
          <ac:chgData name="meng yu" userId="0c972f0548c2abfb" providerId="LiveId" clId="{D32D0379-A1BB-4A67-9F91-EB04C91ABB78}" dt="2020-03-18T13:08:16.264" v="2451" actId="20577"/>
          <ac:spMkLst>
            <pc:docMk/>
            <pc:sldMk cId="0" sldId="644"/>
            <ac:spMk id="59416" creationId="{00000000-0000-0000-0000-000000000000}"/>
          </ac:spMkLst>
        </pc:spChg>
        <pc:spChg chg="mod">
          <ac:chgData name="meng yu" userId="0c972f0548c2abfb" providerId="LiveId" clId="{D32D0379-A1BB-4A67-9F91-EB04C91ABB78}" dt="2020-03-18T13:10:05.352" v="2472"/>
          <ac:spMkLst>
            <pc:docMk/>
            <pc:sldMk cId="0" sldId="644"/>
            <ac:spMk id="59458" creationId="{00000000-0000-0000-0000-000000000000}"/>
          </ac:spMkLst>
        </pc:spChg>
        <pc:spChg chg="mod">
          <ac:chgData name="meng yu" userId="0c972f0548c2abfb" providerId="LiveId" clId="{D32D0379-A1BB-4A67-9F91-EB04C91ABB78}" dt="2020-03-18T12:34:37.914" v="1926" actId="20577"/>
          <ac:spMkLst>
            <pc:docMk/>
            <pc:sldMk cId="0" sldId="644"/>
            <ac:spMk id="59572" creationId="{00000000-0000-0000-0000-000000000000}"/>
          </ac:spMkLst>
        </pc:spChg>
        <pc:grpChg chg="mod">
          <ac:chgData name="meng yu" userId="0c972f0548c2abfb" providerId="LiveId" clId="{D32D0379-A1BB-4A67-9F91-EB04C91ABB78}" dt="2020-03-18T13:08:43.097" v="2460" actId="113"/>
          <ac:grpSpMkLst>
            <pc:docMk/>
            <pc:sldMk cId="0" sldId="644"/>
            <ac:grpSpMk id="59395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08:31.243" v="2456" actId="14100"/>
          <ac:grpSpMkLst>
            <pc:docMk/>
            <pc:sldMk cId="0" sldId="644"/>
            <ac:grpSpMk id="59396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08:31.243" v="2456" actId="14100"/>
          <ac:grpSpMkLst>
            <pc:docMk/>
            <pc:sldMk cId="0" sldId="644"/>
            <ac:grpSpMk id="59457" creationId="{00000000-0000-0000-0000-000000000000}"/>
          </ac:grpSpMkLst>
        </pc:grpChg>
      </pc:sldChg>
      <pc:sldChg chg="delSp modSp">
        <pc:chgData name="meng yu" userId="0c972f0548c2abfb" providerId="LiveId" clId="{D32D0379-A1BB-4A67-9F91-EB04C91ABB78}" dt="2020-03-18T13:11:32.223" v="2478" actId="14100"/>
        <pc:sldMkLst>
          <pc:docMk/>
          <pc:sldMk cId="0" sldId="646"/>
        </pc:sldMkLst>
        <pc:spChg chg="mod">
          <ac:chgData name="meng yu" userId="0c972f0548c2abfb" providerId="LiveId" clId="{D32D0379-A1BB-4A67-9F91-EB04C91ABB78}" dt="2020-03-18T12:34:57.596" v="1928" actId="6549"/>
          <ac:spMkLst>
            <pc:docMk/>
            <pc:sldMk cId="0" sldId="646"/>
            <ac:spMk id="240" creationId="{00000000-0000-0000-0000-000000000000}"/>
          </ac:spMkLst>
        </pc:spChg>
        <pc:spChg chg="mod">
          <ac:chgData name="meng yu" userId="0c972f0548c2abfb" providerId="LiveId" clId="{D32D0379-A1BB-4A67-9F91-EB04C91ABB78}" dt="2020-03-18T13:10:16.881" v="2474"/>
          <ac:spMkLst>
            <pc:docMk/>
            <pc:sldMk cId="0" sldId="646"/>
            <ac:spMk id="241" creationId="{00000000-0000-0000-0000-000000000000}"/>
          </ac:spMkLst>
        </pc:spChg>
        <pc:spChg chg="mod">
          <ac:chgData name="meng yu" userId="0c972f0548c2abfb" providerId="LiveId" clId="{D32D0379-A1BB-4A67-9F91-EB04C91ABB78}" dt="2020-03-18T12:35:04.553" v="1930" actId="20577"/>
          <ac:spMkLst>
            <pc:docMk/>
            <pc:sldMk cId="0" sldId="646"/>
            <ac:spMk id="61442" creationId="{00000000-0000-0000-0000-000000000000}"/>
          </ac:spMkLst>
        </pc:spChg>
        <pc:spChg chg="mod">
          <ac:chgData name="meng yu" userId="0c972f0548c2abfb" providerId="LiveId" clId="{D32D0379-A1BB-4A67-9F91-EB04C91ABB78}" dt="2020-03-18T12:55:22.179" v="2224" actId="1076"/>
          <ac:spMkLst>
            <pc:docMk/>
            <pc:sldMk cId="0" sldId="646"/>
            <ac:spMk id="61449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450" creationId="{00000000-0000-0000-0000-000000000000}"/>
          </ac:spMkLst>
        </pc:spChg>
        <pc:spChg chg="del">
          <ac:chgData name="meng yu" userId="0c972f0548c2abfb" providerId="LiveId" clId="{D32D0379-A1BB-4A67-9F91-EB04C91ABB78}" dt="2020-03-18T12:52:01.949" v="2187" actId="478"/>
          <ac:spMkLst>
            <pc:docMk/>
            <pc:sldMk cId="0" sldId="646"/>
            <ac:spMk id="61452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41.236" v="2205" actId="478"/>
          <ac:spMkLst>
            <pc:docMk/>
            <pc:sldMk cId="0" sldId="646"/>
            <ac:spMk id="61453" creationId="{00000000-0000-0000-0000-000000000000}"/>
          </ac:spMkLst>
        </pc:spChg>
        <pc:spChg chg="mod">
          <ac:chgData name="meng yu" userId="0c972f0548c2abfb" providerId="LiveId" clId="{D32D0379-A1BB-4A67-9F91-EB04C91ABB78}" dt="2020-03-18T12:38:01.040" v="1962"/>
          <ac:spMkLst>
            <pc:docMk/>
            <pc:sldMk cId="0" sldId="646"/>
            <ac:spMk id="61455" creationId="{00000000-0000-0000-0000-000000000000}"/>
          </ac:spMkLst>
        </pc:spChg>
        <pc:spChg chg="mod">
          <ac:chgData name="meng yu" userId="0c972f0548c2abfb" providerId="LiveId" clId="{D32D0379-A1BB-4A67-9F91-EB04C91ABB78}" dt="2020-03-18T12:43:50.414" v="2022" actId="1037"/>
          <ac:spMkLst>
            <pc:docMk/>
            <pc:sldMk cId="0" sldId="646"/>
            <ac:spMk id="61467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468" creationId="{00000000-0000-0000-0000-000000000000}"/>
          </ac:spMkLst>
        </pc:spChg>
        <pc:spChg chg="del">
          <ac:chgData name="meng yu" userId="0c972f0548c2abfb" providerId="LiveId" clId="{D32D0379-A1BB-4A67-9F91-EB04C91ABB78}" dt="2020-03-18T12:52:03.250" v="2188" actId="478"/>
          <ac:spMkLst>
            <pc:docMk/>
            <pc:sldMk cId="0" sldId="646"/>
            <ac:spMk id="61470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42.977" v="2206" actId="478"/>
          <ac:spMkLst>
            <pc:docMk/>
            <pc:sldMk cId="0" sldId="646"/>
            <ac:spMk id="61471" creationId="{00000000-0000-0000-0000-000000000000}"/>
          </ac:spMkLst>
        </pc:spChg>
        <pc:spChg chg="mod">
          <ac:chgData name="meng yu" userId="0c972f0548c2abfb" providerId="LiveId" clId="{D32D0379-A1BB-4A67-9F91-EB04C91ABB78}" dt="2020-03-18T12:37:17.448" v="1944" actId="20577"/>
          <ac:spMkLst>
            <pc:docMk/>
            <pc:sldMk cId="0" sldId="646"/>
            <ac:spMk id="61473" creationId="{00000000-0000-0000-0000-000000000000}"/>
          </ac:spMkLst>
        </pc:spChg>
        <pc:spChg chg="mod">
          <ac:chgData name="meng yu" userId="0c972f0548c2abfb" providerId="LiveId" clId="{D32D0379-A1BB-4A67-9F91-EB04C91ABB78}" dt="2020-03-18T12:40:05.008" v="1965" actId="20577"/>
          <ac:spMkLst>
            <pc:docMk/>
            <pc:sldMk cId="0" sldId="646"/>
            <ac:spMk id="61476" creationId="{00000000-0000-0000-0000-000000000000}"/>
          </ac:spMkLst>
        </pc:spChg>
        <pc:spChg chg="mod">
          <ac:chgData name="meng yu" userId="0c972f0548c2abfb" providerId="LiveId" clId="{D32D0379-A1BB-4A67-9F91-EB04C91ABB78}" dt="2020-03-18T12:56:34.740" v="2288" actId="1038"/>
          <ac:spMkLst>
            <pc:docMk/>
            <pc:sldMk cId="0" sldId="646"/>
            <ac:spMk id="61485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486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29.332" v="2204" actId="478"/>
          <ac:spMkLst>
            <pc:docMk/>
            <pc:sldMk cId="0" sldId="646"/>
            <ac:spMk id="61488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43.889" v="2207" actId="478"/>
          <ac:spMkLst>
            <pc:docMk/>
            <pc:sldMk cId="0" sldId="646"/>
            <ac:spMk id="61489" creationId="{00000000-0000-0000-0000-000000000000}"/>
          </ac:spMkLst>
        </pc:spChg>
        <pc:spChg chg="mod">
          <ac:chgData name="meng yu" userId="0c972f0548c2abfb" providerId="LiveId" clId="{D32D0379-A1BB-4A67-9F91-EB04C91ABB78}" dt="2020-03-18T12:37:18.745" v="1945" actId="20577"/>
          <ac:spMkLst>
            <pc:docMk/>
            <pc:sldMk cId="0" sldId="646"/>
            <ac:spMk id="61491" creationId="{00000000-0000-0000-0000-000000000000}"/>
          </ac:spMkLst>
        </pc:spChg>
        <pc:spChg chg="mod">
          <ac:chgData name="meng yu" userId="0c972f0548c2abfb" providerId="LiveId" clId="{D32D0379-A1BB-4A67-9F91-EB04C91ABB78}" dt="2020-03-18T12:41:19.797" v="1994" actId="20577"/>
          <ac:spMkLst>
            <pc:docMk/>
            <pc:sldMk cId="0" sldId="646"/>
            <ac:spMk id="61494" creationId="{00000000-0000-0000-0000-000000000000}"/>
          </ac:spMkLst>
        </pc:spChg>
        <pc:spChg chg="mod">
          <ac:chgData name="meng yu" userId="0c972f0548c2abfb" providerId="LiveId" clId="{D32D0379-A1BB-4A67-9F91-EB04C91ABB78}" dt="2020-03-18T12:56:42.884" v="2293" actId="1038"/>
          <ac:spMkLst>
            <pc:docMk/>
            <pc:sldMk cId="0" sldId="646"/>
            <ac:spMk id="61503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504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06.105" v="2191" actId="478"/>
          <ac:spMkLst>
            <pc:docMk/>
            <pc:sldMk cId="0" sldId="646"/>
            <ac:spMk id="61506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47.401" v="2208" actId="478"/>
          <ac:spMkLst>
            <pc:docMk/>
            <pc:sldMk cId="0" sldId="646"/>
            <ac:spMk id="61507" creationId="{00000000-0000-0000-0000-000000000000}"/>
          </ac:spMkLst>
        </pc:spChg>
        <pc:spChg chg="mod">
          <ac:chgData name="meng yu" userId="0c972f0548c2abfb" providerId="LiveId" clId="{D32D0379-A1BB-4A67-9F91-EB04C91ABB78}" dt="2020-03-18T12:37:19.748" v="1946" actId="20577"/>
          <ac:spMkLst>
            <pc:docMk/>
            <pc:sldMk cId="0" sldId="646"/>
            <ac:spMk id="61509" creationId="{00000000-0000-0000-0000-000000000000}"/>
          </ac:spMkLst>
        </pc:spChg>
        <pc:spChg chg="mod">
          <ac:chgData name="meng yu" userId="0c972f0548c2abfb" providerId="LiveId" clId="{D32D0379-A1BB-4A67-9F91-EB04C91ABB78}" dt="2020-03-18T12:42:48.965" v="2004" actId="20577"/>
          <ac:spMkLst>
            <pc:docMk/>
            <pc:sldMk cId="0" sldId="646"/>
            <ac:spMk id="61512" creationId="{00000000-0000-0000-0000-000000000000}"/>
          </ac:spMkLst>
        </pc:spChg>
        <pc:spChg chg="mod">
          <ac:chgData name="meng yu" userId="0c972f0548c2abfb" providerId="LiveId" clId="{D32D0379-A1BB-4A67-9F91-EB04C91ABB78}" dt="2020-03-18T12:56:50.079" v="2305" actId="1037"/>
          <ac:spMkLst>
            <pc:docMk/>
            <pc:sldMk cId="0" sldId="646"/>
            <ac:spMk id="61521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522" creationId="{00000000-0000-0000-0000-000000000000}"/>
          </ac:spMkLst>
        </pc:spChg>
        <pc:spChg chg="del">
          <ac:chgData name="meng yu" userId="0c972f0548c2abfb" providerId="LiveId" clId="{D32D0379-A1BB-4A67-9F91-EB04C91ABB78}" dt="2020-03-18T12:52:07.965" v="2192" actId="478"/>
          <ac:spMkLst>
            <pc:docMk/>
            <pc:sldMk cId="0" sldId="646"/>
            <ac:spMk id="61524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49.541" v="2209" actId="478"/>
          <ac:spMkLst>
            <pc:docMk/>
            <pc:sldMk cId="0" sldId="646"/>
            <ac:spMk id="61525" creationId="{00000000-0000-0000-0000-000000000000}"/>
          </ac:spMkLst>
        </pc:spChg>
        <pc:spChg chg="mod">
          <ac:chgData name="meng yu" userId="0c972f0548c2abfb" providerId="LiveId" clId="{D32D0379-A1BB-4A67-9F91-EB04C91ABB78}" dt="2020-03-18T12:37:20.594" v="1947" actId="20577"/>
          <ac:spMkLst>
            <pc:docMk/>
            <pc:sldMk cId="0" sldId="646"/>
            <ac:spMk id="61527" creationId="{00000000-0000-0000-0000-000000000000}"/>
          </ac:spMkLst>
        </pc:spChg>
        <pc:spChg chg="mod">
          <ac:chgData name="meng yu" userId="0c972f0548c2abfb" providerId="LiveId" clId="{D32D0379-A1BB-4A67-9F91-EB04C91ABB78}" dt="2020-03-18T12:42:55.310" v="2007" actId="20577"/>
          <ac:spMkLst>
            <pc:docMk/>
            <pc:sldMk cId="0" sldId="646"/>
            <ac:spMk id="61530" creationId="{00000000-0000-0000-0000-000000000000}"/>
          </ac:spMkLst>
        </pc:spChg>
        <pc:spChg chg="mod">
          <ac:chgData name="meng yu" userId="0c972f0548c2abfb" providerId="LiveId" clId="{D32D0379-A1BB-4A67-9F91-EB04C91ABB78}" dt="2020-03-18T12:56:56.515" v="2312" actId="1037"/>
          <ac:spMkLst>
            <pc:docMk/>
            <pc:sldMk cId="0" sldId="646"/>
            <ac:spMk id="61539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540" creationId="{00000000-0000-0000-0000-000000000000}"/>
          </ac:spMkLst>
        </pc:spChg>
        <pc:spChg chg="del">
          <ac:chgData name="meng yu" userId="0c972f0548c2abfb" providerId="LiveId" clId="{D32D0379-A1BB-4A67-9F91-EB04C91ABB78}" dt="2020-03-18T12:52:09.448" v="2193" actId="478"/>
          <ac:spMkLst>
            <pc:docMk/>
            <pc:sldMk cId="0" sldId="646"/>
            <ac:spMk id="61542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50.850" v="2210" actId="478"/>
          <ac:spMkLst>
            <pc:docMk/>
            <pc:sldMk cId="0" sldId="646"/>
            <ac:spMk id="61543" creationId="{00000000-0000-0000-0000-000000000000}"/>
          </ac:spMkLst>
        </pc:spChg>
        <pc:spChg chg="mod">
          <ac:chgData name="meng yu" userId="0c972f0548c2abfb" providerId="LiveId" clId="{D32D0379-A1BB-4A67-9F91-EB04C91ABB78}" dt="2020-03-18T12:37:21.618" v="1948" actId="20577"/>
          <ac:spMkLst>
            <pc:docMk/>
            <pc:sldMk cId="0" sldId="646"/>
            <ac:spMk id="61545" creationId="{00000000-0000-0000-0000-000000000000}"/>
          </ac:spMkLst>
        </pc:spChg>
        <pc:spChg chg="mod">
          <ac:chgData name="meng yu" userId="0c972f0548c2abfb" providerId="LiveId" clId="{D32D0379-A1BB-4A67-9F91-EB04C91ABB78}" dt="2020-03-18T12:44:29.561" v="2036" actId="20577"/>
          <ac:spMkLst>
            <pc:docMk/>
            <pc:sldMk cId="0" sldId="646"/>
            <ac:spMk id="61548" creationId="{00000000-0000-0000-0000-000000000000}"/>
          </ac:spMkLst>
        </pc:spChg>
        <pc:spChg chg="mod">
          <ac:chgData name="meng yu" userId="0c972f0548c2abfb" providerId="LiveId" clId="{D32D0379-A1BB-4A67-9F91-EB04C91ABB78}" dt="2020-03-18T12:57:07.472" v="2326" actId="1038"/>
          <ac:spMkLst>
            <pc:docMk/>
            <pc:sldMk cId="0" sldId="646"/>
            <ac:spMk id="61557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558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15.062" v="2197" actId="478"/>
          <ac:spMkLst>
            <pc:docMk/>
            <pc:sldMk cId="0" sldId="646"/>
            <ac:spMk id="61560" creationId="{00000000-0000-0000-0000-000000000000}"/>
          </ac:spMkLst>
        </pc:spChg>
        <pc:spChg chg="del">
          <ac:chgData name="meng yu" userId="0c972f0548c2abfb" providerId="LiveId" clId="{D32D0379-A1BB-4A67-9F91-EB04C91ABB78}" dt="2020-03-18T12:52:11.012" v="2194" actId="478"/>
          <ac:spMkLst>
            <pc:docMk/>
            <pc:sldMk cId="0" sldId="646"/>
            <ac:spMk id="61561" creationId="{00000000-0000-0000-0000-000000000000}"/>
          </ac:spMkLst>
        </pc:spChg>
        <pc:spChg chg="mod">
          <ac:chgData name="meng yu" userId="0c972f0548c2abfb" providerId="LiveId" clId="{D32D0379-A1BB-4A67-9F91-EB04C91ABB78}" dt="2020-03-18T12:37:22.410" v="1949" actId="20577"/>
          <ac:spMkLst>
            <pc:docMk/>
            <pc:sldMk cId="0" sldId="646"/>
            <ac:spMk id="61563" creationId="{00000000-0000-0000-0000-000000000000}"/>
          </ac:spMkLst>
        </pc:spChg>
        <pc:spChg chg="mod">
          <ac:chgData name="meng yu" userId="0c972f0548c2abfb" providerId="LiveId" clId="{D32D0379-A1BB-4A67-9F91-EB04C91ABB78}" dt="2020-03-18T12:46:25.467" v="2078" actId="20577"/>
          <ac:spMkLst>
            <pc:docMk/>
            <pc:sldMk cId="0" sldId="646"/>
            <ac:spMk id="61566" creationId="{00000000-0000-0000-0000-000000000000}"/>
          </ac:spMkLst>
        </pc:spChg>
        <pc:spChg chg="mod">
          <ac:chgData name="meng yu" userId="0c972f0548c2abfb" providerId="LiveId" clId="{D32D0379-A1BB-4A67-9F91-EB04C91ABB78}" dt="2020-03-18T12:57:15.067" v="2344" actId="1038"/>
          <ac:spMkLst>
            <pc:docMk/>
            <pc:sldMk cId="0" sldId="646"/>
            <ac:spMk id="61575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576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13.703" v="2196" actId="478"/>
          <ac:spMkLst>
            <pc:docMk/>
            <pc:sldMk cId="0" sldId="646"/>
            <ac:spMk id="61578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52.260" v="2211" actId="478"/>
          <ac:spMkLst>
            <pc:docMk/>
            <pc:sldMk cId="0" sldId="646"/>
            <ac:spMk id="61579" creationId="{00000000-0000-0000-0000-000000000000}"/>
          </ac:spMkLst>
        </pc:spChg>
        <pc:spChg chg="mod">
          <ac:chgData name="meng yu" userId="0c972f0548c2abfb" providerId="LiveId" clId="{D32D0379-A1BB-4A67-9F91-EB04C91ABB78}" dt="2020-03-18T12:37:23.322" v="1950" actId="20577"/>
          <ac:spMkLst>
            <pc:docMk/>
            <pc:sldMk cId="0" sldId="646"/>
            <ac:spMk id="61581" creationId="{00000000-0000-0000-0000-000000000000}"/>
          </ac:spMkLst>
        </pc:spChg>
        <pc:spChg chg="mod">
          <ac:chgData name="meng yu" userId="0c972f0548c2abfb" providerId="LiveId" clId="{D32D0379-A1BB-4A67-9F91-EB04C91ABB78}" dt="2020-03-18T12:47:01.358" v="2097" actId="20577"/>
          <ac:spMkLst>
            <pc:docMk/>
            <pc:sldMk cId="0" sldId="646"/>
            <ac:spMk id="61584" creationId="{00000000-0000-0000-0000-000000000000}"/>
          </ac:spMkLst>
        </pc:spChg>
        <pc:spChg chg="mod">
          <ac:chgData name="meng yu" userId="0c972f0548c2abfb" providerId="LiveId" clId="{D32D0379-A1BB-4A67-9F91-EB04C91ABB78}" dt="2020-03-18T12:57:23.711" v="2367" actId="1037"/>
          <ac:spMkLst>
            <pc:docMk/>
            <pc:sldMk cId="0" sldId="646"/>
            <ac:spMk id="61593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594" creationId="{00000000-0000-0000-0000-000000000000}"/>
          </ac:spMkLst>
        </pc:spChg>
        <pc:spChg chg="del">
          <ac:chgData name="meng yu" userId="0c972f0548c2abfb" providerId="LiveId" clId="{D32D0379-A1BB-4A67-9F91-EB04C91ABB78}" dt="2020-03-18T12:52:16.651" v="2198" actId="478"/>
          <ac:spMkLst>
            <pc:docMk/>
            <pc:sldMk cId="0" sldId="646"/>
            <ac:spMk id="61596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58.997" v="2212" actId="478"/>
          <ac:spMkLst>
            <pc:docMk/>
            <pc:sldMk cId="0" sldId="646"/>
            <ac:spMk id="61597" creationId="{00000000-0000-0000-0000-000000000000}"/>
          </ac:spMkLst>
        </pc:spChg>
        <pc:spChg chg="mod">
          <ac:chgData name="meng yu" userId="0c972f0548c2abfb" providerId="LiveId" clId="{D32D0379-A1BB-4A67-9F91-EB04C91ABB78}" dt="2020-03-18T12:37:04.584" v="1939" actId="20577"/>
          <ac:spMkLst>
            <pc:docMk/>
            <pc:sldMk cId="0" sldId="646"/>
            <ac:spMk id="61599" creationId="{00000000-0000-0000-0000-000000000000}"/>
          </ac:spMkLst>
        </pc:spChg>
        <pc:spChg chg="mod">
          <ac:chgData name="meng yu" userId="0c972f0548c2abfb" providerId="LiveId" clId="{D32D0379-A1BB-4A67-9F91-EB04C91ABB78}" dt="2020-03-18T12:46:51.863" v="2090" actId="20577"/>
          <ac:spMkLst>
            <pc:docMk/>
            <pc:sldMk cId="0" sldId="646"/>
            <ac:spMk id="61602" creationId="{00000000-0000-0000-0000-000000000000}"/>
          </ac:spMkLst>
        </pc:spChg>
        <pc:spChg chg="mod">
          <ac:chgData name="meng yu" userId="0c972f0548c2abfb" providerId="LiveId" clId="{D32D0379-A1BB-4A67-9F91-EB04C91ABB78}" dt="2020-03-18T13:04:48.931" v="2378"/>
          <ac:spMkLst>
            <pc:docMk/>
            <pc:sldMk cId="0" sldId="646"/>
            <ac:spMk id="61611" creationId="{00000000-0000-0000-0000-000000000000}"/>
          </ac:spMkLst>
        </pc:spChg>
        <pc:spChg chg="mod">
          <ac:chgData name="meng yu" userId="0c972f0548c2abfb" providerId="LiveId" clId="{D32D0379-A1BB-4A67-9F91-EB04C91ABB78}" dt="2020-03-18T13:11:32.223" v="2478" actId="14100"/>
          <ac:spMkLst>
            <pc:docMk/>
            <pc:sldMk cId="0" sldId="646"/>
            <ac:spMk id="61612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20.250" v="2200" actId="478"/>
          <ac:spMkLst>
            <pc:docMk/>
            <pc:sldMk cId="0" sldId="646"/>
            <ac:spMk id="61614" creationId="{00000000-0000-0000-0000-000000000000}"/>
          </ac:spMkLst>
        </pc:spChg>
        <pc:spChg chg="del">
          <ac:chgData name="meng yu" userId="0c972f0548c2abfb" providerId="LiveId" clId="{D32D0379-A1BB-4A67-9F91-EB04C91ABB78}" dt="2020-03-18T12:52:18.208" v="2199" actId="478"/>
          <ac:spMkLst>
            <pc:docMk/>
            <pc:sldMk cId="0" sldId="646"/>
            <ac:spMk id="61615" creationId="{00000000-0000-0000-0000-000000000000}"/>
          </ac:spMkLst>
        </pc:spChg>
        <pc:spChg chg="mod">
          <ac:chgData name="meng yu" userId="0c972f0548c2abfb" providerId="LiveId" clId="{D32D0379-A1BB-4A67-9F91-EB04C91ABB78}" dt="2020-03-18T12:37:06.950" v="1940" actId="20577"/>
          <ac:spMkLst>
            <pc:docMk/>
            <pc:sldMk cId="0" sldId="646"/>
            <ac:spMk id="61617" creationId="{00000000-0000-0000-0000-000000000000}"/>
          </ac:spMkLst>
        </pc:spChg>
        <pc:spChg chg="mod">
          <ac:chgData name="meng yu" userId="0c972f0548c2abfb" providerId="LiveId" clId="{D32D0379-A1BB-4A67-9F91-EB04C91ABB78}" dt="2020-03-18T12:46:45.593" v="2087" actId="20577"/>
          <ac:spMkLst>
            <pc:docMk/>
            <pc:sldMk cId="0" sldId="646"/>
            <ac:spMk id="61620" creationId="{00000000-0000-0000-0000-000000000000}"/>
          </ac:spMkLst>
        </pc:spChg>
        <pc:spChg chg="mod">
          <ac:chgData name="meng yu" userId="0c972f0548c2abfb" providerId="LiveId" clId="{D32D0379-A1BB-4A67-9F91-EB04C91ABB78}" dt="2020-03-18T13:05:14.740" v="2383" actId="20577"/>
          <ac:spMkLst>
            <pc:docMk/>
            <pc:sldMk cId="0" sldId="646"/>
            <ac:spMk id="61629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630" creationId="{00000000-0000-0000-0000-000000000000}"/>
          </ac:spMkLst>
        </pc:spChg>
        <pc:spChg chg="del">
          <ac:chgData name="meng yu" userId="0c972f0548c2abfb" providerId="LiveId" clId="{D32D0379-A1BB-4A67-9F91-EB04C91ABB78}" dt="2020-03-18T12:52:21.994" v="2201" actId="478"/>
          <ac:spMkLst>
            <pc:docMk/>
            <pc:sldMk cId="0" sldId="646"/>
            <ac:spMk id="61632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3:01.861" v="2213" actId="478"/>
          <ac:spMkLst>
            <pc:docMk/>
            <pc:sldMk cId="0" sldId="646"/>
            <ac:spMk id="61633" creationId="{00000000-0000-0000-0000-000000000000}"/>
          </ac:spMkLst>
        </pc:spChg>
        <pc:spChg chg="mod">
          <ac:chgData name="meng yu" userId="0c972f0548c2abfb" providerId="LiveId" clId="{D32D0379-A1BB-4A67-9F91-EB04C91ABB78}" dt="2020-03-18T12:37:08.927" v="1941" actId="20577"/>
          <ac:spMkLst>
            <pc:docMk/>
            <pc:sldMk cId="0" sldId="646"/>
            <ac:spMk id="61635" creationId="{00000000-0000-0000-0000-000000000000}"/>
          </ac:spMkLst>
        </pc:spChg>
        <pc:spChg chg="mod">
          <ac:chgData name="meng yu" userId="0c972f0548c2abfb" providerId="LiveId" clId="{D32D0379-A1BB-4A67-9F91-EB04C91ABB78}" dt="2020-03-18T12:46:40.444" v="2084" actId="20577"/>
          <ac:spMkLst>
            <pc:docMk/>
            <pc:sldMk cId="0" sldId="646"/>
            <ac:spMk id="61638" creationId="{00000000-0000-0000-0000-000000000000}"/>
          </ac:spMkLst>
        </pc:spChg>
        <pc:spChg chg="mod">
          <ac:chgData name="meng yu" userId="0c972f0548c2abfb" providerId="LiveId" clId="{D32D0379-A1BB-4A67-9F91-EB04C91ABB78}" dt="2020-03-18T13:05:54.948" v="2408" actId="1038"/>
          <ac:spMkLst>
            <pc:docMk/>
            <pc:sldMk cId="0" sldId="646"/>
            <ac:spMk id="61647" creationId="{00000000-0000-0000-0000-000000000000}"/>
          </ac:spMkLst>
        </pc:spChg>
        <pc:spChg chg="mod">
          <ac:chgData name="meng yu" userId="0c972f0548c2abfb" providerId="LiveId" clId="{D32D0379-A1BB-4A67-9F91-EB04C91ABB78}" dt="2020-03-18T13:10:44.204" v="2477" actId="14100"/>
          <ac:spMkLst>
            <pc:docMk/>
            <pc:sldMk cId="0" sldId="646"/>
            <ac:spMk id="61648" creationId="{00000000-0000-0000-0000-000000000000}"/>
          </ac:spMkLst>
        </pc:spChg>
        <pc:spChg chg="del">
          <ac:chgData name="meng yu" userId="0c972f0548c2abfb" providerId="LiveId" clId="{D32D0379-A1BB-4A67-9F91-EB04C91ABB78}" dt="2020-03-18T12:52:23.511" v="2202" actId="478"/>
          <ac:spMkLst>
            <pc:docMk/>
            <pc:sldMk cId="0" sldId="646"/>
            <ac:spMk id="61650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3:03.061" v="2214" actId="478"/>
          <ac:spMkLst>
            <pc:docMk/>
            <pc:sldMk cId="0" sldId="646"/>
            <ac:spMk id="61651" creationId="{00000000-0000-0000-0000-000000000000}"/>
          </ac:spMkLst>
        </pc:spChg>
        <pc:spChg chg="mod">
          <ac:chgData name="meng yu" userId="0c972f0548c2abfb" providerId="LiveId" clId="{D32D0379-A1BB-4A67-9F91-EB04C91ABB78}" dt="2020-03-18T12:37:11.162" v="1942" actId="20577"/>
          <ac:spMkLst>
            <pc:docMk/>
            <pc:sldMk cId="0" sldId="646"/>
            <ac:spMk id="61653" creationId="{00000000-0000-0000-0000-000000000000}"/>
          </ac:spMkLst>
        </pc:spChg>
        <pc:spChg chg="mod">
          <ac:chgData name="meng yu" userId="0c972f0548c2abfb" providerId="LiveId" clId="{D32D0379-A1BB-4A67-9F91-EB04C91ABB78}" dt="2020-03-18T12:46:31.380" v="2081" actId="20577"/>
          <ac:spMkLst>
            <pc:docMk/>
            <pc:sldMk cId="0" sldId="646"/>
            <ac:spMk id="61656" creationId="{00000000-0000-0000-0000-000000000000}"/>
          </ac:spMkLst>
        </pc:spChg>
        <pc:spChg chg="mod">
          <ac:chgData name="meng yu" userId="0c972f0548c2abfb" providerId="LiveId" clId="{D32D0379-A1BB-4A67-9F91-EB04C91ABB78}" dt="2020-03-18T13:06:10.307" v="2419" actId="1038"/>
          <ac:spMkLst>
            <pc:docMk/>
            <pc:sldMk cId="0" sldId="646"/>
            <ac:spMk id="61665" creationId="{00000000-0000-0000-0000-000000000000}"/>
          </ac:spMkLst>
        </pc:spChg>
        <pc:spChg chg="mod">
          <ac:chgData name="meng yu" userId="0c972f0548c2abfb" providerId="LiveId" clId="{D32D0379-A1BB-4A67-9F91-EB04C91ABB78}" dt="2020-03-18T12:55:02.883" v="2223" actId="166"/>
          <ac:spMkLst>
            <pc:docMk/>
            <pc:sldMk cId="0" sldId="646"/>
            <ac:spMk id="61666" creationId="{00000000-0000-0000-0000-000000000000}"/>
          </ac:spMkLst>
        </pc:spChg>
        <pc:spChg chg="del">
          <ac:chgData name="meng yu" userId="0c972f0548c2abfb" providerId="LiveId" clId="{D32D0379-A1BB-4A67-9F91-EB04C91ABB78}" dt="2020-03-18T12:52:25.447" v="2203" actId="478"/>
          <ac:spMkLst>
            <pc:docMk/>
            <pc:sldMk cId="0" sldId="646"/>
            <ac:spMk id="61668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3:04.541" v="2215" actId="478"/>
          <ac:spMkLst>
            <pc:docMk/>
            <pc:sldMk cId="0" sldId="646"/>
            <ac:spMk id="61669" creationId="{00000000-0000-0000-0000-000000000000}"/>
          </ac:spMkLst>
        </pc:spChg>
        <pc:spChg chg="mod">
          <ac:chgData name="meng yu" userId="0c972f0548c2abfb" providerId="LiveId" clId="{D32D0379-A1BB-4A67-9F91-EB04C91ABB78}" dt="2020-03-18T12:37:13.605" v="1943" actId="20577"/>
          <ac:spMkLst>
            <pc:docMk/>
            <pc:sldMk cId="0" sldId="646"/>
            <ac:spMk id="61671" creationId="{00000000-0000-0000-0000-000000000000}"/>
          </ac:spMkLst>
        </pc:spChg>
        <pc:grpChg chg="mod">
          <ac:chgData name="meng yu" userId="0c972f0548c2abfb" providerId="LiveId" clId="{D32D0379-A1BB-4A67-9F91-EB04C91ABB78}" dt="2020-03-18T13:11:32.223" v="2478" actId="14100"/>
          <ac:grpSpMkLst>
            <pc:docMk/>
            <pc:sldMk cId="0" sldId="646"/>
            <ac:grpSpMk id="2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11:32.223" v="2478" actId="14100"/>
          <ac:grpSpMkLst>
            <pc:docMk/>
            <pc:sldMk cId="0" sldId="646"/>
            <ac:grpSpMk id="61443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11:32.223" v="2478" actId="14100"/>
          <ac:grpSpMkLst>
            <pc:docMk/>
            <pc:sldMk cId="0" sldId="646"/>
            <ac:grpSpMk id="61444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5:22.179" v="2224" actId="1076"/>
          <ac:grpSpMkLst>
            <pc:docMk/>
            <pc:sldMk cId="0" sldId="646"/>
            <ac:grpSpMk id="61448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01.949" v="2187" actId="478"/>
          <ac:grpSpMkLst>
            <pc:docMk/>
            <pc:sldMk cId="0" sldId="646"/>
            <ac:grpSpMk id="61451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4:05.880" v="2218" actId="14100"/>
          <ac:grpSpMkLst>
            <pc:docMk/>
            <pc:sldMk cId="0" sldId="646"/>
            <ac:grpSpMk id="61466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03.250" v="2188" actId="478"/>
          <ac:grpSpMkLst>
            <pc:docMk/>
            <pc:sldMk cId="0" sldId="646"/>
            <ac:grpSpMk id="61469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6:34.740" v="2288" actId="1038"/>
          <ac:grpSpMkLst>
            <pc:docMk/>
            <pc:sldMk cId="0" sldId="646"/>
            <ac:grpSpMk id="61484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29.332" v="2204" actId="478"/>
          <ac:grpSpMkLst>
            <pc:docMk/>
            <pc:sldMk cId="0" sldId="646"/>
            <ac:grpSpMk id="61487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6:42.884" v="2293" actId="1038"/>
          <ac:grpSpMkLst>
            <pc:docMk/>
            <pc:sldMk cId="0" sldId="646"/>
            <ac:grpSpMk id="61502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06.105" v="2191" actId="478"/>
          <ac:grpSpMkLst>
            <pc:docMk/>
            <pc:sldMk cId="0" sldId="646"/>
            <ac:grpSpMk id="61505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6:50.079" v="2305" actId="1037"/>
          <ac:grpSpMkLst>
            <pc:docMk/>
            <pc:sldMk cId="0" sldId="646"/>
            <ac:grpSpMk id="61520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07.965" v="2192" actId="478"/>
          <ac:grpSpMkLst>
            <pc:docMk/>
            <pc:sldMk cId="0" sldId="646"/>
            <ac:grpSpMk id="61523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6:56.515" v="2312" actId="1037"/>
          <ac:grpSpMkLst>
            <pc:docMk/>
            <pc:sldMk cId="0" sldId="646"/>
            <ac:grpSpMk id="61538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09.448" v="2193" actId="478"/>
          <ac:grpSpMkLst>
            <pc:docMk/>
            <pc:sldMk cId="0" sldId="646"/>
            <ac:grpSpMk id="61541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7:07.472" v="2326" actId="1038"/>
          <ac:grpSpMkLst>
            <pc:docMk/>
            <pc:sldMk cId="0" sldId="646"/>
            <ac:grpSpMk id="61556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11.012" v="2194" actId="478"/>
          <ac:grpSpMkLst>
            <pc:docMk/>
            <pc:sldMk cId="0" sldId="646"/>
            <ac:grpSpMk id="61559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7:15.067" v="2344" actId="1038"/>
          <ac:grpSpMkLst>
            <pc:docMk/>
            <pc:sldMk cId="0" sldId="646"/>
            <ac:grpSpMk id="61574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13.703" v="2196" actId="478"/>
          <ac:grpSpMkLst>
            <pc:docMk/>
            <pc:sldMk cId="0" sldId="646"/>
            <ac:grpSpMk id="61577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7:23.711" v="2367" actId="1037"/>
          <ac:grpSpMkLst>
            <pc:docMk/>
            <pc:sldMk cId="0" sldId="646"/>
            <ac:grpSpMk id="61592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16.651" v="2198" actId="478"/>
          <ac:grpSpMkLst>
            <pc:docMk/>
            <pc:sldMk cId="0" sldId="646"/>
            <ac:grpSpMk id="61595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11:32.223" v="2478" actId="14100"/>
          <ac:grpSpMkLst>
            <pc:docMk/>
            <pc:sldMk cId="0" sldId="646"/>
            <ac:grpSpMk id="61610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18.208" v="2199" actId="478"/>
          <ac:grpSpMkLst>
            <pc:docMk/>
            <pc:sldMk cId="0" sldId="646"/>
            <ac:grpSpMk id="61613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7:37.220" v="2375" actId="1037"/>
          <ac:grpSpMkLst>
            <pc:docMk/>
            <pc:sldMk cId="0" sldId="646"/>
            <ac:grpSpMk id="61628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21.994" v="2201" actId="478"/>
          <ac:grpSpMkLst>
            <pc:docMk/>
            <pc:sldMk cId="0" sldId="646"/>
            <ac:grpSpMk id="61631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10:44.204" v="2477" actId="14100"/>
          <ac:grpSpMkLst>
            <pc:docMk/>
            <pc:sldMk cId="0" sldId="646"/>
            <ac:grpSpMk id="61646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23.511" v="2202" actId="478"/>
          <ac:grpSpMkLst>
            <pc:docMk/>
            <pc:sldMk cId="0" sldId="646"/>
            <ac:grpSpMk id="61649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06:10.307" v="2419" actId="1038"/>
          <ac:grpSpMkLst>
            <pc:docMk/>
            <pc:sldMk cId="0" sldId="646"/>
            <ac:grpSpMk id="61664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25.447" v="2203" actId="478"/>
          <ac:grpSpMkLst>
            <pc:docMk/>
            <pc:sldMk cId="0" sldId="646"/>
            <ac:grpSpMk id="61667" creationId="{00000000-0000-0000-0000-000000000000}"/>
          </ac:grpSpMkLst>
        </pc:grpChg>
      </pc:sldChg>
      <pc:sldChg chg="modSp">
        <pc:chgData name="meng yu" userId="0c972f0548c2abfb" providerId="LiveId" clId="{D32D0379-A1BB-4A67-9F91-EB04C91ABB78}" dt="2020-03-18T13:09:55.217" v="2468"/>
        <pc:sldMkLst>
          <pc:docMk/>
          <pc:sldMk cId="0" sldId="647"/>
        </pc:sldMkLst>
        <pc:spChg chg="mod">
          <ac:chgData name="meng yu" userId="0c972f0548c2abfb" providerId="LiveId" clId="{D32D0379-A1BB-4A67-9F91-EB04C91ABB78}" dt="2020-03-18T12:17:38.006" v="1312" actId="113"/>
          <ac:spMkLst>
            <pc:docMk/>
            <pc:sldMk cId="0" sldId="647"/>
            <ac:spMk id="58370" creationId="{00000000-0000-0000-0000-000000000000}"/>
          </ac:spMkLst>
        </pc:spChg>
        <pc:spChg chg="mod">
          <ac:chgData name="meng yu" userId="0c972f0548c2abfb" providerId="LiveId" clId="{D32D0379-A1BB-4A67-9F91-EB04C91ABB78}" dt="2020-03-18T12:32:29.968" v="1912" actId="20577"/>
          <ac:spMkLst>
            <pc:docMk/>
            <pc:sldMk cId="0" sldId="647"/>
            <ac:spMk id="58371" creationId="{00000000-0000-0000-0000-000000000000}"/>
          </ac:spMkLst>
        </pc:spChg>
        <pc:spChg chg="mod">
          <ac:chgData name="meng yu" userId="0c972f0548c2abfb" providerId="LiveId" clId="{D32D0379-A1BB-4A67-9F91-EB04C91ABB78}" dt="2020-03-18T13:07:36.429" v="2433" actId="20577"/>
          <ac:spMkLst>
            <pc:docMk/>
            <pc:sldMk cId="0" sldId="647"/>
            <ac:spMk id="58387" creationId="{00000000-0000-0000-0000-000000000000}"/>
          </ac:spMkLst>
        </pc:spChg>
        <pc:spChg chg="mod">
          <ac:chgData name="meng yu" userId="0c972f0548c2abfb" providerId="LiveId" clId="{D32D0379-A1BB-4A67-9F91-EB04C91ABB78}" dt="2020-03-18T13:09:55.217" v="2468"/>
          <ac:spMkLst>
            <pc:docMk/>
            <pc:sldMk cId="0" sldId="647"/>
            <ac:spMk id="58417" creationId="{00000000-0000-0000-0000-000000000000}"/>
          </ac:spMkLst>
        </pc:spChg>
        <pc:spChg chg="mod">
          <ac:chgData name="meng yu" userId="0c972f0548c2abfb" providerId="LiveId" clId="{D32D0379-A1BB-4A67-9F91-EB04C91ABB78}" dt="2020-03-18T13:08:00.137" v="2450" actId="20577"/>
          <ac:spMkLst>
            <pc:docMk/>
            <pc:sldMk cId="0" sldId="647"/>
            <ac:spMk id="58510" creationId="{00000000-0000-0000-0000-000000000000}"/>
          </ac:spMkLst>
        </pc:spChg>
        <pc:spChg chg="mod">
          <ac:chgData name="meng yu" userId="0c972f0548c2abfb" providerId="LiveId" clId="{D32D0379-A1BB-4A67-9F91-EB04C91ABB78}" dt="2020-03-18T12:17:38.006" v="1312" actId="113"/>
          <ac:spMkLst>
            <pc:docMk/>
            <pc:sldMk cId="0" sldId="647"/>
            <ac:spMk id="58666" creationId="{00000000-0000-0000-0000-000000000000}"/>
          </ac:spMkLst>
        </pc:spChg>
        <pc:spChg chg="mod">
          <ac:chgData name="meng yu" userId="0c972f0548c2abfb" providerId="LiveId" clId="{D32D0379-A1BB-4A67-9F91-EB04C91ABB78}" dt="2020-03-18T12:17:38.006" v="1312" actId="113"/>
          <ac:spMkLst>
            <pc:docMk/>
            <pc:sldMk cId="0" sldId="647"/>
            <ac:spMk id="58667" creationId="{00000000-0000-0000-0000-000000000000}"/>
          </ac:spMkLst>
        </pc:spChg>
        <pc:grpChg chg="mod">
          <ac:chgData name="meng yu" userId="0c972f0548c2abfb" providerId="LiveId" clId="{D32D0379-A1BB-4A67-9F91-EB04C91ABB78}" dt="2020-03-18T13:07:52.555" v="2448" actId="14100"/>
          <ac:grpSpMkLst>
            <pc:docMk/>
            <pc:sldMk cId="0" sldId="647"/>
            <ac:grpSpMk id="58372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07:52.555" v="2448" actId="14100"/>
          <ac:grpSpMkLst>
            <pc:docMk/>
            <pc:sldMk cId="0" sldId="647"/>
            <ac:grpSpMk id="58373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07:52.555" v="2448" actId="14100"/>
          <ac:grpSpMkLst>
            <pc:docMk/>
            <pc:sldMk cId="0" sldId="647"/>
            <ac:grpSpMk id="58416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32:00.197" v="1910" actId="1582"/>
          <ac:grpSpMkLst>
            <pc:docMk/>
            <pc:sldMk cId="0" sldId="647"/>
            <ac:grpSpMk id="58495" creationId="{00000000-0000-0000-0000-000000000000}"/>
          </ac:grpSpMkLst>
        </pc:grpChg>
      </pc:sldChg>
      <pc:sldChg chg="modSp">
        <pc:chgData name="meng yu" userId="0c972f0548c2abfb" providerId="LiveId" clId="{D32D0379-A1BB-4A67-9F91-EB04C91ABB78}" dt="2020-03-19T13:20:10.070" v="2608" actId="207"/>
        <pc:sldMkLst>
          <pc:docMk/>
          <pc:sldMk cId="0" sldId="648"/>
        </pc:sldMkLst>
        <pc:spChg chg="mod">
          <ac:chgData name="meng yu" userId="0c972f0548c2abfb" providerId="LiveId" clId="{D32D0379-A1BB-4A67-9F91-EB04C91ABB78}" dt="2020-03-19T13:20:10.070" v="2608" actId="207"/>
          <ac:spMkLst>
            <pc:docMk/>
            <pc:sldMk cId="0" sldId="648"/>
            <ac:spMk id="68611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46:31.181" v="2625" actId="207"/>
        <pc:sldMkLst>
          <pc:docMk/>
          <pc:sldMk cId="0" sldId="651"/>
        </pc:sldMkLst>
        <pc:spChg chg="mod">
          <ac:chgData name="meng yu" userId="0c972f0548c2abfb" providerId="LiveId" clId="{D32D0379-A1BB-4A67-9F91-EB04C91ABB78}" dt="2020-03-19T13:46:31.181" v="2625" actId="207"/>
          <ac:spMkLst>
            <pc:docMk/>
            <pc:sldMk cId="0" sldId="651"/>
            <ac:spMk id="86019" creationId="{00000000-0000-0000-0000-000000000000}"/>
          </ac:spMkLst>
        </pc:spChg>
      </pc:sldChg>
      <pc:sldChg chg="modSp modAnim">
        <pc:chgData name="meng yu" userId="0c972f0548c2abfb" providerId="LiveId" clId="{D32D0379-A1BB-4A67-9F91-EB04C91ABB78}" dt="2020-03-19T13:47:11.238" v="2640" actId="20577"/>
        <pc:sldMkLst>
          <pc:docMk/>
          <pc:sldMk cId="0" sldId="652"/>
        </pc:sldMkLst>
        <pc:spChg chg="mod">
          <ac:chgData name="meng yu" userId="0c972f0548c2abfb" providerId="LiveId" clId="{D32D0379-A1BB-4A67-9F91-EB04C91ABB78}" dt="2020-03-19T13:47:11.238" v="2640" actId="20577"/>
          <ac:spMkLst>
            <pc:docMk/>
            <pc:sldMk cId="0" sldId="652"/>
            <ac:spMk id="87043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47:51.708" v="2642" actId="207"/>
        <pc:sldMkLst>
          <pc:docMk/>
          <pc:sldMk cId="0" sldId="653"/>
        </pc:sldMkLst>
        <pc:spChg chg="mod">
          <ac:chgData name="meng yu" userId="0c972f0548c2abfb" providerId="LiveId" clId="{D32D0379-A1BB-4A67-9F91-EB04C91ABB78}" dt="2020-03-19T13:47:51.708" v="2642" actId="207"/>
          <ac:spMkLst>
            <pc:docMk/>
            <pc:sldMk cId="0" sldId="653"/>
            <ac:spMk id="88090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47:58.536" v="2644" actId="207"/>
        <pc:sldMkLst>
          <pc:docMk/>
          <pc:sldMk cId="0" sldId="655"/>
        </pc:sldMkLst>
        <pc:graphicFrameChg chg="modGraphic">
          <ac:chgData name="meng yu" userId="0c972f0548c2abfb" providerId="LiveId" clId="{D32D0379-A1BB-4A67-9F91-EB04C91ABB78}" dt="2020-03-19T13:47:58.536" v="2644" actId="207"/>
          <ac:graphicFrameMkLst>
            <pc:docMk/>
            <pc:sldMk cId="0" sldId="655"/>
            <ac:graphicFrameMk id="90114" creationId="{00000000-0000-0000-0000-000000000000}"/>
          </ac:graphicFrameMkLst>
        </pc:graphicFrameChg>
      </pc:sldChg>
      <pc:sldChg chg="modSp">
        <pc:chgData name="meng yu" userId="0c972f0548c2abfb" providerId="LiveId" clId="{D32D0379-A1BB-4A67-9F91-EB04C91ABB78}" dt="2020-03-19T14:08:30.683" v="2698" actId="6549"/>
        <pc:sldMkLst>
          <pc:docMk/>
          <pc:sldMk cId="0" sldId="656"/>
        </pc:sldMkLst>
        <pc:graphicFrameChg chg="mod modGraphic">
          <ac:chgData name="meng yu" userId="0c972f0548c2abfb" providerId="LiveId" clId="{D32D0379-A1BB-4A67-9F91-EB04C91ABB78}" dt="2020-03-19T14:08:30.683" v="2698" actId="6549"/>
          <ac:graphicFrameMkLst>
            <pc:docMk/>
            <pc:sldMk cId="0" sldId="656"/>
            <ac:graphicFrameMk id="91140" creationId="{00000000-0000-0000-0000-000000000000}"/>
          </ac:graphicFrameMkLst>
        </pc:graphicFrameChg>
      </pc:sldChg>
      <pc:sldChg chg="modSp">
        <pc:chgData name="meng yu" userId="0c972f0548c2abfb" providerId="LiveId" clId="{D32D0379-A1BB-4A67-9F91-EB04C91ABB78}" dt="2020-03-19T14:19:29.147" v="2879" actId="20577"/>
        <pc:sldMkLst>
          <pc:docMk/>
          <pc:sldMk cId="0" sldId="657"/>
        </pc:sldMkLst>
        <pc:graphicFrameChg chg="mod modGraphic">
          <ac:chgData name="meng yu" userId="0c972f0548c2abfb" providerId="LiveId" clId="{D32D0379-A1BB-4A67-9F91-EB04C91ABB78}" dt="2020-03-19T14:19:29.147" v="2879" actId="20577"/>
          <ac:graphicFrameMkLst>
            <pc:docMk/>
            <pc:sldMk cId="0" sldId="657"/>
            <ac:graphicFrameMk id="92162" creationId="{00000000-0000-0000-0000-000000000000}"/>
          </ac:graphicFrameMkLst>
        </pc:graphicFrameChg>
      </pc:sldChg>
      <pc:sldChg chg="modSp">
        <pc:chgData name="meng yu" userId="0c972f0548c2abfb" providerId="LiveId" clId="{D32D0379-A1BB-4A67-9F91-EB04C91ABB78}" dt="2020-03-19T14:20:10.132" v="2909"/>
        <pc:sldMkLst>
          <pc:docMk/>
          <pc:sldMk cId="0" sldId="658"/>
        </pc:sldMkLst>
        <pc:spChg chg="mod">
          <ac:chgData name="meng yu" userId="0c972f0548c2abfb" providerId="LiveId" clId="{D32D0379-A1BB-4A67-9F91-EB04C91ABB78}" dt="2020-03-19T14:20:10.132" v="2909"/>
          <ac:spMkLst>
            <pc:docMk/>
            <pc:sldMk cId="0" sldId="658"/>
            <ac:spMk id="93186" creationId="{00000000-0000-0000-0000-000000000000}"/>
          </ac:spMkLst>
        </pc:spChg>
      </pc:sldChg>
      <pc:sldChg chg="modAnim">
        <pc:chgData name="meng yu" userId="0c972f0548c2abfb" providerId="LiveId" clId="{D32D0379-A1BB-4A67-9F91-EB04C91ABB78}" dt="2020-04-08T07:33:50.041" v="4865"/>
        <pc:sldMkLst>
          <pc:docMk/>
          <pc:sldMk cId="0" sldId="659"/>
        </pc:sldMkLst>
      </pc:sldChg>
      <pc:sldChg chg="modSp">
        <pc:chgData name="meng yu" userId="0c972f0548c2abfb" providerId="LiveId" clId="{D32D0379-A1BB-4A67-9F91-EB04C91ABB78}" dt="2020-03-19T13:49:27.060" v="2666" actId="207"/>
        <pc:sldMkLst>
          <pc:docMk/>
          <pc:sldMk cId="0" sldId="660"/>
        </pc:sldMkLst>
        <pc:graphicFrameChg chg="mod modGraphic">
          <ac:chgData name="meng yu" userId="0c972f0548c2abfb" providerId="LiveId" clId="{D32D0379-A1BB-4A67-9F91-EB04C91ABB78}" dt="2020-03-19T13:49:27.060" v="2666" actId="207"/>
          <ac:graphicFrameMkLst>
            <pc:docMk/>
            <pc:sldMk cId="0" sldId="660"/>
            <ac:graphicFrameMk id="95235" creationId="{00000000-0000-0000-0000-000000000000}"/>
          </ac:graphicFrameMkLst>
        </pc:graphicFrameChg>
      </pc:sldChg>
      <pc:sldChg chg="modSp">
        <pc:chgData name="meng yu" userId="0c972f0548c2abfb" providerId="LiveId" clId="{D32D0379-A1BB-4A67-9F91-EB04C91ABB78}" dt="2020-03-19T14:21:14.175" v="2923" actId="2711"/>
        <pc:sldMkLst>
          <pc:docMk/>
          <pc:sldMk cId="0" sldId="661"/>
        </pc:sldMkLst>
        <pc:spChg chg="mod">
          <ac:chgData name="meng yu" userId="0c972f0548c2abfb" providerId="LiveId" clId="{D32D0379-A1BB-4A67-9F91-EB04C91ABB78}" dt="2020-03-19T14:20:40.374" v="2912" actId="6549"/>
          <ac:spMkLst>
            <pc:docMk/>
            <pc:sldMk cId="0" sldId="661"/>
            <ac:spMk id="96258" creationId="{00000000-0000-0000-0000-000000000000}"/>
          </ac:spMkLst>
        </pc:spChg>
        <pc:spChg chg="mod">
          <ac:chgData name="meng yu" userId="0c972f0548c2abfb" providerId="LiveId" clId="{D32D0379-A1BB-4A67-9F91-EB04C91ABB78}" dt="2020-03-19T14:21:14.175" v="2923" actId="2711"/>
          <ac:spMkLst>
            <pc:docMk/>
            <pc:sldMk cId="0" sldId="661"/>
            <ac:spMk id="9625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2:17.795" v="2948"/>
        <pc:sldMkLst>
          <pc:docMk/>
          <pc:sldMk cId="0" sldId="662"/>
        </pc:sldMkLst>
        <pc:spChg chg="mod">
          <ac:chgData name="meng yu" userId="0c972f0548c2abfb" providerId="LiveId" clId="{D32D0379-A1BB-4A67-9F91-EB04C91ABB78}" dt="2020-03-19T14:22:17.795" v="2948"/>
          <ac:spMkLst>
            <pc:docMk/>
            <pc:sldMk cId="0" sldId="662"/>
            <ac:spMk id="97282" creationId="{00000000-0000-0000-0000-000000000000}"/>
          </ac:spMkLst>
        </pc:spChg>
      </pc:sldChg>
      <pc:sldChg chg="addSp delSp modSp add modAnim">
        <pc:chgData name="meng yu" userId="0c972f0548c2abfb" providerId="LiveId" clId="{D32D0379-A1BB-4A67-9F91-EB04C91ABB78}" dt="2020-04-03T09:44:34.270" v="4592" actId="20577"/>
        <pc:sldMkLst>
          <pc:docMk/>
          <pc:sldMk cId="0" sldId="664"/>
        </pc:sldMkLst>
        <pc:spChg chg="add del mod">
          <ac:chgData name="meng yu" userId="0c972f0548c2abfb" providerId="LiveId" clId="{D32D0379-A1BB-4A67-9F91-EB04C91ABB78}" dt="2020-04-03T09:14:55.935" v="4405" actId="478"/>
          <ac:spMkLst>
            <pc:docMk/>
            <pc:sldMk cId="0" sldId="664"/>
            <ac:spMk id="2" creationId="{6BBB9081-8B10-4CC3-BC30-B47E32869570}"/>
          </ac:spMkLst>
        </pc:spChg>
        <pc:spChg chg="add">
          <ac:chgData name="meng yu" userId="0c972f0548c2abfb" providerId="LiveId" clId="{D32D0379-A1BB-4A67-9F91-EB04C91ABB78}" dt="2020-04-03T09:14:56.290" v="4406"/>
          <ac:spMkLst>
            <pc:docMk/>
            <pc:sldMk cId="0" sldId="664"/>
            <ac:spMk id="5" creationId="{1FE49F18-82F3-405E-AF19-36BAEFF86F2D}"/>
          </ac:spMkLst>
        </pc:spChg>
        <pc:spChg chg="del">
          <ac:chgData name="meng yu" userId="0c972f0548c2abfb" providerId="LiveId" clId="{D32D0379-A1BB-4A67-9F91-EB04C91ABB78}" dt="2020-04-03T09:14:53.445" v="4404" actId="478"/>
          <ac:spMkLst>
            <pc:docMk/>
            <pc:sldMk cId="0" sldId="664"/>
            <ac:spMk id="246786" creationId="{DE2C4F68-6934-4DFD-8099-C00D08E62147}"/>
          </ac:spMkLst>
        </pc:spChg>
        <pc:spChg chg="mod">
          <ac:chgData name="meng yu" userId="0c972f0548c2abfb" providerId="LiveId" clId="{D32D0379-A1BB-4A67-9F91-EB04C91ABB78}" dt="2020-04-03T09:44:34.270" v="4592" actId="20577"/>
          <ac:spMkLst>
            <pc:docMk/>
            <pc:sldMk cId="0" sldId="664"/>
            <ac:spMk id="246787" creationId="{9748BA30-2248-4C8F-873B-96F074DB968E}"/>
          </ac:spMkLst>
        </pc:spChg>
      </pc:sldChg>
      <pc:sldChg chg="modSp add del">
        <pc:chgData name="meng yu" userId="0c972f0548c2abfb" providerId="LiveId" clId="{D32D0379-A1BB-4A67-9F91-EB04C91ABB78}" dt="2020-04-03T09:30:42.536" v="4491" actId="47"/>
        <pc:sldMkLst>
          <pc:docMk/>
          <pc:sldMk cId="0" sldId="665"/>
        </pc:sldMkLst>
        <pc:spChg chg="mod">
          <ac:chgData name="meng yu" userId="0c972f0548c2abfb" providerId="LiveId" clId="{D32D0379-A1BB-4A67-9F91-EB04C91ABB78}" dt="2020-04-03T09:16:04.569" v="4411" actId="108"/>
          <ac:spMkLst>
            <pc:docMk/>
            <pc:sldMk cId="0" sldId="665"/>
            <ac:spMk id="247811" creationId="{4631D106-98FC-4341-B3B3-EFB5067CAE40}"/>
          </ac:spMkLst>
        </pc:spChg>
      </pc:sldChg>
      <pc:sldChg chg="modSp">
        <pc:chgData name="meng yu" userId="0c972f0548c2abfb" providerId="LiveId" clId="{D32D0379-A1BB-4A67-9F91-EB04C91ABB78}" dt="2020-03-19T14:25:07.038" v="3044" actId="6549"/>
        <pc:sldMkLst>
          <pc:docMk/>
          <pc:sldMk cId="0" sldId="667"/>
        </pc:sldMkLst>
        <pc:spChg chg="mod">
          <ac:chgData name="meng yu" userId="0c972f0548c2abfb" providerId="LiveId" clId="{D32D0379-A1BB-4A67-9F91-EB04C91ABB78}" dt="2020-03-19T14:25:00.154" v="3037" actId="6549"/>
          <ac:spMkLst>
            <pc:docMk/>
            <pc:sldMk cId="0" sldId="667"/>
            <ac:spMk id="106498" creationId="{00000000-0000-0000-0000-000000000000}"/>
          </ac:spMkLst>
        </pc:spChg>
        <pc:spChg chg="mod">
          <ac:chgData name="meng yu" userId="0c972f0548c2abfb" providerId="LiveId" clId="{D32D0379-A1BB-4A67-9F91-EB04C91ABB78}" dt="2020-03-19T14:25:07.038" v="3044" actId="6549"/>
          <ac:spMkLst>
            <pc:docMk/>
            <pc:sldMk cId="0" sldId="667"/>
            <ac:spMk id="10649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5:23.830" v="3053" actId="6549"/>
        <pc:sldMkLst>
          <pc:docMk/>
          <pc:sldMk cId="0" sldId="668"/>
        </pc:sldMkLst>
        <pc:spChg chg="mod">
          <ac:chgData name="meng yu" userId="0c972f0548c2abfb" providerId="LiveId" clId="{D32D0379-A1BB-4A67-9F91-EB04C91ABB78}" dt="2020-03-19T14:25:23.830" v="3053" actId="6549"/>
          <ac:spMkLst>
            <pc:docMk/>
            <pc:sldMk cId="0" sldId="668"/>
            <ac:spMk id="48" creationId="{00000000-0000-0000-0000-000000000000}"/>
          </ac:spMkLst>
        </pc:spChg>
        <pc:spChg chg="mod">
          <ac:chgData name="meng yu" userId="0c972f0548c2abfb" providerId="LiveId" clId="{D32D0379-A1BB-4A67-9F91-EB04C91ABB78}" dt="2020-03-19T14:25:19.882" v="3050" actId="1038"/>
          <ac:spMkLst>
            <pc:docMk/>
            <pc:sldMk cId="0" sldId="668"/>
            <ac:spMk id="4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8:22:32.422" v="4117" actId="1037"/>
        <pc:sldMkLst>
          <pc:docMk/>
          <pc:sldMk cId="0" sldId="669"/>
        </pc:sldMkLst>
        <pc:spChg chg="mod">
          <ac:chgData name="meng yu" userId="0c972f0548c2abfb" providerId="LiveId" clId="{D32D0379-A1BB-4A67-9F91-EB04C91ABB78}" dt="2020-03-19T14:26:12.269" v="3077" actId="6549"/>
          <ac:spMkLst>
            <pc:docMk/>
            <pc:sldMk cId="0" sldId="669"/>
            <ac:spMk id="108546" creationId="{00000000-0000-0000-0000-000000000000}"/>
          </ac:spMkLst>
        </pc:spChg>
        <pc:spChg chg="mod">
          <ac:chgData name="meng yu" userId="0c972f0548c2abfb" providerId="LiveId" clId="{D32D0379-A1BB-4A67-9F91-EB04C91ABB78}" dt="2020-04-03T08:22:32.422" v="4117" actId="1037"/>
          <ac:spMkLst>
            <pc:docMk/>
            <pc:sldMk cId="0" sldId="669"/>
            <ac:spMk id="108547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3:09:16.142" v="3284" actId="20577"/>
        <pc:sldMkLst>
          <pc:docMk/>
          <pc:sldMk cId="0" sldId="670"/>
        </pc:sldMkLst>
        <pc:spChg chg="mod">
          <ac:chgData name="meng yu" userId="0c972f0548c2abfb" providerId="LiveId" clId="{D32D0379-A1BB-4A67-9F91-EB04C91ABB78}" dt="2020-04-03T03:09:16.142" v="3284" actId="20577"/>
          <ac:spMkLst>
            <pc:docMk/>
            <pc:sldMk cId="0" sldId="670"/>
            <ac:spMk id="109570" creationId="{00000000-0000-0000-0000-000000000000}"/>
          </ac:spMkLst>
        </pc:spChg>
        <pc:spChg chg="mod">
          <ac:chgData name="meng yu" userId="0c972f0548c2abfb" providerId="LiveId" clId="{D32D0379-A1BB-4A67-9F91-EB04C91ABB78}" dt="2020-04-03T03:08:47.454" v="3270" actId="20577"/>
          <ac:spMkLst>
            <pc:docMk/>
            <pc:sldMk cId="0" sldId="670"/>
            <ac:spMk id="109571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8:23:06.757" v="4123" actId="2711"/>
        <pc:sldMkLst>
          <pc:docMk/>
          <pc:sldMk cId="0" sldId="672"/>
        </pc:sldMkLst>
        <pc:spChg chg="mod">
          <ac:chgData name="meng yu" userId="0c972f0548c2abfb" providerId="LiveId" clId="{D32D0379-A1BB-4A67-9F91-EB04C91ABB78}" dt="2020-04-03T03:09:25.493" v="3288" actId="20577"/>
          <ac:spMkLst>
            <pc:docMk/>
            <pc:sldMk cId="0" sldId="672"/>
            <ac:spMk id="111618" creationId="{00000000-0000-0000-0000-000000000000}"/>
          </ac:spMkLst>
        </pc:spChg>
        <pc:spChg chg="mod">
          <ac:chgData name="meng yu" userId="0c972f0548c2abfb" providerId="LiveId" clId="{D32D0379-A1BB-4A67-9F91-EB04C91ABB78}" dt="2020-04-03T08:23:06.757" v="4123" actId="2711"/>
          <ac:spMkLst>
            <pc:docMk/>
            <pc:sldMk cId="0" sldId="672"/>
            <ac:spMk id="11161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3:10:13.510" v="3299" actId="207"/>
        <pc:sldMkLst>
          <pc:docMk/>
          <pc:sldMk cId="0" sldId="673"/>
        </pc:sldMkLst>
        <pc:spChg chg="mod">
          <ac:chgData name="meng yu" userId="0c972f0548c2abfb" providerId="LiveId" clId="{D32D0379-A1BB-4A67-9F91-EB04C91ABB78}" dt="2020-04-03T03:09:48.669" v="3294" actId="20577"/>
          <ac:spMkLst>
            <pc:docMk/>
            <pc:sldMk cId="0" sldId="673"/>
            <ac:spMk id="112642" creationId="{00000000-0000-0000-0000-000000000000}"/>
          </ac:spMkLst>
        </pc:spChg>
        <pc:spChg chg="mod">
          <ac:chgData name="meng yu" userId="0c972f0548c2abfb" providerId="LiveId" clId="{D32D0379-A1BB-4A67-9F91-EB04C91ABB78}" dt="2020-04-03T03:10:13.510" v="3299" actId="207"/>
          <ac:spMkLst>
            <pc:docMk/>
            <pc:sldMk cId="0" sldId="673"/>
            <ac:spMk id="112643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6:58:23.059" v="3387" actId="207"/>
        <pc:sldMkLst>
          <pc:docMk/>
          <pc:sldMk cId="0" sldId="676"/>
        </pc:sldMkLst>
        <pc:spChg chg="mod">
          <ac:chgData name="meng yu" userId="0c972f0548c2abfb" providerId="LiveId" clId="{D32D0379-A1BB-4A67-9F91-EB04C91ABB78}" dt="2020-04-03T06:56:24.347" v="3370" actId="207"/>
          <ac:spMkLst>
            <pc:docMk/>
            <pc:sldMk cId="0" sldId="676"/>
            <ac:spMk id="115714" creationId="{00000000-0000-0000-0000-000000000000}"/>
          </ac:spMkLst>
        </pc:spChg>
        <pc:spChg chg="mod">
          <ac:chgData name="meng yu" userId="0c972f0548c2abfb" providerId="LiveId" clId="{D32D0379-A1BB-4A67-9F91-EB04C91ABB78}" dt="2020-04-03T06:54:54.737" v="3338" actId="207"/>
          <ac:spMkLst>
            <pc:docMk/>
            <pc:sldMk cId="0" sldId="676"/>
            <ac:spMk id="115715" creationId="{00000000-0000-0000-0000-000000000000}"/>
          </ac:spMkLst>
        </pc:spChg>
        <pc:spChg chg="mod">
          <ac:chgData name="meng yu" userId="0c972f0548c2abfb" providerId="LiveId" clId="{D32D0379-A1BB-4A67-9F91-EB04C91ABB78}" dt="2020-04-03T06:56:40.521" v="3371" actId="207"/>
          <ac:spMkLst>
            <pc:docMk/>
            <pc:sldMk cId="0" sldId="676"/>
            <ac:spMk id="115718" creationId="{00000000-0000-0000-0000-000000000000}"/>
          </ac:spMkLst>
        </pc:spChg>
        <pc:spChg chg="mod">
          <ac:chgData name="meng yu" userId="0c972f0548c2abfb" providerId="LiveId" clId="{D32D0379-A1BB-4A67-9F91-EB04C91ABB78}" dt="2020-04-03T06:55:12.801" v="3344" actId="207"/>
          <ac:spMkLst>
            <pc:docMk/>
            <pc:sldMk cId="0" sldId="676"/>
            <ac:spMk id="115721" creationId="{00000000-0000-0000-0000-000000000000}"/>
          </ac:spMkLst>
        </pc:spChg>
        <pc:spChg chg="mod">
          <ac:chgData name="meng yu" userId="0c972f0548c2abfb" providerId="LiveId" clId="{D32D0379-A1BB-4A67-9F91-EB04C91ABB78}" dt="2020-04-03T06:57:22.947" v="3378" actId="207"/>
          <ac:spMkLst>
            <pc:docMk/>
            <pc:sldMk cId="0" sldId="676"/>
            <ac:spMk id="115724" creationId="{00000000-0000-0000-0000-000000000000}"/>
          </ac:spMkLst>
        </pc:spChg>
        <pc:spChg chg="mod">
          <ac:chgData name="meng yu" userId="0c972f0548c2abfb" providerId="LiveId" clId="{D32D0379-A1BB-4A67-9F91-EB04C91ABB78}" dt="2020-04-03T06:58:00.483" v="3383" actId="207"/>
          <ac:spMkLst>
            <pc:docMk/>
            <pc:sldMk cId="0" sldId="676"/>
            <ac:spMk id="115727" creationId="{00000000-0000-0000-0000-000000000000}"/>
          </ac:spMkLst>
        </pc:spChg>
        <pc:spChg chg="mod">
          <ac:chgData name="meng yu" userId="0c972f0548c2abfb" providerId="LiveId" clId="{D32D0379-A1BB-4A67-9F91-EB04C91ABB78}" dt="2020-04-03T06:56:57.124" v="3374" actId="207"/>
          <ac:spMkLst>
            <pc:docMk/>
            <pc:sldMk cId="0" sldId="676"/>
            <ac:spMk id="115728" creationId="{00000000-0000-0000-0000-000000000000}"/>
          </ac:spMkLst>
        </pc:spChg>
        <pc:spChg chg="mod">
          <ac:chgData name="meng yu" userId="0c972f0548c2abfb" providerId="LiveId" clId="{D32D0379-A1BB-4A67-9F91-EB04C91ABB78}" dt="2020-04-03T06:56:48.967" v="3373" actId="207"/>
          <ac:spMkLst>
            <pc:docMk/>
            <pc:sldMk cId="0" sldId="676"/>
            <ac:spMk id="115733" creationId="{00000000-0000-0000-0000-000000000000}"/>
          </ac:spMkLst>
        </pc:spChg>
        <pc:spChg chg="mod">
          <ac:chgData name="meng yu" userId="0c972f0548c2abfb" providerId="LiveId" clId="{D32D0379-A1BB-4A67-9F91-EB04C91ABB78}" dt="2020-04-03T06:57:26.594" v="3379" actId="207"/>
          <ac:spMkLst>
            <pc:docMk/>
            <pc:sldMk cId="0" sldId="676"/>
            <ac:spMk id="115736" creationId="{00000000-0000-0000-0000-000000000000}"/>
          </ac:spMkLst>
        </pc:spChg>
        <pc:spChg chg="mod">
          <ac:chgData name="meng yu" userId="0c972f0548c2abfb" providerId="LiveId" clId="{D32D0379-A1BB-4A67-9F91-EB04C91ABB78}" dt="2020-04-03T06:57:29.413" v="3380" actId="207"/>
          <ac:spMkLst>
            <pc:docMk/>
            <pc:sldMk cId="0" sldId="676"/>
            <ac:spMk id="115737" creationId="{00000000-0000-0000-0000-000000000000}"/>
          </ac:spMkLst>
        </pc:spChg>
        <pc:spChg chg="mod">
          <ac:chgData name="meng yu" userId="0c972f0548c2abfb" providerId="LiveId" clId="{D32D0379-A1BB-4A67-9F91-EB04C91ABB78}" dt="2020-04-03T06:55:40.001" v="3353" actId="207"/>
          <ac:spMkLst>
            <pc:docMk/>
            <pc:sldMk cId="0" sldId="676"/>
            <ac:spMk id="115742" creationId="{00000000-0000-0000-0000-000000000000}"/>
          </ac:spMkLst>
        </pc:spChg>
        <pc:spChg chg="mod">
          <ac:chgData name="meng yu" userId="0c972f0548c2abfb" providerId="LiveId" clId="{D32D0379-A1BB-4A67-9F91-EB04C91ABB78}" dt="2020-04-03T06:55:28.117" v="3349" actId="207"/>
          <ac:spMkLst>
            <pc:docMk/>
            <pc:sldMk cId="0" sldId="676"/>
            <ac:spMk id="115743" creationId="{00000000-0000-0000-0000-000000000000}"/>
          </ac:spMkLst>
        </pc:spChg>
        <pc:spChg chg="mod">
          <ac:chgData name="meng yu" userId="0c972f0548c2abfb" providerId="LiveId" clId="{D32D0379-A1BB-4A67-9F91-EB04C91ABB78}" dt="2020-04-03T06:58:08.142" v="3385" actId="207"/>
          <ac:spMkLst>
            <pc:docMk/>
            <pc:sldMk cId="0" sldId="676"/>
            <ac:spMk id="115748" creationId="{00000000-0000-0000-0000-000000000000}"/>
          </ac:spMkLst>
        </pc:spChg>
        <pc:spChg chg="mod">
          <ac:chgData name="meng yu" userId="0c972f0548c2abfb" providerId="LiveId" clId="{D32D0379-A1BB-4A67-9F91-EB04C91ABB78}" dt="2020-04-03T06:58:17.530" v="3386" actId="207"/>
          <ac:spMkLst>
            <pc:docMk/>
            <pc:sldMk cId="0" sldId="676"/>
            <ac:spMk id="115751" creationId="{00000000-0000-0000-0000-000000000000}"/>
          </ac:spMkLst>
        </pc:spChg>
        <pc:spChg chg="mod">
          <ac:chgData name="meng yu" userId="0c972f0548c2abfb" providerId="LiveId" clId="{D32D0379-A1BB-4A67-9F91-EB04C91ABB78}" dt="2020-04-03T06:58:23.059" v="3387" actId="207"/>
          <ac:spMkLst>
            <pc:docMk/>
            <pc:sldMk cId="0" sldId="676"/>
            <ac:spMk id="115752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13T14:00:41.872" v="4871" actId="207"/>
        <pc:sldMkLst>
          <pc:docMk/>
          <pc:sldMk cId="0" sldId="677"/>
        </pc:sldMkLst>
        <pc:spChg chg="mod">
          <ac:chgData name="meng yu" userId="0c972f0548c2abfb" providerId="LiveId" clId="{D32D0379-A1BB-4A67-9F91-EB04C91ABB78}" dt="2020-03-19T14:29:07.133" v="3193" actId="207"/>
          <ac:spMkLst>
            <pc:docMk/>
            <pc:sldMk cId="0" sldId="677"/>
            <ac:spMk id="116738" creationId="{00000000-0000-0000-0000-000000000000}"/>
          </ac:spMkLst>
        </pc:spChg>
        <pc:spChg chg="mod">
          <ac:chgData name="meng yu" userId="0c972f0548c2abfb" providerId="LiveId" clId="{D32D0379-A1BB-4A67-9F91-EB04C91ABB78}" dt="2020-04-13T14:00:41.872" v="4871" actId="207"/>
          <ac:spMkLst>
            <pc:docMk/>
            <pc:sldMk cId="0" sldId="677"/>
            <ac:spMk id="11673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30:22.048" v="3221" actId="14100"/>
        <pc:sldMkLst>
          <pc:docMk/>
          <pc:sldMk cId="0" sldId="678"/>
        </pc:sldMkLst>
        <pc:spChg chg="mod">
          <ac:chgData name="meng yu" userId="0c972f0548c2abfb" providerId="LiveId" clId="{D32D0379-A1BB-4A67-9F91-EB04C91ABB78}" dt="2020-03-19T14:29:59.088" v="3213" actId="207"/>
          <ac:spMkLst>
            <pc:docMk/>
            <pc:sldMk cId="0" sldId="678"/>
            <ac:spMk id="117780" creationId="{00000000-0000-0000-0000-000000000000}"/>
          </ac:spMkLst>
        </pc:spChg>
        <pc:spChg chg="mod">
          <ac:chgData name="meng yu" userId="0c972f0548c2abfb" providerId="LiveId" clId="{D32D0379-A1BB-4A67-9F91-EB04C91ABB78}" dt="2020-03-19T14:30:22.048" v="3221" actId="14100"/>
          <ac:spMkLst>
            <pc:docMk/>
            <pc:sldMk cId="0" sldId="678"/>
            <ac:spMk id="118203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7:01:53.209" v="3470" actId="207"/>
        <pc:sldMkLst>
          <pc:docMk/>
          <pc:sldMk cId="0" sldId="679"/>
        </pc:sldMkLst>
        <pc:spChg chg="mod">
          <ac:chgData name="meng yu" userId="0c972f0548c2abfb" providerId="LiveId" clId="{D32D0379-A1BB-4A67-9F91-EB04C91ABB78}" dt="2020-03-19T14:30:37.991" v="3237" actId="6549"/>
          <ac:spMkLst>
            <pc:docMk/>
            <pc:sldMk cId="0" sldId="679"/>
            <ac:spMk id="118786" creationId="{00000000-0000-0000-0000-000000000000}"/>
          </ac:spMkLst>
        </pc:spChg>
        <pc:spChg chg="mod">
          <ac:chgData name="meng yu" userId="0c972f0548c2abfb" providerId="LiveId" clId="{D32D0379-A1BB-4A67-9F91-EB04C91ABB78}" dt="2020-04-03T07:01:53.209" v="3470" actId="207"/>
          <ac:spMkLst>
            <pc:docMk/>
            <pc:sldMk cId="0" sldId="679"/>
            <ac:spMk id="118787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3:11:44.298" v="3324"/>
        <pc:sldMkLst>
          <pc:docMk/>
          <pc:sldMk cId="0" sldId="684"/>
        </pc:sldMkLst>
        <pc:spChg chg="mod">
          <ac:chgData name="meng yu" userId="0c972f0548c2abfb" providerId="LiveId" clId="{D32D0379-A1BB-4A67-9F91-EB04C91ABB78}" dt="2020-04-03T03:11:44.298" v="3324"/>
          <ac:spMkLst>
            <pc:docMk/>
            <pc:sldMk cId="0" sldId="684"/>
            <ac:spMk id="120835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2:28.027" v="2957" actId="20577"/>
        <pc:sldMkLst>
          <pc:docMk/>
          <pc:sldMk cId="0" sldId="685"/>
        </pc:sldMkLst>
        <pc:spChg chg="mod">
          <ac:chgData name="meng yu" userId="0c972f0548c2abfb" providerId="LiveId" clId="{D32D0379-A1BB-4A67-9F91-EB04C91ABB78}" dt="2020-03-19T14:22:28.027" v="2957" actId="20577"/>
          <ac:spMkLst>
            <pc:docMk/>
            <pc:sldMk cId="0" sldId="685"/>
            <ac:spMk id="98306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3:05.117" v="2965" actId="6549"/>
        <pc:sldMkLst>
          <pc:docMk/>
          <pc:sldMk cId="0" sldId="686"/>
        </pc:sldMkLst>
        <pc:spChg chg="mod">
          <ac:chgData name="meng yu" userId="0c972f0548c2abfb" providerId="LiveId" clId="{D32D0379-A1BB-4A67-9F91-EB04C91ABB78}" dt="2020-03-19T14:23:05.117" v="2965" actId="6549"/>
          <ac:spMkLst>
            <pc:docMk/>
            <pc:sldMk cId="0" sldId="686"/>
            <ac:spMk id="10137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3:39.719" v="2973" actId="2711"/>
        <pc:sldMkLst>
          <pc:docMk/>
          <pc:sldMk cId="0" sldId="688"/>
        </pc:sldMkLst>
        <pc:spChg chg="mod">
          <ac:chgData name="meng yu" userId="0c972f0548c2abfb" providerId="LiveId" clId="{D32D0379-A1BB-4A67-9F91-EB04C91ABB78}" dt="2020-03-19T14:23:28.560" v="2971" actId="6549"/>
          <ac:spMkLst>
            <pc:docMk/>
            <pc:sldMk cId="0" sldId="688"/>
            <ac:spMk id="103427" creationId="{00000000-0000-0000-0000-000000000000}"/>
          </ac:spMkLst>
        </pc:spChg>
        <pc:graphicFrameChg chg="modGraphic">
          <ac:chgData name="meng yu" userId="0c972f0548c2abfb" providerId="LiveId" clId="{D32D0379-A1BB-4A67-9F91-EB04C91ABB78}" dt="2020-03-19T14:23:39.719" v="2973" actId="2711"/>
          <ac:graphicFrameMkLst>
            <pc:docMk/>
            <pc:sldMk cId="0" sldId="688"/>
            <ac:graphicFrameMk id="103428" creationId="{00000000-0000-0000-0000-000000000000}"/>
          </ac:graphicFrameMkLst>
        </pc:graphicFrameChg>
      </pc:sldChg>
      <pc:sldChg chg="modSp">
        <pc:chgData name="meng yu" userId="0c972f0548c2abfb" providerId="LiveId" clId="{D32D0379-A1BB-4A67-9F91-EB04C91ABB78}" dt="2020-03-19T14:23:49.995" v="2976" actId="20577"/>
        <pc:sldMkLst>
          <pc:docMk/>
          <pc:sldMk cId="0" sldId="689"/>
        </pc:sldMkLst>
        <pc:spChg chg="mod">
          <ac:chgData name="meng yu" userId="0c972f0548c2abfb" providerId="LiveId" clId="{D32D0379-A1BB-4A67-9F91-EB04C91ABB78}" dt="2020-03-19T14:23:49.995" v="2976" actId="20577"/>
          <ac:spMkLst>
            <pc:docMk/>
            <pc:sldMk cId="0" sldId="689"/>
            <ac:spMk id="104452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4:03.091" v="2978" actId="207"/>
        <pc:sldMkLst>
          <pc:docMk/>
          <pc:sldMk cId="0" sldId="690"/>
        </pc:sldMkLst>
        <pc:graphicFrameChg chg="modGraphic">
          <ac:chgData name="meng yu" userId="0c972f0548c2abfb" providerId="LiveId" clId="{D32D0379-A1BB-4A67-9F91-EB04C91ABB78}" dt="2020-03-19T14:24:03.091" v="2978" actId="207"/>
          <ac:graphicFrameMkLst>
            <pc:docMk/>
            <pc:sldMk cId="0" sldId="690"/>
            <ac:graphicFrameMk id="105474" creationId="{00000000-0000-0000-0000-000000000000}"/>
          </ac:graphicFrameMkLst>
        </pc:graphicFrameChg>
      </pc:sldChg>
      <pc:sldChg chg="modSp modAnim">
        <pc:chgData name="meng yu" userId="0c972f0548c2abfb" providerId="LiveId" clId="{D32D0379-A1BB-4A67-9F91-EB04C91ABB78}" dt="2020-04-03T03:12:04.064" v="3325" actId="6549"/>
        <pc:sldMkLst>
          <pc:docMk/>
          <pc:sldMk cId="0" sldId="691"/>
        </pc:sldMkLst>
        <pc:spChg chg="mod">
          <ac:chgData name="meng yu" userId="0c972f0548c2abfb" providerId="LiveId" clId="{D32D0379-A1BB-4A67-9F91-EB04C91ABB78}" dt="2020-03-19T14:31:26.047" v="3265" actId="6549"/>
          <ac:spMkLst>
            <pc:docMk/>
            <pc:sldMk cId="0" sldId="691"/>
            <ac:spMk id="121859" creationId="{00000000-0000-0000-0000-000000000000}"/>
          </ac:spMkLst>
        </pc:spChg>
        <pc:spChg chg="mod">
          <ac:chgData name="meng yu" userId="0c972f0548c2abfb" providerId="LiveId" clId="{D32D0379-A1BB-4A67-9F91-EB04C91ABB78}" dt="2020-04-03T03:12:04.064" v="3325" actId="6549"/>
          <ac:spMkLst>
            <pc:docMk/>
            <pc:sldMk cId="0" sldId="691"/>
            <ac:spMk id="121860" creationId="{00000000-0000-0000-0000-000000000000}"/>
          </ac:spMkLst>
        </pc:sp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94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95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96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98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4132407986" sldId="699"/>
        </pc:sldMkLst>
      </pc:sldChg>
      <pc:sldChg chg="addSp delSp modSp modAnim">
        <pc:chgData name="meng yu" userId="0c972f0548c2abfb" providerId="LiveId" clId="{D32D0379-A1BB-4A67-9F91-EB04C91ABB78}" dt="2020-03-18T12:15:28.203" v="1310"/>
        <pc:sldMkLst>
          <pc:docMk/>
          <pc:sldMk cId="879381127" sldId="700"/>
        </pc:sldMkLst>
        <pc:spChg chg="mod">
          <ac:chgData name="meng yu" userId="0c972f0548c2abfb" providerId="LiveId" clId="{D32D0379-A1BB-4A67-9F91-EB04C91ABB78}" dt="2020-03-18T12:14:52.033" v="1309" actId="207"/>
          <ac:spMkLst>
            <pc:docMk/>
            <pc:sldMk cId="879381127" sldId="700"/>
            <ac:spMk id="3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13:24.622" v="1243" actId="478"/>
          <ac:spMkLst>
            <pc:docMk/>
            <pc:sldMk cId="879381127" sldId="700"/>
            <ac:spMk id="4" creationId="{00000000-0000-0000-0000-000000000000}"/>
          </ac:spMkLst>
        </pc:spChg>
        <pc:spChg chg="add mod">
          <ac:chgData name="meng yu" userId="0c972f0548c2abfb" providerId="LiveId" clId="{D32D0379-A1BB-4A67-9F91-EB04C91ABB78}" dt="2020-03-18T12:13:35.284" v="1298" actId="1035"/>
          <ac:spMkLst>
            <pc:docMk/>
            <pc:sldMk cId="879381127" sldId="700"/>
            <ac:spMk id="5" creationId="{BC78B340-DD67-47B1-9D2A-B4A1AF4FAE08}"/>
          </ac:spMkLst>
        </pc:spChg>
      </pc:sldChg>
      <pc:sldChg chg="addSp delSp modSp">
        <pc:chgData name="meng yu" userId="0c972f0548c2abfb" providerId="LiveId" clId="{D32D0379-A1BB-4A67-9F91-EB04C91ABB78}" dt="2020-03-18T06:47:28.842" v="53" actId="1036"/>
        <pc:sldMkLst>
          <pc:docMk/>
          <pc:sldMk cId="2802156727" sldId="701"/>
        </pc:sldMkLst>
        <pc:spChg chg="add mod">
          <ac:chgData name="meng yu" userId="0c972f0548c2abfb" providerId="LiveId" clId="{D32D0379-A1BB-4A67-9F91-EB04C91ABB78}" dt="2020-03-18T06:47:28.842" v="53" actId="1036"/>
          <ac:spMkLst>
            <pc:docMk/>
            <pc:sldMk cId="2802156727" sldId="701"/>
            <ac:spMk id="5" creationId="{7CADDB2B-E6B4-408D-A7BA-EC638A514434}"/>
          </ac:spMkLst>
        </pc:spChg>
        <pc:spChg chg="del">
          <ac:chgData name="meng yu" userId="0c972f0548c2abfb" providerId="LiveId" clId="{D32D0379-A1BB-4A67-9F91-EB04C91ABB78}" dt="2020-03-18T06:47:25.871" v="45" actId="478"/>
          <ac:spMkLst>
            <pc:docMk/>
            <pc:sldMk cId="2802156727" sldId="701"/>
            <ac:spMk id="7171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8T09:57:40.331" v="788" actId="20577"/>
        <pc:sldMkLst>
          <pc:docMk/>
          <pc:sldMk cId="1152091770" sldId="702"/>
        </pc:sldMkLst>
        <pc:spChg chg="mod">
          <ac:chgData name="meng yu" userId="0c972f0548c2abfb" providerId="LiveId" clId="{D32D0379-A1BB-4A67-9F91-EB04C91ABB78}" dt="2020-03-18T09:10:57.915" v="403" actId="255"/>
          <ac:spMkLst>
            <pc:docMk/>
            <pc:sldMk cId="1152091770" sldId="702"/>
            <ac:spMk id="16" creationId="{00000000-0000-0000-0000-000000000000}"/>
          </ac:spMkLst>
        </pc:spChg>
        <pc:spChg chg="mod">
          <ac:chgData name="meng yu" userId="0c972f0548c2abfb" providerId="LiveId" clId="{D32D0379-A1BB-4A67-9F91-EB04C91ABB78}" dt="2020-03-18T09:57:40.331" v="788" actId="20577"/>
          <ac:spMkLst>
            <pc:docMk/>
            <pc:sldMk cId="1152091770" sldId="702"/>
            <ac:spMk id="12292" creationId="{00000000-0000-0000-0000-000000000000}"/>
          </ac:spMkLst>
        </pc:spChg>
        <pc:spChg chg="mod">
          <ac:chgData name="meng yu" userId="0c972f0548c2abfb" providerId="LiveId" clId="{D32D0379-A1BB-4A67-9F91-EB04C91ABB78}" dt="2020-03-18T09:57:18.453" v="785" actId="20577"/>
          <ac:spMkLst>
            <pc:docMk/>
            <pc:sldMk cId="1152091770" sldId="702"/>
            <ac:spMk id="12293" creationId="{00000000-0000-0000-0000-000000000000}"/>
          </ac:spMkLst>
        </pc:spChg>
        <pc:spChg chg="mod">
          <ac:chgData name="meng yu" userId="0c972f0548c2abfb" providerId="LiveId" clId="{D32D0379-A1BB-4A67-9F91-EB04C91ABB78}" dt="2020-03-18T07:08:00.215" v="252" actId="207"/>
          <ac:spMkLst>
            <pc:docMk/>
            <pc:sldMk cId="1152091770" sldId="702"/>
            <ac:spMk id="12298" creationId="{00000000-0000-0000-0000-000000000000}"/>
          </ac:spMkLst>
        </pc:sp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1163148216" sldId="703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2158614751" sldId="705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2465259153" sldId="706"/>
        </pc:sldMkLst>
      </pc:sldChg>
      <pc:sldChg chg="modSp">
        <pc:chgData name="meng yu" userId="0c972f0548c2abfb" providerId="LiveId" clId="{D32D0379-A1BB-4A67-9F91-EB04C91ABB78}" dt="2020-03-19T14:23:17.033" v="2968" actId="6549"/>
        <pc:sldMkLst>
          <pc:docMk/>
          <pc:sldMk cId="4240103668" sldId="717"/>
        </pc:sldMkLst>
        <pc:spChg chg="mod">
          <ac:chgData name="meng yu" userId="0c972f0548c2abfb" providerId="LiveId" clId="{D32D0379-A1BB-4A67-9F91-EB04C91ABB78}" dt="2020-03-19T14:23:17.033" v="2968" actId="6549"/>
          <ac:spMkLst>
            <pc:docMk/>
            <pc:sldMk cId="4240103668" sldId="717"/>
            <ac:spMk id="95234" creationId="{00000000-0000-0000-0000-000000000000}"/>
          </ac:spMkLst>
        </pc:spChg>
        <pc:graphicFrameChg chg="modGraphic">
          <ac:chgData name="meng yu" userId="0c972f0548c2abfb" providerId="LiveId" clId="{D32D0379-A1BB-4A67-9F91-EB04C91ABB78}" dt="2020-03-19T14:22:50.670" v="2960" actId="207"/>
          <ac:graphicFrameMkLst>
            <pc:docMk/>
            <pc:sldMk cId="4240103668" sldId="717"/>
            <ac:graphicFrameMk id="95235" creationId="{00000000-0000-0000-0000-000000000000}"/>
          </ac:graphicFrameMkLst>
        </pc:graphicFrameChg>
      </pc:sldChg>
      <pc:sldChg chg="modSp">
        <pc:chgData name="meng yu" userId="0c972f0548c2abfb" providerId="LiveId" clId="{D32D0379-A1BB-4A67-9F91-EB04C91ABB78}" dt="2020-03-19T14:21:32.946" v="2927" actId="20577"/>
        <pc:sldMkLst>
          <pc:docMk/>
          <pc:sldMk cId="0" sldId="718"/>
        </pc:sldMkLst>
        <pc:spChg chg="mod">
          <ac:chgData name="meng yu" userId="0c972f0548c2abfb" providerId="LiveId" clId="{D32D0379-A1BB-4A67-9F91-EB04C91ABB78}" dt="2020-03-19T14:21:32.946" v="2927" actId="20577"/>
          <ac:spMkLst>
            <pc:docMk/>
            <pc:sldMk cId="0" sldId="718"/>
            <ac:spMk id="99330" creationId="{00000000-0000-0000-0000-000000000000}"/>
          </ac:spMkLst>
        </pc:spChg>
        <pc:spChg chg="mod">
          <ac:chgData name="meng yu" userId="0c972f0548c2abfb" providerId="LiveId" clId="{D32D0379-A1BB-4A67-9F91-EB04C91ABB78}" dt="2020-03-19T14:21:25.301" v="2926" actId="6549"/>
          <ac:spMkLst>
            <pc:docMk/>
            <pc:sldMk cId="0" sldId="718"/>
            <ac:spMk id="99333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5:53.775" v="3065" actId="6549"/>
        <pc:sldMkLst>
          <pc:docMk/>
          <pc:sldMk cId="0" sldId="719"/>
        </pc:sldMkLst>
        <pc:spChg chg="mod">
          <ac:chgData name="meng yu" userId="0c972f0548c2abfb" providerId="LiveId" clId="{D32D0379-A1BB-4A67-9F91-EB04C91ABB78}" dt="2020-03-19T14:25:53.775" v="3065" actId="6549"/>
          <ac:spMkLst>
            <pc:docMk/>
            <pc:sldMk cId="0" sldId="719"/>
            <ac:spMk id="106498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3:10:33.591" v="3307" actId="27636"/>
        <pc:sldMkLst>
          <pc:docMk/>
          <pc:sldMk cId="0" sldId="723"/>
        </pc:sldMkLst>
        <pc:spChg chg="mod">
          <ac:chgData name="meng yu" userId="0c972f0548c2abfb" providerId="LiveId" clId="{D32D0379-A1BB-4A67-9F91-EB04C91ABB78}" dt="2020-03-19T14:28:12.293" v="3162" actId="6549"/>
          <ac:spMkLst>
            <pc:docMk/>
            <pc:sldMk cId="0" sldId="723"/>
            <ac:spMk id="114690" creationId="{00000000-0000-0000-0000-000000000000}"/>
          </ac:spMkLst>
        </pc:spChg>
        <pc:spChg chg="mod">
          <ac:chgData name="meng yu" userId="0c972f0548c2abfb" providerId="LiveId" clId="{D32D0379-A1BB-4A67-9F91-EB04C91ABB78}" dt="2020-04-03T03:10:33.591" v="3307" actId="27636"/>
          <ac:spMkLst>
            <pc:docMk/>
            <pc:sldMk cId="0" sldId="723"/>
            <ac:spMk id="114691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8T07:05:20.029" v="229" actId="207"/>
        <pc:sldMkLst>
          <pc:docMk/>
          <pc:sldMk cId="299328986" sldId="725"/>
        </pc:sldMkLst>
        <pc:spChg chg="mod">
          <ac:chgData name="meng yu" userId="0c972f0548c2abfb" providerId="LiveId" clId="{D32D0379-A1BB-4A67-9F91-EB04C91ABB78}" dt="2020-03-18T06:55:24.351" v="126" actId="20577"/>
          <ac:spMkLst>
            <pc:docMk/>
            <pc:sldMk cId="299328986" sldId="725"/>
            <ac:spMk id="3" creationId="{00000000-0000-0000-0000-000000000000}"/>
          </ac:spMkLst>
        </pc:spChg>
        <pc:spChg chg="mod">
          <ac:chgData name="meng yu" userId="0c972f0548c2abfb" providerId="LiveId" clId="{D32D0379-A1BB-4A67-9F91-EB04C91ABB78}" dt="2020-03-18T06:55:41.049" v="142" actId="20577"/>
          <ac:spMkLst>
            <pc:docMk/>
            <pc:sldMk cId="299328986" sldId="725"/>
            <ac:spMk id="7" creationId="{00000000-0000-0000-0000-000000000000}"/>
          </ac:spMkLst>
        </pc:spChg>
        <pc:spChg chg="mod">
          <ac:chgData name="meng yu" userId="0c972f0548c2abfb" providerId="LiveId" clId="{D32D0379-A1BB-4A67-9F91-EB04C91ABB78}" dt="2020-03-18T06:54:29.186" v="95" actId="20577"/>
          <ac:spMkLst>
            <pc:docMk/>
            <pc:sldMk cId="299328986" sldId="725"/>
            <ac:spMk id="33" creationId="{00000000-0000-0000-0000-000000000000}"/>
          </ac:spMkLst>
        </pc:spChg>
        <pc:spChg chg="mod">
          <ac:chgData name="meng yu" userId="0c972f0548c2abfb" providerId="LiveId" clId="{D32D0379-A1BB-4A67-9F91-EB04C91ABB78}" dt="2020-03-18T06:54:30.651" v="96" actId="20577"/>
          <ac:spMkLst>
            <pc:docMk/>
            <pc:sldMk cId="299328986" sldId="725"/>
            <ac:spMk id="38" creationId="{00000000-0000-0000-0000-000000000000}"/>
          </ac:spMkLst>
        </pc:spChg>
        <pc:spChg chg="mod">
          <ac:chgData name="meng yu" userId="0c972f0548c2abfb" providerId="LiveId" clId="{D32D0379-A1BB-4A67-9F91-EB04C91ABB78}" dt="2020-03-18T06:54:33.087" v="97" actId="20577"/>
          <ac:spMkLst>
            <pc:docMk/>
            <pc:sldMk cId="299328986" sldId="725"/>
            <ac:spMk id="43" creationId="{00000000-0000-0000-0000-000000000000}"/>
          </ac:spMkLst>
        </pc:spChg>
        <pc:spChg chg="mod">
          <ac:chgData name="meng yu" userId="0c972f0548c2abfb" providerId="LiveId" clId="{D32D0379-A1BB-4A67-9F91-EB04C91ABB78}" dt="2020-03-18T06:54:26.151" v="94" actId="20577"/>
          <ac:spMkLst>
            <pc:docMk/>
            <pc:sldMk cId="299328986" sldId="725"/>
            <ac:spMk id="48" creationId="{00000000-0000-0000-0000-000000000000}"/>
          </ac:spMkLst>
        </pc:spChg>
        <pc:spChg chg="mod">
          <ac:chgData name="meng yu" userId="0c972f0548c2abfb" providerId="LiveId" clId="{D32D0379-A1BB-4A67-9F91-EB04C91ABB78}" dt="2020-03-18T06:54:21.223" v="93" actId="20577"/>
          <ac:spMkLst>
            <pc:docMk/>
            <pc:sldMk cId="299328986" sldId="725"/>
            <ac:spMk id="51" creationId="{00000000-0000-0000-0000-000000000000}"/>
          </ac:spMkLst>
        </pc:spChg>
        <pc:spChg chg="mod">
          <ac:chgData name="meng yu" userId="0c972f0548c2abfb" providerId="LiveId" clId="{D32D0379-A1BB-4A67-9F91-EB04C91ABB78}" dt="2020-03-18T07:05:20.029" v="229" actId="207"/>
          <ac:spMkLst>
            <pc:docMk/>
            <pc:sldMk cId="299328986" sldId="725"/>
            <ac:spMk id="308226" creationId="{00000000-0000-0000-0000-000000000000}"/>
          </ac:spMkLst>
        </pc:spChg>
        <pc:spChg chg="mod">
          <ac:chgData name="meng yu" userId="0c972f0548c2abfb" providerId="LiveId" clId="{D32D0379-A1BB-4A67-9F91-EB04C91ABB78}" dt="2020-03-18T06:54:01.577" v="81" actId="207"/>
          <ac:spMkLst>
            <pc:docMk/>
            <pc:sldMk cId="299328986" sldId="725"/>
            <ac:spMk id="308227" creationId="{00000000-0000-0000-0000-000000000000}"/>
          </ac:spMkLst>
        </pc:spChg>
        <pc:grpChg chg="mod">
          <ac:chgData name="meng yu" userId="0c972f0548c2abfb" providerId="LiveId" clId="{D32D0379-A1BB-4A67-9F91-EB04C91ABB78}" dt="2020-03-18T06:53:54.236" v="77" actId="1038"/>
          <ac:grpSpMkLst>
            <pc:docMk/>
            <pc:sldMk cId="299328986" sldId="725"/>
            <ac:grpSpMk id="6" creationId="{00000000-0000-0000-0000-000000000000}"/>
          </ac:grpSpMkLst>
        </pc:grpChg>
      </pc:sldChg>
      <pc:sldChg chg="modSp">
        <pc:chgData name="meng yu" userId="0c972f0548c2abfb" providerId="LiveId" clId="{D32D0379-A1BB-4A67-9F91-EB04C91ABB78}" dt="2020-03-18T06:52:20.189" v="62" actId="20577"/>
        <pc:sldMkLst>
          <pc:docMk/>
          <pc:sldMk cId="3860240411" sldId="726"/>
        </pc:sldMkLst>
        <pc:spChg chg="mod">
          <ac:chgData name="meng yu" userId="0c972f0548c2abfb" providerId="LiveId" clId="{D32D0379-A1BB-4A67-9F91-EB04C91ABB78}" dt="2020-03-18T06:52:20.189" v="62" actId="20577"/>
          <ac:spMkLst>
            <pc:docMk/>
            <pc:sldMk cId="3860240411" sldId="726"/>
            <ac:spMk id="29" creationId="{00000000-0000-0000-0000-000000000000}"/>
          </ac:spMkLst>
        </pc:spChg>
        <pc:spChg chg="mod">
          <ac:chgData name="meng yu" userId="0c972f0548c2abfb" providerId="LiveId" clId="{D32D0379-A1BB-4A67-9F91-EB04C91ABB78}" dt="2020-03-18T06:52:14.966" v="61" actId="20577"/>
          <ac:spMkLst>
            <pc:docMk/>
            <pc:sldMk cId="3860240411" sldId="726"/>
            <ac:spMk id="33" creationId="{00000000-0000-0000-0000-000000000000}"/>
          </ac:spMkLst>
        </pc:sp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4016334056" sldId="727"/>
        </pc:sldMkLst>
      </pc:sldChg>
      <pc:sldChg chg="modSp">
        <pc:chgData name="meng yu" userId="0c972f0548c2abfb" providerId="LiveId" clId="{D32D0379-A1BB-4A67-9F91-EB04C91ABB78}" dt="2020-03-19T14:22:40.167" v="2958" actId="20577"/>
        <pc:sldMkLst>
          <pc:docMk/>
          <pc:sldMk cId="79026614" sldId="730"/>
        </pc:sldMkLst>
        <pc:spChg chg="mod">
          <ac:chgData name="meng yu" userId="0c972f0548c2abfb" providerId="LiveId" clId="{D32D0379-A1BB-4A67-9F91-EB04C91ABB78}" dt="2020-03-19T14:22:40.167" v="2958" actId="20577"/>
          <ac:spMkLst>
            <pc:docMk/>
            <pc:sldMk cId="79026614" sldId="730"/>
            <ac:spMk id="41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3:00.203" v="2962" actId="207"/>
        <pc:sldMkLst>
          <pc:docMk/>
          <pc:sldMk cId="3900632375" sldId="731"/>
        </pc:sldMkLst>
        <pc:graphicFrameChg chg="modGraphic">
          <ac:chgData name="meng yu" userId="0c972f0548c2abfb" providerId="LiveId" clId="{D32D0379-A1BB-4A67-9F91-EB04C91ABB78}" dt="2020-03-19T14:23:00.203" v="2962" actId="207"/>
          <ac:graphicFrameMkLst>
            <pc:docMk/>
            <pc:sldMk cId="3900632375" sldId="731"/>
            <ac:graphicFrameMk id="95235" creationId="{00000000-0000-0000-0000-000000000000}"/>
          </ac:graphicFrameMkLst>
        </pc:graphicFrame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317617668" sldId="732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527956241" sldId="733"/>
        </pc:sldMkLst>
      </pc:sldChg>
      <pc:sldChg chg="modSp">
        <pc:chgData name="meng yu" userId="0c972f0548c2abfb" providerId="LiveId" clId="{D32D0379-A1BB-4A67-9F91-EB04C91ABB78}" dt="2020-03-18T06:42:49.433" v="34" actId="1037"/>
        <pc:sldMkLst>
          <pc:docMk/>
          <pc:sldMk cId="3072224985" sldId="737"/>
        </pc:sldMkLst>
        <pc:spChg chg="mod">
          <ac:chgData name="meng yu" userId="0c972f0548c2abfb" providerId="LiveId" clId="{D32D0379-A1BB-4A67-9F91-EB04C91ABB78}" dt="2020-03-18T06:42:33.261" v="31"/>
          <ac:spMkLst>
            <pc:docMk/>
            <pc:sldMk cId="3072224985" sldId="737"/>
            <ac:spMk id="304131" creationId="{00000000-0000-0000-0000-000000000000}"/>
          </ac:spMkLst>
        </pc:spChg>
        <pc:spChg chg="mod">
          <ac:chgData name="meng yu" userId="0c972f0548c2abfb" providerId="LiveId" clId="{D32D0379-A1BB-4A67-9F91-EB04C91ABB78}" dt="2020-03-18T06:42:49.433" v="34" actId="1037"/>
          <ac:spMkLst>
            <pc:docMk/>
            <pc:sldMk cId="3072224985" sldId="737"/>
            <ac:spMk id="304138" creationId="{00000000-0000-0000-0000-000000000000}"/>
          </ac:spMkLst>
        </pc:spChg>
      </pc:sldChg>
      <pc:sldChg chg="addSp delSp modSp addAnim delAnim modAnim">
        <pc:chgData name="meng yu" userId="0c972f0548c2abfb" providerId="LiveId" clId="{D32D0379-A1BB-4A67-9F91-EB04C91ABB78}" dt="2020-03-18T10:04:01.599" v="993"/>
        <pc:sldMkLst>
          <pc:docMk/>
          <pc:sldMk cId="2063210461" sldId="738"/>
        </pc:sldMkLst>
        <pc:spChg chg="del">
          <ac:chgData name="meng yu" userId="0c972f0548c2abfb" providerId="LiveId" clId="{D32D0379-A1BB-4A67-9F91-EB04C91ABB78}" dt="2020-03-18T09:12:20.710" v="411" actId="478"/>
          <ac:spMkLst>
            <pc:docMk/>
            <pc:sldMk cId="2063210461" sldId="738"/>
            <ac:spMk id="2" creationId="{00000000-0000-0000-0000-000000000000}"/>
          </ac:spMkLst>
        </pc:spChg>
        <pc:spChg chg="mod">
          <ac:chgData name="meng yu" userId="0c972f0548c2abfb" providerId="LiveId" clId="{D32D0379-A1BB-4A67-9F91-EB04C91ABB78}" dt="2020-03-18T09:41:41.501" v="608"/>
          <ac:spMkLst>
            <pc:docMk/>
            <pc:sldMk cId="2063210461" sldId="738"/>
            <ac:spMk id="3" creationId="{00000000-0000-0000-0000-000000000000}"/>
          </ac:spMkLst>
        </pc:spChg>
        <pc:spChg chg="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6" creationId="{00000000-0000-0000-0000-000000000000}"/>
          </ac:spMkLst>
        </pc:spChg>
        <pc:spChg chg="mod">
          <ac:chgData name="meng yu" userId="0c972f0548c2abfb" providerId="LiveId" clId="{D32D0379-A1BB-4A67-9F91-EB04C91ABB78}" dt="2020-03-18T10:03:41.233" v="992" actId="1037"/>
          <ac:spMkLst>
            <pc:docMk/>
            <pc:sldMk cId="2063210461" sldId="738"/>
            <ac:spMk id="7" creationId="{00000000-0000-0000-0000-000000000000}"/>
          </ac:spMkLst>
        </pc:spChg>
        <pc:spChg chg="mod">
          <ac:chgData name="meng yu" userId="0c972f0548c2abfb" providerId="LiveId" clId="{D32D0379-A1BB-4A67-9F91-EB04C91ABB78}" dt="2020-03-18T10:03:38.056" v="989" actId="14100"/>
          <ac:spMkLst>
            <pc:docMk/>
            <pc:sldMk cId="2063210461" sldId="738"/>
            <ac:spMk id="11" creationId="{00000000-0000-0000-0000-000000000000}"/>
          </ac:spMkLst>
        </pc:spChg>
        <pc:spChg chg="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13" creationId="{00000000-0000-0000-0000-000000000000}"/>
          </ac:spMkLst>
        </pc:spChg>
        <pc:spChg chg="del">
          <ac:chgData name="meng yu" userId="0c972f0548c2abfb" providerId="LiveId" clId="{D32D0379-A1BB-4A67-9F91-EB04C91ABB78}" dt="2020-03-18T09:58:23.393" v="795" actId="478"/>
          <ac:spMkLst>
            <pc:docMk/>
            <pc:sldMk cId="2063210461" sldId="738"/>
            <ac:spMk id="14" creationId="{00000000-0000-0000-0000-000000000000}"/>
          </ac:spMkLst>
        </pc:spChg>
        <pc:spChg chg="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16" creationId="{00000000-0000-0000-0000-000000000000}"/>
          </ac:spMkLst>
        </pc:spChg>
        <pc:spChg chg="mod">
          <ac:chgData name="meng yu" userId="0c972f0548c2abfb" providerId="LiveId" clId="{D32D0379-A1BB-4A67-9F91-EB04C91ABB78}" dt="2020-03-18T10:01:47.470" v="903" actId="1038"/>
          <ac:spMkLst>
            <pc:docMk/>
            <pc:sldMk cId="2063210461" sldId="738"/>
            <ac:spMk id="17" creationId="{00000000-0000-0000-0000-000000000000}"/>
          </ac:spMkLst>
        </pc:spChg>
        <pc:spChg chg="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18" creationId="{00000000-0000-0000-0000-000000000000}"/>
          </ac:spMkLst>
        </pc:spChg>
        <pc:spChg chg="del">
          <ac:chgData name="meng yu" userId="0c972f0548c2abfb" providerId="LiveId" clId="{D32D0379-A1BB-4A67-9F91-EB04C91ABB78}" dt="2020-03-18T09:58:02.432" v="789" actId="478"/>
          <ac:spMkLst>
            <pc:docMk/>
            <pc:sldMk cId="2063210461" sldId="738"/>
            <ac:spMk id="19" creationId="{00000000-0000-0000-0000-000000000000}"/>
          </ac:spMkLst>
        </pc:spChg>
        <pc:spChg chg="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20" creationId="{00000000-0000-0000-0000-000000000000}"/>
          </ac:spMkLst>
        </pc:spChg>
        <pc:spChg chg="del">
          <ac:chgData name="meng yu" userId="0c972f0548c2abfb" providerId="LiveId" clId="{D32D0379-A1BB-4A67-9F91-EB04C91ABB78}" dt="2020-03-18T09:58:11.358" v="792" actId="478"/>
          <ac:spMkLst>
            <pc:docMk/>
            <pc:sldMk cId="2063210461" sldId="738"/>
            <ac:spMk id="21" creationId="{00000000-0000-0000-0000-000000000000}"/>
          </ac:spMkLst>
        </pc:spChg>
        <pc:spChg chg="mod">
          <ac:chgData name="meng yu" userId="0c972f0548c2abfb" providerId="LiveId" clId="{D32D0379-A1BB-4A67-9F91-EB04C91ABB78}" dt="2020-03-18T09:58:46.189" v="843" actId="1035"/>
          <ac:spMkLst>
            <pc:docMk/>
            <pc:sldMk cId="2063210461" sldId="738"/>
            <ac:spMk id="23" creationId="{00000000-0000-0000-0000-000000000000}"/>
          </ac:spMkLst>
        </pc:spChg>
        <pc:spChg chg="mod">
          <ac:chgData name="meng yu" userId="0c972f0548c2abfb" providerId="LiveId" clId="{D32D0379-A1BB-4A67-9F91-EB04C91ABB78}" dt="2020-03-18T09:58:46.189" v="843" actId="1035"/>
          <ac:spMkLst>
            <pc:docMk/>
            <pc:sldMk cId="2063210461" sldId="738"/>
            <ac:spMk id="24" creationId="{00000000-0000-0000-0000-000000000000}"/>
          </ac:spMkLst>
        </pc:spChg>
        <pc:spChg chg="mod">
          <ac:chgData name="meng yu" userId="0c972f0548c2abfb" providerId="LiveId" clId="{D32D0379-A1BB-4A67-9F91-EB04C91ABB78}" dt="2020-03-18T10:02:41.495" v="965" actId="1035"/>
          <ac:spMkLst>
            <pc:docMk/>
            <pc:sldMk cId="2063210461" sldId="738"/>
            <ac:spMk id="25" creationId="{00000000-0000-0000-0000-000000000000}"/>
          </ac:spMkLst>
        </pc:spChg>
        <pc:spChg chg="mod">
          <ac:chgData name="meng yu" userId="0c972f0548c2abfb" providerId="LiveId" clId="{D32D0379-A1BB-4A67-9F91-EB04C91ABB78}" dt="2020-03-18T09:58:46.189" v="843" actId="1035"/>
          <ac:spMkLst>
            <pc:docMk/>
            <pc:sldMk cId="2063210461" sldId="738"/>
            <ac:spMk id="26" creationId="{00000000-0000-0000-0000-000000000000}"/>
          </ac:spMkLst>
        </pc:spChg>
        <pc:spChg chg="del">
          <ac:chgData name="meng yu" userId="0c972f0548c2abfb" providerId="LiveId" clId="{D32D0379-A1BB-4A67-9F91-EB04C91ABB78}" dt="2020-03-18T09:58:30.373" v="799" actId="478"/>
          <ac:spMkLst>
            <pc:docMk/>
            <pc:sldMk cId="2063210461" sldId="738"/>
            <ac:spMk id="27" creationId="{00000000-0000-0000-0000-000000000000}"/>
          </ac:spMkLst>
        </pc:spChg>
        <pc:spChg chg="del">
          <ac:chgData name="meng yu" userId="0c972f0548c2abfb" providerId="LiveId" clId="{D32D0379-A1BB-4A67-9F91-EB04C91ABB78}" dt="2020-03-18T09:58:28.728" v="798" actId="478"/>
          <ac:spMkLst>
            <pc:docMk/>
            <pc:sldMk cId="2063210461" sldId="738"/>
            <ac:spMk id="28" creationId="{00000000-0000-0000-0000-000000000000}"/>
          </ac:spMkLst>
        </pc:spChg>
        <pc:spChg chg="mod">
          <ac:chgData name="meng yu" userId="0c972f0548c2abfb" providerId="LiveId" clId="{D32D0379-A1BB-4A67-9F91-EB04C91ABB78}" dt="2020-03-18T09:58:46.189" v="843" actId="1035"/>
          <ac:spMkLst>
            <pc:docMk/>
            <pc:sldMk cId="2063210461" sldId="738"/>
            <ac:spMk id="29" creationId="{00000000-0000-0000-0000-000000000000}"/>
          </ac:spMkLst>
        </pc:spChg>
        <pc:spChg chg="mod">
          <ac:chgData name="meng yu" userId="0c972f0548c2abfb" providerId="LiveId" clId="{D32D0379-A1BB-4A67-9F91-EB04C91ABB78}" dt="2020-03-18T09:58:46.189" v="843" actId="1035"/>
          <ac:spMkLst>
            <pc:docMk/>
            <pc:sldMk cId="2063210461" sldId="738"/>
            <ac:spMk id="31" creationId="{00000000-0000-0000-0000-000000000000}"/>
          </ac:spMkLst>
        </pc:spChg>
        <pc:spChg chg="mod">
          <ac:chgData name="meng yu" userId="0c972f0548c2abfb" providerId="LiveId" clId="{D32D0379-A1BB-4A67-9F91-EB04C91ABB78}" dt="2020-03-18T09:58:46.189" v="843" actId="1035"/>
          <ac:spMkLst>
            <pc:docMk/>
            <pc:sldMk cId="2063210461" sldId="738"/>
            <ac:spMk id="32" creationId="{00000000-0000-0000-0000-000000000000}"/>
          </ac:spMkLst>
        </pc:spChg>
        <pc:spChg chg="add del mod">
          <ac:chgData name="meng yu" userId="0c972f0548c2abfb" providerId="LiveId" clId="{D32D0379-A1BB-4A67-9F91-EB04C91ABB78}" dt="2020-03-18T09:12:24.959" v="412" actId="478"/>
          <ac:spMkLst>
            <pc:docMk/>
            <pc:sldMk cId="2063210461" sldId="738"/>
            <ac:spMk id="34" creationId="{C72C4BE7-A9A5-4D5F-9AA4-4092DAB43112}"/>
          </ac:spMkLst>
        </pc:spChg>
        <pc:spChg chg="add">
          <ac:chgData name="meng yu" userId="0c972f0548c2abfb" providerId="LiveId" clId="{D32D0379-A1BB-4A67-9F91-EB04C91ABB78}" dt="2020-03-18T09:12:25.315" v="413"/>
          <ac:spMkLst>
            <pc:docMk/>
            <pc:sldMk cId="2063210461" sldId="738"/>
            <ac:spMk id="35" creationId="{F71B43E2-3410-4F84-A1AA-1FAD43C24832}"/>
          </ac:spMkLst>
        </pc:spChg>
        <pc:spChg chg="add 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36" creationId="{4E539FA0-A7D8-44B8-A9D1-90677A071013}"/>
          </ac:spMkLst>
        </pc:spChg>
        <pc:spChg chg="add 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37" creationId="{9FD12AED-9E5A-4073-8A5B-AF0E9E4D60FC}"/>
          </ac:spMkLst>
        </pc:spChg>
        <pc:spChg chg="add mod">
          <ac:chgData name="meng yu" userId="0c972f0548c2abfb" providerId="LiveId" clId="{D32D0379-A1BB-4A67-9F91-EB04C91ABB78}" dt="2020-03-18T10:02:57.073" v="968" actId="164"/>
          <ac:spMkLst>
            <pc:docMk/>
            <pc:sldMk cId="2063210461" sldId="738"/>
            <ac:spMk id="38" creationId="{6A2F4CA2-83CD-4ADC-9587-3EC9751E6DE0}"/>
          </ac:spMkLst>
        </pc:spChg>
        <pc:spChg chg="add mod">
          <ac:chgData name="meng yu" userId="0c972f0548c2abfb" providerId="LiveId" clId="{D32D0379-A1BB-4A67-9F91-EB04C91ABB78}" dt="2020-03-18T10:02:57.073" v="968" actId="164"/>
          <ac:spMkLst>
            <pc:docMk/>
            <pc:sldMk cId="2063210461" sldId="738"/>
            <ac:spMk id="39" creationId="{FDDBE871-47E4-4CF3-AB40-3A19D1A4AEB5}"/>
          </ac:spMkLst>
        </pc:spChg>
        <pc:spChg chg="add mod">
          <ac:chgData name="meng yu" userId="0c972f0548c2abfb" providerId="LiveId" clId="{D32D0379-A1BB-4A67-9F91-EB04C91ABB78}" dt="2020-03-18T10:03:08.892" v="975" actId="164"/>
          <ac:spMkLst>
            <pc:docMk/>
            <pc:sldMk cId="2063210461" sldId="738"/>
            <ac:spMk id="40" creationId="{7BB71C98-788F-437C-BE29-9BC3B959562E}"/>
          </ac:spMkLst>
        </pc:spChg>
        <pc:spChg chg="add mod">
          <ac:chgData name="meng yu" userId="0c972f0548c2abfb" providerId="LiveId" clId="{D32D0379-A1BB-4A67-9F91-EB04C91ABB78}" dt="2020-03-18T10:02:57.073" v="968" actId="164"/>
          <ac:spMkLst>
            <pc:docMk/>
            <pc:sldMk cId="2063210461" sldId="738"/>
            <ac:spMk id="41" creationId="{271D7320-CA41-4ED0-8457-7F2C8C35A291}"/>
          </ac:spMkLst>
        </pc:spChg>
        <pc:grpChg chg="add del mod">
          <ac:chgData name="meng yu" userId="0c972f0548c2abfb" providerId="LiveId" clId="{D32D0379-A1BB-4A67-9F91-EB04C91ABB78}" dt="2020-03-18T10:02:57.073" v="968" actId="164"/>
          <ac:grpSpMkLst>
            <pc:docMk/>
            <pc:sldMk cId="2063210461" sldId="738"/>
            <ac:grpSpMk id="33" creationId="{00000000-0000-0000-0000-000000000000}"/>
          </ac:grpSpMkLst>
        </pc:grpChg>
        <pc:grpChg chg="add mod">
          <ac:chgData name="meng yu" userId="0c972f0548c2abfb" providerId="LiveId" clId="{D32D0379-A1BB-4A67-9F91-EB04C91ABB78}" dt="2020-03-18T10:03:08.892" v="975" actId="164"/>
          <ac:grpSpMkLst>
            <pc:docMk/>
            <pc:sldMk cId="2063210461" sldId="738"/>
            <ac:grpSpMk id="42" creationId="{CA928234-FA04-497B-9B30-F5BF3EEBE38C}"/>
          </ac:grpSpMkLst>
        </pc:grpChg>
        <pc:grpChg chg="add mod">
          <ac:chgData name="meng yu" userId="0c972f0548c2abfb" providerId="LiveId" clId="{D32D0379-A1BB-4A67-9F91-EB04C91ABB78}" dt="2020-03-18T10:03:11.604" v="987" actId="1037"/>
          <ac:grpSpMkLst>
            <pc:docMk/>
            <pc:sldMk cId="2063210461" sldId="738"/>
            <ac:grpSpMk id="43" creationId="{BD78AE8F-EAAC-46E9-B83E-B0D015E28FE6}"/>
          </ac:grpSpMkLst>
        </pc:grpChg>
      </pc:sldChg>
      <pc:sldChg chg="modSp modAnim">
        <pc:chgData name="meng yu" userId="0c972f0548c2abfb" providerId="LiveId" clId="{D32D0379-A1BB-4A67-9F91-EB04C91ABB78}" dt="2020-03-18T12:31:39.835" v="1909" actId="207"/>
        <pc:sldMkLst>
          <pc:docMk/>
          <pc:sldMk cId="402570015" sldId="739"/>
        </pc:sldMkLst>
        <pc:spChg chg="mod">
          <ac:chgData name="meng yu" userId="0c972f0548c2abfb" providerId="LiveId" clId="{D32D0379-A1BB-4A67-9F91-EB04C91ABB78}" dt="2020-03-18T12:31:39.835" v="1909" actId="207"/>
          <ac:spMkLst>
            <pc:docMk/>
            <pc:sldMk cId="402570015" sldId="739"/>
            <ac:spMk id="56324" creationId="{00000000-0000-0000-0000-000000000000}"/>
          </ac:spMkLst>
        </pc:spChg>
      </pc:sldChg>
      <pc:sldChg chg="addSp delSp modSp modAnim">
        <pc:chgData name="meng yu" userId="0c972f0548c2abfb" providerId="LiveId" clId="{D32D0379-A1BB-4A67-9F91-EB04C91ABB78}" dt="2020-04-03T06:49:35.105" v="3336"/>
        <pc:sldMkLst>
          <pc:docMk/>
          <pc:sldMk cId="1153566232" sldId="740"/>
        </pc:sldMkLst>
        <pc:spChg chg="del mod">
          <ac:chgData name="meng yu" userId="0c972f0548c2abfb" providerId="LiveId" clId="{D32D0379-A1BB-4A67-9F91-EB04C91ABB78}" dt="2020-04-03T03:18:03.125" v="3333" actId="478"/>
          <ac:spMkLst>
            <pc:docMk/>
            <pc:sldMk cId="1153566232" sldId="740"/>
            <ac:spMk id="120835" creationId="{00000000-0000-0000-0000-000000000000}"/>
          </ac:spMkLst>
        </pc:spChg>
        <pc:picChg chg="add del">
          <ac:chgData name="meng yu" userId="0c972f0548c2abfb" providerId="LiveId" clId="{D32D0379-A1BB-4A67-9F91-EB04C91ABB78}" dt="2020-04-03T03:17:57.161" v="3332"/>
          <ac:picMkLst>
            <pc:docMk/>
            <pc:sldMk cId="1153566232" sldId="740"/>
            <ac:picMk id="2" creationId="{40A337F5-89E1-4EAE-817F-72B8C8BB40A6}"/>
          </ac:picMkLst>
        </pc:picChg>
        <pc:picChg chg="add">
          <ac:chgData name="meng yu" userId="0c972f0548c2abfb" providerId="LiveId" clId="{D32D0379-A1BB-4A67-9F91-EB04C91ABB78}" dt="2020-04-03T06:49:35.105" v="3336"/>
          <ac:picMkLst>
            <pc:docMk/>
            <pc:sldMk cId="1153566232" sldId="740"/>
            <ac:picMk id="2" creationId="{99791C1D-2146-47B7-8CCC-AEFA088F09C8}"/>
          </ac:picMkLst>
        </pc:picChg>
        <pc:picChg chg="add del">
          <ac:chgData name="meng yu" userId="0c972f0548c2abfb" providerId="LiveId" clId="{D32D0379-A1BB-4A67-9F91-EB04C91ABB78}" dt="2020-04-03T06:49:34.631" v="3335" actId="478"/>
          <ac:picMkLst>
            <pc:docMk/>
            <pc:sldMk cId="1153566232" sldId="740"/>
            <ac:picMk id="3" creationId="{E87008FC-CCF9-4F6C-9008-9C30FAA56B0E}"/>
          </ac:picMkLst>
        </pc:picChg>
      </pc:sldChg>
      <pc:sldChg chg="modSp del">
        <pc:chgData name="meng yu" userId="0c972f0548c2abfb" providerId="LiveId" clId="{D32D0379-A1BB-4A67-9F91-EB04C91ABB78}" dt="2020-03-19T13:01:25.360" v="2507" actId="47"/>
        <pc:sldMkLst>
          <pc:docMk/>
          <pc:sldMk cId="3962514989" sldId="740"/>
        </pc:sldMkLst>
        <pc:spChg chg="mod">
          <ac:chgData name="meng yu" userId="0c972f0548c2abfb" providerId="LiveId" clId="{D32D0379-A1BB-4A67-9F91-EB04C91ABB78}" dt="2020-03-19T13:00:28.773" v="2494" actId="114"/>
          <ac:spMkLst>
            <pc:docMk/>
            <pc:sldMk cId="3962514989" sldId="740"/>
            <ac:spMk id="5223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7:00:17.983" v="3453" actId="20577"/>
        <pc:sldMkLst>
          <pc:docMk/>
          <pc:sldMk cId="1997575720" sldId="741"/>
        </pc:sldMkLst>
        <pc:spChg chg="mod">
          <ac:chgData name="meng yu" userId="0c972f0548c2abfb" providerId="LiveId" clId="{D32D0379-A1BB-4A67-9F91-EB04C91ABB78}" dt="2020-04-03T07:00:17.983" v="3453" actId="20577"/>
          <ac:spMkLst>
            <pc:docMk/>
            <pc:sldMk cId="1997575720" sldId="741"/>
            <ac:spMk id="118787" creationId="{00000000-0000-0000-0000-000000000000}"/>
          </ac:spMkLst>
        </pc:spChg>
      </pc:sldChg>
      <pc:sldChg chg="addSp delSp modSp add">
        <pc:chgData name="meng yu" userId="0c972f0548c2abfb" providerId="LiveId" clId="{D32D0379-A1BB-4A67-9F91-EB04C91ABB78}" dt="2020-04-03T07:38:09.445" v="3799" actId="207"/>
        <pc:sldMkLst>
          <pc:docMk/>
          <pc:sldMk cId="2772337994" sldId="742"/>
        </pc:sldMkLst>
        <pc:spChg chg="mod">
          <ac:chgData name="meng yu" userId="0c972f0548c2abfb" providerId="LiveId" clId="{D32D0379-A1BB-4A67-9F91-EB04C91ABB78}" dt="2020-04-03T07:10:23.212" v="3605" actId="207"/>
          <ac:spMkLst>
            <pc:docMk/>
            <pc:sldMk cId="2772337994" sldId="742"/>
            <ac:spMk id="3" creationId="{231EC730-6A8C-452B-8767-F9D4DAEA18AB}"/>
          </ac:spMkLst>
        </pc:spChg>
        <pc:spChg chg="mod">
          <ac:chgData name="meng yu" userId="0c972f0548c2abfb" providerId="LiveId" clId="{D32D0379-A1BB-4A67-9F91-EB04C91ABB78}" dt="2020-04-03T07:10:28.227" v="3606" actId="207"/>
          <ac:spMkLst>
            <pc:docMk/>
            <pc:sldMk cId="2772337994" sldId="742"/>
            <ac:spMk id="4" creationId="{AA86E346-82F5-4298-9472-9EAAF23F7B56}"/>
          </ac:spMkLst>
        </pc:spChg>
        <pc:spChg chg="mod">
          <ac:chgData name="meng yu" userId="0c972f0548c2abfb" providerId="LiveId" clId="{D32D0379-A1BB-4A67-9F91-EB04C91ABB78}" dt="2020-04-03T07:10:32.050" v="3607" actId="207"/>
          <ac:spMkLst>
            <pc:docMk/>
            <pc:sldMk cId="2772337994" sldId="742"/>
            <ac:spMk id="5" creationId="{F4C002C7-E961-460D-8249-D446B56B08EA}"/>
          </ac:spMkLst>
        </pc:spChg>
        <pc:spChg chg="mod">
          <ac:chgData name="meng yu" userId="0c972f0548c2abfb" providerId="LiveId" clId="{D32D0379-A1BB-4A67-9F91-EB04C91ABB78}" dt="2020-04-03T07:10:35.610" v="3608" actId="207"/>
          <ac:spMkLst>
            <pc:docMk/>
            <pc:sldMk cId="2772337994" sldId="742"/>
            <ac:spMk id="11" creationId="{0F73413A-3BBE-4771-9873-C7A50600B1AE}"/>
          </ac:spMkLst>
        </pc:spChg>
        <pc:spChg chg="mod">
          <ac:chgData name="meng yu" userId="0c972f0548c2abfb" providerId="LiveId" clId="{D32D0379-A1BB-4A67-9F91-EB04C91ABB78}" dt="2020-04-03T07:10:39.721" v="3609" actId="207"/>
          <ac:spMkLst>
            <pc:docMk/>
            <pc:sldMk cId="2772337994" sldId="742"/>
            <ac:spMk id="12" creationId="{AC3C93AA-D7BC-417E-AA2D-4CD1C5E9B468}"/>
          </ac:spMkLst>
        </pc:spChg>
        <pc:spChg chg="mod">
          <ac:chgData name="meng yu" userId="0c972f0548c2abfb" providerId="LiveId" clId="{D32D0379-A1BB-4A67-9F91-EB04C91ABB78}" dt="2020-04-03T07:10:46.374" v="3611" actId="207"/>
          <ac:spMkLst>
            <pc:docMk/>
            <pc:sldMk cId="2772337994" sldId="742"/>
            <ac:spMk id="22" creationId="{694031B7-B47C-4826-85E6-69986A5E4B44}"/>
          </ac:spMkLst>
        </pc:spChg>
        <pc:spChg chg="mod">
          <ac:chgData name="meng yu" userId="0c972f0548c2abfb" providerId="LiveId" clId="{D32D0379-A1BB-4A67-9F91-EB04C91ABB78}" dt="2020-04-03T07:10:50.283" v="3612" actId="207"/>
          <ac:spMkLst>
            <pc:docMk/>
            <pc:sldMk cId="2772337994" sldId="742"/>
            <ac:spMk id="23" creationId="{8776E3A8-B475-4A22-99E2-EF0CE28478A2}"/>
          </ac:spMkLst>
        </pc:spChg>
        <pc:spChg chg="mod">
          <ac:chgData name="meng yu" userId="0c972f0548c2abfb" providerId="LiveId" clId="{D32D0379-A1BB-4A67-9F91-EB04C91ABB78}" dt="2020-04-03T07:10:55.197" v="3613" actId="207"/>
          <ac:spMkLst>
            <pc:docMk/>
            <pc:sldMk cId="2772337994" sldId="742"/>
            <ac:spMk id="24" creationId="{6BC1C8E8-FED2-4862-A673-A84250FBC1D8}"/>
          </ac:spMkLst>
        </pc:spChg>
        <pc:spChg chg="mod">
          <ac:chgData name="meng yu" userId="0c972f0548c2abfb" providerId="LiveId" clId="{D32D0379-A1BB-4A67-9F91-EB04C91ABB78}" dt="2020-04-03T07:10:58.854" v="3614" actId="207"/>
          <ac:spMkLst>
            <pc:docMk/>
            <pc:sldMk cId="2772337994" sldId="742"/>
            <ac:spMk id="25" creationId="{E1307DC5-ED42-42F9-9797-BE9722663C81}"/>
          </ac:spMkLst>
        </pc:spChg>
        <pc:spChg chg="mod">
          <ac:chgData name="meng yu" userId="0c972f0548c2abfb" providerId="LiveId" clId="{D32D0379-A1BB-4A67-9F91-EB04C91ABB78}" dt="2020-04-03T07:11:03.177" v="3615" actId="207"/>
          <ac:spMkLst>
            <pc:docMk/>
            <pc:sldMk cId="2772337994" sldId="742"/>
            <ac:spMk id="26" creationId="{EB0DBBDC-A769-4E6C-B45D-E1B6AB454047}"/>
          </ac:spMkLst>
        </pc:spChg>
        <pc:spChg chg="add mod">
          <ac:chgData name="meng yu" userId="0c972f0548c2abfb" providerId="LiveId" clId="{D32D0379-A1BB-4A67-9F91-EB04C91ABB78}" dt="2020-04-03T07:06:44.300" v="3586" actId="14100"/>
          <ac:spMkLst>
            <pc:docMk/>
            <pc:sldMk cId="2772337994" sldId="742"/>
            <ac:spMk id="41" creationId="{1B5DCB42-43A4-40D0-8522-FAF81501E67D}"/>
          </ac:spMkLst>
        </pc:spChg>
        <pc:spChg chg="add del">
          <ac:chgData name="meng yu" userId="0c972f0548c2abfb" providerId="LiveId" clId="{D32D0379-A1BB-4A67-9F91-EB04C91ABB78}" dt="2020-04-03T07:35:49.551" v="3782"/>
          <ac:spMkLst>
            <pc:docMk/>
            <pc:sldMk cId="2772337994" sldId="742"/>
            <ac:spMk id="42" creationId="{BDD75942-3CF3-4B5D-85CA-350CBAD8CFF4}"/>
          </ac:spMkLst>
        </pc:spChg>
        <pc:spChg chg="add mod">
          <ac:chgData name="meng yu" userId="0c972f0548c2abfb" providerId="LiveId" clId="{D32D0379-A1BB-4A67-9F91-EB04C91ABB78}" dt="2020-04-03T07:38:09.445" v="3799" actId="207"/>
          <ac:spMkLst>
            <pc:docMk/>
            <pc:sldMk cId="2772337994" sldId="742"/>
            <ac:spMk id="43" creationId="{D00BEF23-2E62-4A9B-B63D-7F0699514621}"/>
          </ac:spMkLst>
        </pc:spChg>
        <pc:grpChg chg="add mod">
          <ac:chgData name="meng yu" userId="0c972f0548c2abfb" providerId="LiveId" clId="{D32D0379-A1BB-4A67-9F91-EB04C91ABB78}" dt="2020-04-03T07:35:19.869" v="3780" actId="1036"/>
          <ac:grpSpMkLst>
            <pc:docMk/>
            <pc:sldMk cId="2772337994" sldId="742"/>
            <ac:grpSpMk id="2" creationId="{38191A4C-6EA5-44D3-97C1-A0E0986029DB}"/>
          </ac:grpSpMkLst>
        </pc:grpChg>
      </pc:sldChg>
      <pc:sldChg chg="addSp delSp modSp del delAnim modAnim">
        <pc:chgData name="meng yu" userId="0c972f0548c2abfb" providerId="LiveId" clId="{D32D0379-A1BB-4A67-9F91-EB04C91ABB78}" dt="2020-04-03T07:25:56.076" v="3694" actId="47"/>
        <pc:sldMkLst>
          <pc:docMk/>
          <pc:sldMk cId="1821145081" sldId="743"/>
        </pc:sldMkLst>
        <pc:spChg chg="del">
          <ac:chgData name="meng yu" userId="0c972f0548c2abfb" providerId="LiveId" clId="{D32D0379-A1BB-4A67-9F91-EB04C91ABB78}" dt="2020-04-03T07:13:04.953" v="3638" actId="478"/>
          <ac:spMkLst>
            <pc:docMk/>
            <pc:sldMk cId="1821145081" sldId="743"/>
            <ac:spMk id="445" creationId="{00000000-0000-0000-0000-000000000000}"/>
          </ac:spMkLst>
        </pc:spChg>
        <pc:spChg chg="del">
          <ac:chgData name="meng yu" userId="0c972f0548c2abfb" providerId="LiveId" clId="{D32D0379-A1BB-4A67-9F91-EB04C91ABB78}" dt="2020-04-03T07:13:03.573" v="3637" actId="478"/>
          <ac:spMkLst>
            <pc:docMk/>
            <pc:sldMk cId="1821145081" sldId="743"/>
            <ac:spMk id="446" creationId="{00000000-0000-0000-0000-000000000000}"/>
          </ac:spMkLst>
        </pc:spChg>
        <pc:spChg chg="add">
          <ac:chgData name="meng yu" userId="0c972f0548c2abfb" providerId="LiveId" clId="{D32D0379-A1BB-4A67-9F91-EB04C91ABB78}" dt="2020-04-03T07:11:42.065" v="3616"/>
          <ac:spMkLst>
            <pc:docMk/>
            <pc:sldMk cId="1821145081" sldId="743"/>
            <ac:spMk id="447" creationId="{E11A94A8-64B1-49F4-85B0-72DFB2A58AB4}"/>
          </ac:spMkLst>
        </pc:spChg>
        <pc:spChg chg="mod">
          <ac:chgData name="meng yu" userId="0c972f0548c2abfb" providerId="LiveId" clId="{D32D0379-A1BB-4A67-9F91-EB04C91ABB78}" dt="2020-04-03T07:13:00.651" v="3636" actId="478"/>
          <ac:spMkLst>
            <pc:docMk/>
            <pc:sldMk cId="1821145081" sldId="743"/>
            <ac:spMk id="118017" creationId="{00000000-0000-0000-0000-000000000000}"/>
          </ac:spMkLst>
        </pc:spChg>
        <pc:spChg chg="del">
          <ac:chgData name="meng yu" userId="0c972f0548c2abfb" providerId="LiveId" clId="{D32D0379-A1BB-4A67-9F91-EB04C91ABB78}" dt="2020-04-03T07:13:00.651" v="3636" actId="478"/>
          <ac:spMkLst>
            <pc:docMk/>
            <pc:sldMk cId="1821145081" sldId="743"/>
            <ac:spMk id="118018" creationId="{00000000-0000-0000-0000-000000000000}"/>
          </ac:spMkLst>
        </pc:spChg>
        <pc:spChg chg="del">
          <ac:chgData name="meng yu" userId="0c972f0548c2abfb" providerId="LiveId" clId="{D32D0379-A1BB-4A67-9F91-EB04C91ABB78}" dt="2020-04-03T07:11:58.227" v="3617" actId="478"/>
          <ac:spMkLst>
            <pc:docMk/>
            <pc:sldMk cId="1821145081" sldId="743"/>
            <ac:spMk id="118068" creationId="{00000000-0000-0000-0000-000000000000}"/>
          </ac:spMkLst>
        </pc:spChg>
        <pc:spChg chg="mod">
          <ac:chgData name="meng yu" userId="0c972f0548c2abfb" providerId="LiveId" clId="{D32D0379-A1BB-4A67-9F91-EB04C91ABB78}" dt="2020-04-03T07:11:58.227" v="3617" actId="478"/>
          <ac:spMkLst>
            <pc:docMk/>
            <pc:sldMk cId="1821145081" sldId="743"/>
            <ac:spMk id="118069" creationId="{00000000-0000-0000-0000-000000000000}"/>
          </ac:spMkLst>
        </pc:spChg>
        <pc:spChg chg="del">
          <ac:chgData name="meng yu" userId="0c972f0548c2abfb" providerId="LiveId" clId="{D32D0379-A1BB-4A67-9F91-EB04C91ABB78}" dt="2020-04-03T07:12:13.778" v="3618" actId="478"/>
          <ac:spMkLst>
            <pc:docMk/>
            <pc:sldMk cId="1821145081" sldId="743"/>
            <ac:spMk id="118071" creationId="{00000000-0000-0000-0000-000000000000}"/>
          </ac:spMkLst>
        </pc:spChg>
        <pc:spChg chg="mod">
          <ac:chgData name="meng yu" userId="0c972f0548c2abfb" providerId="LiveId" clId="{D32D0379-A1BB-4A67-9F91-EB04C91ABB78}" dt="2020-04-03T07:12:13.778" v="3618" actId="478"/>
          <ac:spMkLst>
            <pc:docMk/>
            <pc:sldMk cId="1821145081" sldId="743"/>
            <ac:spMk id="118072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2:18.251" v="3620" actId="478"/>
          <ac:spMkLst>
            <pc:docMk/>
            <pc:sldMk cId="1821145081" sldId="743"/>
            <ac:spMk id="118077" creationId="{00000000-0000-0000-0000-000000000000}"/>
          </ac:spMkLst>
        </pc:spChg>
        <pc:spChg chg="del">
          <ac:chgData name="meng yu" userId="0c972f0548c2abfb" providerId="LiveId" clId="{D32D0379-A1BB-4A67-9F91-EB04C91ABB78}" dt="2020-04-03T07:12:15.765" v="3619" actId="478"/>
          <ac:spMkLst>
            <pc:docMk/>
            <pc:sldMk cId="1821145081" sldId="743"/>
            <ac:spMk id="118078" creationId="{00000000-0000-0000-0000-000000000000}"/>
          </ac:spMkLst>
        </pc:spChg>
        <pc:spChg chg="del">
          <ac:chgData name="meng yu" userId="0c972f0548c2abfb" providerId="LiveId" clId="{D32D0379-A1BB-4A67-9F91-EB04C91ABB78}" dt="2020-04-03T07:12:22.859" v="3621" actId="478"/>
          <ac:spMkLst>
            <pc:docMk/>
            <pc:sldMk cId="1821145081" sldId="743"/>
            <ac:spMk id="118095" creationId="{00000000-0000-0000-0000-000000000000}"/>
          </ac:spMkLst>
        </pc:spChg>
        <pc:spChg chg="mod">
          <ac:chgData name="meng yu" userId="0c972f0548c2abfb" providerId="LiveId" clId="{D32D0379-A1BB-4A67-9F91-EB04C91ABB78}" dt="2020-04-03T07:12:22.859" v="3621" actId="478"/>
          <ac:spMkLst>
            <pc:docMk/>
            <pc:sldMk cId="1821145081" sldId="743"/>
            <ac:spMk id="118096" creationId="{00000000-0000-0000-0000-000000000000}"/>
          </ac:spMkLst>
        </pc:spChg>
        <pc:spChg chg="del">
          <ac:chgData name="meng yu" userId="0c972f0548c2abfb" providerId="LiveId" clId="{D32D0379-A1BB-4A67-9F91-EB04C91ABB78}" dt="2020-04-03T07:12:25.547" v="3622" actId="478"/>
          <ac:spMkLst>
            <pc:docMk/>
            <pc:sldMk cId="1821145081" sldId="743"/>
            <ac:spMk id="118101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3:24.955" v="3639" actId="478"/>
          <ac:spMkLst>
            <pc:docMk/>
            <pc:sldMk cId="1821145081" sldId="743"/>
            <ac:spMk id="118102" creationId="{00000000-0000-0000-0000-000000000000}"/>
          </ac:spMkLst>
        </pc:spChg>
        <pc:spChg chg="del">
          <ac:chgData name="meng yu" userId="0c972f0548c2abfb" providerId="LiveId" clId="{D32D0379-A1BB-4A67-9F91-EB04C91ABB78}" dt="2020-04-03T07:12:35.474" v="3628" actId="478"/>
          <ac:spMkLst>
            <pc:docMk/>
            <pc:sldMk cId="1821145081" sldId="743"/>
            <ac:spMk id="118122" creationId="{00000000-0000-0000-0000-000000000000}"/>
          </ac:spMkLst>
        </pc:spChg>
        <pc:spChg chg="mod">
          <ac:chgData name="meng yu" userId="0c972f0548c2abfb" providerId="LiveId" clId="{D32D0379-A1BB-4A67-9F91-EB04C91ABB78}" dt="2020-04-03T07:12:35.474" v="3628" actId="478"/>
          <ac:spMkLst>
            <pc:docMk/>
            <pc:sldMk cId="1821145081" sldId="743"/>
            <ac:spMk id="118123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2:33.193" v="3627" actId="478"/>
          <ac:spMkLst>
            <pc:docMk/>
            <pc:sldMk cId="1821145081" sldId="743"/>
            <ac:spMk id="118125" creationId="{00000000-0000-0000-0000-000000000000}"/>
          </ac:spMkLst>
        </pc:spChg>
        <pc:spChg chg="mod">
          <ac:chgData name="meng yu" userId="0c972f0548c2abfb" providerId="LiveId" clId="{D32D0379-A1BB-4A67-9F91-EB04C91ABB78}" dt="2020-04-03T07:12:33.193" v="3627" actId="478"/>
          <ac:spMkLst>
            <pc:docMk/>
            <pc:sldMk cId="1821145081" sldId="743"/>
            <ac:spMk id="118126" creationId="{00000000-0000-0000-0000-000000000000}"/>
          </ac:spMkLst>
        </pc:spChg>
        <pc:spChg chg="del">
          <ac:chgData name="meng yu" userId="0c972f0548c2abfb" providerId="LiveId" clId="{D32D0379-A1BB-4A67-9F91-EB04C91ABB78}" dt="2020-04-03T07:12:27.879" v="3623" actId="478"/>
          <ac:spMkLst>
            <pc:docMk/>
            <pc:sldMk cId="1821145081" sldId="743"/>
            <ac:spMk id="118131" creationId="{00000000-0000-0000-0000-000000000000}"/>
          </ac:spMkLst>
        </pc:spChg>
        <pc:spChg chg="mod">
          <ac:chgData name="meng yu" userId="0c972f0548c2abfb" providerId="LiveId" clId="{D32D0379-A1BB-4A67-9F91-EB04C91ABB78}" dt="2020-04-03T07:12:27.879" v="3623" actId="478"/>
          <ac:spMkLst>
            <pc:docMk/>
            <pc:sldMk cId="1821145081" sldId="743"/>
            <ac:spMk id="118132" creationId="{00000000-0000-0000-0000-000000000000}"/>
          </ac:spMkLst>
        </pc:spChg>
        <pc:spChg chg="del">
          <ac:chgData name="meng yu" userId="0c972f0548c2abfb" providerId="LiveId" clId="{D32D0379-A1BB-4A67-9F91-EB04C91ABB78}" dt="2020-04-03T07:12:37.957" v="3629" actId="478"/>
          <ac:spMkLst>
            <pc:docMk/>
            <pc:sldMk cId="1821145081" sldId="743"/>
            <ac:spMk id="118149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3:52.488" v="3641" actId="478"/>
          <ac:spMkLst>
            <pc:docMk/>
            <pc:sldMk cId="1821145081" sldId="743"/>
            <ac:spMk id="118150" creationId="{00000000-0000-0000-0000-000000000000}"/>
          </ac:spMkLst>
        </pc:spChg>
        <pc:spChg chg="mod">
          <ac:chgData name="meng yu" userId="0c972f0548c2abfb" providerId="LiveId" clId="{D32D0379-A1BB-4A67-9F91-EB04C91ABB78}" dt="2020-04-03T07:12:31.147" v="3625" actId="478"/>
          <ac:spMkLst>
            <pc:docMk/>
            <pc:sldMk cId="1821145081" sldId="743"/>
            <ac:spMk id="118152" creationId="{00000000-0000-0000-0000-000000000000}"/>
          </ac:spMkLst>
        </pc:spChg>
        <pc:spChg chg="del">
          <ac:chgData name="meng yu" userId="0c972f0548c2abfb" providerId="LiveId" clId="{D32D0379-A1BB-4A67-9F91-EB04C91ABB78}" dt="2020-04-03T07:12:31.147" v="3625" actId="478"/>
          <ac:spMkLst>
            <pc:docMk/>
            <pc:sldMk cId="1821145081" sldId="743"/>
            <ac:spMk id="118153" creationId="{00000000-0000-0000-0000-000000000000}"/>
          </ac:spMkLst>
        </pc:spChg>
        <pc:spChg chg="del">
          <ac:chgData name="meng yu" userId="0c972f0548c2abfb" providerId="LiveId" clId="{D32D0379-A1BB-4A67-9F91-EB04C91ABB78}" dt="2020-04-03T07:12:29.955" v="3624" actId="478"/>
          <ac:spMkLst>
            <pc:docMk/>
            <pc:sldMk cId="1821145081" sldId="743"/>
            <ac:spMk id="118155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3:56.228" v="3643" actId="478"/>
          <ac:spMkLst>
            <pc:docMk/>
            <pc:sldMk cId="1821145081" sldId="743"/>
            <ac:spMk id="118156" creationId="{00000000-0000-0000-0000-000000000000}"/>
          </ac:spMkLst>
        </pc:spChg>
        <pc:spChg chg="mod">
          <ac:chgData name="meng yu" userId="0c972f0548c2abfb" providerId="LiveId" clId="{D32D0379-A1BB-4A67-9F91-EB04C91ABB78}" dt="2020-04-03T07:13:58.609" v="3644" actId="478"/>
          <ac:spMkLst>
            <pc:docMk/>
            <pc:sldMk cId="1821145081" sldId="743"/>
            <ac:spMk id="118158" creationId="{00000000-0000-0000-0000-000000000000}"/>
          </ac:spMkLst>
        </pc:spChg>
        <pc:spChg chg="del">
          <ac:chgData name="meng yu" userId="0c972f0548c2abfb" providerId="LiveId" clId="{D32D0379-A1BB-4A67-9F91-EB04C91ABB78}" dt="2020-04-03T07:13:58.609" v="3644" actId="478"/>
          <ac:spMkLst>
            <pc:docMk/>
            <pc:sldMk cId="1821145081" sldId="743"/>
            <ac:spMk id="118159" creationId="{00000000-0000-0000-0000-000000000000}"/>
          </ac:spMkLst>
        </pc:spChg>
        <pc:spChg chg="mod">
          <ac:chgData name="meng yu" userId="0c972f0548c2abfb" providerId="LiveId" clId="{D32D0379-A1BB-4A67-9F91-EB04C91ABB78}" dt="2020-04-03T07:20:59.563" v="3653" actId="478"/>
          <ac:spMkLst>
            <pc:docMk/>
            <pc:sldMk cId="1821145081" sldId="743"/>
            <ac:spMk id="118161" creationId="{00000000-0000-0000-0000-000000000000}"/>
          </ac:spMkLst>
        </pc:spChg>
        <pc:spChg chg="del">
          <ac:chgData name="meng yu" userId="0c972f0548c2abfb" providerId="LiveId" clId="{D32D0379-A1BB-4A67-9F91-EB04C91ABB78}" dt="2020-04-03T07:20:59.563" v="3653" actId="478"/>
          <ac:spMkLst>
            <pc:docMk/>
            <pc:sldMk cId="1821145081" sldId="743"/>
            <ac:spMk id="118162" creationId="{00000000-0000-0000-0000-000000000000}"/>
          </ac:spMkLst>
        </pc:spChg>
        <pc:spChg chg="mod">
          <ac:chgData name="meng yu" userId="0c972f0548c2abfb" providerId="LiveId" clId="{D32D0379-A1BB-4A67-9F91-EB04C91ABB78}" dt="2020-04-03T07:21:02.880" v="3654" actId="478"/>
          <ac:spMkLst>
            <pc:docMk/>
            <pc:sldMk cId="1821145081" sldId="743"/>
            <ac:spMk id="118164" creationId="{00000000-0000-0000-0000-000000000000}"/>
          </ac:spMkLst>
        </pc:spChg>
        <pc:spChg chg="del">
          <ac:chgData name="meng yu" userId="0c972f0548c2abfb" providerId="LiveId" clId="{D32D0379-A1BB-4A67-9F91-EB04C91ABB78}" dt="2020-04-03T07:21:02.880" v="3654" actId="478"/>
          <ac:spMkLst>
            <pc:docMk/>
            <pc:sldMk cId="1821145081" sldId="743"/>
            <ac:spMk id="118165" creationId="{00000000-0000-0000-0000-000000000000}"/>
          </ac:spMkLst>
        </pc:spChg>
        <pc:spChg chg="mod">
          <ac:chgData name="meng yu" userId="0c972f0548c2abfb" providerId="LiveId" clId="{D32D0379-A1BB-4A67-9F91-EB04C91ABB78}" dt="2020-04-03T07:21:04.145" v="3655" actId="478"/>
          <ac:spMkLst>
            <pc:docMk/>
            <pc:sldMk cId="1821145081" sldId="743"/>
            <ac:spMk id="118167" creationId="{00000000-0000-0000-0000-000000000000}"/>
          </ac:spMkLst>
        </pc:spChg>
        <pc:spChg chg="del">
          <ac:chgData name="meng yu" userId="0c972f0548c2abfb" providerId="LiveId" clId="{D32D0379-A1BB-4A67-9F91-EB04C91ABB78}" dt="2020-04-03T07:21:04.145" v="3655" actId="478"/>
          <ac:spMkLst>
            <pc:docMk/>
            <pc:sldMk cId="1821145081" sldId="743"/>
            <ac:spMk id="118168" creationId="{00000000-0000-0000-0000-000000000000}"/>
          </ac:spMkLst>
        </pc:spChg>
        <pc:spChg chg="mod">
          <ac:chgData name="meng yu" userId="0c972f0548c2abfb" providerId="LiveId" clId="{D32D0379-A1BB-4A67-9F91-EB04C91ABB78}" dt="2020-04-03T07:13:36.972" v="3640" actId="478"/>
          <ac:spMkLst>
            <pc:docMk/>
            <pc:sldMk cId="1821145081" sldId="743"/>
            <ac:spMk id="118170" creationId="{00000000-0000-0000-0000-000000000000}"/>
          </ac:spMkLst>
        </pc:spChg>
        <pc:spChg chg="del">
          <ac:chgData name="meng yu" userId="0c972f0548c2abfb" providerId="LiveId" clId="{D32D0379-A1BB-4A67-9F91-EB04C91ABB78}" dt="2020-04-03T07:13:36.972" v="3640" actId="478"/>
          <ac:spMkLst>
            <pc:docMk/>
            <pc:sldMk cId="1821145081" sldId="743"/>
            <ac:spMk id="118171" creationId="{00000000-0000-0000-0000-000000000000}"/>
          </ac:spMkLst>
        </pc:spChg>
        <pc:spChg chg="del">
          <ac:chgData name="meng yu" userId="0c972f0548c2abfb" providerId="LiveId" clId="{D32D0379-A1BB-4A67-9F91-EB04C91ABB78}" dt="2020-04-03T07:21:06.368" v="3656" actId="478"/>
          <ac:spMkLst>
            <pc:docMk/>
            <pc:sldMk cId="1821145081" sldId="743"/>
            <ac:spMk id="118173" creationId="{00000000-0000-0000-0000-000000000000}"/>
          </ac:spMkLst>
        </pc:spChg>
        <pc:spChg chg="mod">
          <ac:chgData name="meng yu" userId="0c972f0548c2abfb" providerId="LiveId" clId="{D32D0379-A1BB-4A67-9F91-EB04C91ABB78}" dt="2020-04-03T07:21:06.368" v="3656" actId="478"/>
          <ac:spMkLst>
            <pc:docMk/>
            <pc:sldMk cId="1821145081" sldId="743"/>
            <ac:spMk id="118174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2:40.943" v="3631" actId="478"/>
          <ac:spMkLst>
            <pc:docMk/>
            <pc:sldMk cId="1821145081" sldId="743"/>
            <ac:spMk id="118176" creationId="{00000000-0000-0000-0000-000000000000}"/>
          </ac:spMkLst>
        </pc:spChg>
        <pc:spChg chg="del">
          <ac:chgData name="meng yu" userId="0c972f0548c2abfb" providerId="LiveId" clId="{D32D0379-A1BB-4A67-9F91-EB04C91ABB78}" dt="2020-04-03T07:12:39.536" v="3630" actId="478"/>
          <ac:spMkLst>
            <pc:docMk/>
            <pc:sldMk cId="1821145081" sldId="743"/>
            <ac:spMk id="118177" creationId="{00000000-0000-0000-0000-000000000000}"/>
          </ac:spMkLst>
        </pc:spChg>
        <pc:spChg chg="del">
          <ac:chgData name="meng yu" userId="0c972f0548c2abfb" providerId="LiveId" clId="{D32D0379-A1BB-4A67-9F91-EB04C91ABB78}" dt="2020-04-03T07:12:42.489" v="3632" actId="478"/>
          <ac:spMkLst>
            <pc:docMk/>
            <pc:sldMk cId="1821145081" sldId="743"/>
            <ac:spMk id="118179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3:53.901" v="3642" actId="478"/>
          <ac:spMkLst>
            <pc:docMk/>
            <pc:sldMk cId="1821145081" sldId="743"/>
            <ac:spMk id="118180" creationId="{00000000-0000-0000-0000-000000000000}"/>
          </ac:spMkLst>
        </pc:spChg>
        <pc:spChg chg="mod">
          <ac:chgData name="meng yu" userId="0c972f0548c2abfb" providerId="LiveId" clId="{D32D0379-A1BB-4A67-9F91-EB04C91ABB78}" dt="2020-04-03T07:14:00.419" v="3645" actId="478"/>
          <ac:spMkLst>
            <pc:docMk/>
            <pc:sldMk cId="1821145081" sldId="743"/>
            <ac:spMk id="118182" creationId="{00000000-0000-0000-0000-000000000000}"/>
          </ac:spMkLst>
        </pc:spChg>
        <pc:spChg chg="del">
          <ac:chgData name="meng yu" userId="0c972f0548c2abfb" providerId="LiveId" clId="{D32D0379-A1BB-4A67-9F91-EB04C91ABB78}" dt="2020-04-03T07:14:00.419" v="3645" actId="478"/>
          <ac:spMkLst>
            <pc:docMk/>
            <pc:sldMk cId="1821145081" sldId="743"/>
            <ac:spMk id="118183" creationId="{00000000-0000-0000-0000-000000000000}"/>
          </ac:spMkLst>
        </pc:spChg>
        <pc:spChg chg="del">
          <ac:chgData name="meng yu" userId="0c972f0548c2abfb" providerId="LiveId" clId="{D32D0379-A1BB-4A67-9F91-EB04C91ABB78}" dt="2020-04-03T07:12:45.235" v="3633" actId="478"/>
          <ac:spMkLst>
            <pc:docMk/>
            <pc:sldMk cId="1821145081" sldId="743"/>
            <ac:spMk id="118185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4:01.367" v="3646" actId="478"/>
          <ac:spMkLst>
            <pc:docMk/>
            <pc:sldMk cId="1821145081" sldId="743"/>
            <ac:spMk id="118186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4:34.391" v="3648" actId="478"/>
          <ac:spMkLst>
            <pc:docMk/>
            <pc:sldMk cId="1821145081" sldId="743"/>
            <ac:spMk id="118188" creationId="{00000000-0000-0000-0000-000000000000}"/>
          </ac:spMkLst>
        </pc:spChg>
        <pc:spChg chg="del">
          <ac:chgData name="meng yu" userId="0c972f0548c2abfb" providerId="LiveId" clId="{D32D0379-A1BB-4A67-9F91-EB04C91ABB78}" dt="2020-04-03T07:14:02.454" v="3647" actId="478"/>
          <ac:spMkLst>
            <pc:docMk/>
            <pc:sldMk cId="1821145081" sldId="743"/>
            <ac:spMk id="118189" creationId="{00000000-0000-0000-0000-000000000000}"/>
          </ac:spMkLst>
        </pc:spChg>
        <pc:spChg chg="mod">
          <ac:chgData name="meng yu" userId="0c972f0548c2abfb" providerId="LiveId" clId="{D32D0379-A1BB-4A67-9F91-EB04C91ABB78}" dt="2020-04-03T07:14:35.562" v="3649" actId="478"/>
          <ac:spMkLst>
            <pc:docMk/>
            <pc:sldMk cId="1821145081" sldId="743"/>
            <ac:spMk id="118191" creationId="{00000000-0000-0000-0000-000000000000}"/>
          </ac:spMkLst>
        </pc:spChg>
        <pc:spChg chg="del">
          <ac:chgData name="meng yu" userId="0c972f0548c2abfb" providerId="LiveId" clId="{D32D0379-A1BB-4A67-9F91-EB04C91ABB78}" dt="2020-04-03T07:14:35.562" v="3649" actId="478"/>
          <ac:spMkLst>
            <pc:docMk/>
            <pc:sldMk cId="1821145081" sldId="743"/>
            <ac:spMk id="118192" creationId="{00000000-0000-0000-0000-000000000000}"/>
          </ac:spMkLst>
        </pc:spChg>
        <pc:spChg chg="mod">
          <ac:chgData name="meng yu" userId="0c972f0548c2abfb" providerId="LiveId" clId="{D32D0379-A1BB-4A67-9F91-EB04C91ABB78}" dt="2020-04-03T07:14:37.156" v="3650" actId="478"/>
          <ac:spMkLst>
            <pc:docMk/>
            <pc:sldMk cId="1821145081" sldId="743"/>
            <ac:spMk id="118194" creationId="{00000000-0000-0000-0000-000000000000}"/>
          </ac:spMkLst>
        </pc:spChg>
        <pc:spChg chg="del">
          <ac:chgData name="meng yu" userId="0c972f0548c2abfb" providerId="LiveId" clId="{D32D0379-A1BB-4A67-9F91-EB04C91ABB78}" dt="2020-04-03T07:14:37.156" v="3650" actId="478"/>
          <ac:spMkLst>
            <pc:docMk/>
            <pc:sldMk cId="1821145081" sldId="743"/>
            <ac:spMk id="118195" creationId="{00000000-0000-0000-0000-000000000000}"/>
          </ac:spMkLst>
        </pc:spChg>
        <pc:spChg chg="mod">
          <ac:chgData name="meng yu" userId="0c972f0548c2abfb" providerId="LiveId" clId="{D32D0379-A1BB-4A67-9F91-EB04C91ABB78}" dt="2020-04-03T07:21:08.545" v="3657" actId="478"/>
          <ac:spMkLst>
            <pc:docMk/>
            <pc:sldMk cId="1821145081" sldId="743"/>
            <ac:spMk id="118200" creationId="{00000000-0000-0000-0000-000000000000}"/>
          </ac:spMkLst>
        </pc:spChg>
        <pc:spChg chg="del">
          <ac:chgData name="meng yu" userId="0c972f0548c2abfb" providerId="LiveId" clId="{D32D0379-A1BB-4A67-9F91-EB04C91ABB78}" dt="2020-04-03T07:21:08.545" v="3657" actId="478"/>
          <ac:spMkLst>
            <pc:docMk/>
            <pc:sldMk cId="1821145081" sldId="743"/>
            <ac:spMk id="118201" creationId="{00000000-0000-0000-0000-000000000000}"/>
          </ac:spMkLst>
        </pc:spChg>
        <pc:grpChg chg="add del mod">
          <ac:chgData name="meng yu" userId="0c972f0548c2abfb" providerId="LiveId" clId="{D32D0379-A1BB-4A67-9F91-EB04C91ABB78}" dt="2020-04-03T07:21:08.545" v="3657" actId="478"/>
          <ac:grpSpMkLst>
            <pc:docMk/>
            <pc:sldMk cId="1821145081" sldId="743"/>
            <ac:grpSpMk id="11776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21:08.545" v="3657" actId="478"/>
          <ac:grpSpMkLst>
            <pc:docMk/>
            <pc:sldMk cId="1821145081" sldId="743"/>
            <ac:grpSpMk id="11776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6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6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7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7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7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7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8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8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8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9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9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9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0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0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0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0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1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1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1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2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2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2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3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3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3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3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4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4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4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5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5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5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6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6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6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6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7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7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7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8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8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8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9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9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9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9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0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0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0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1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1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1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2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2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2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2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3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3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3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4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4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4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5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5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5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5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6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6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6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7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7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7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8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8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8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8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9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9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9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0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0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0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1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13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3:00.651" v="3636" actId="478"/>
          <ac:grpSpMkLst>
            <pc:docMk/>
            <pc:sldMk cId="1821145081" sldId="743"/>
            <ac:grpSpMk id="11801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1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2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2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2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3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3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3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4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4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4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4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5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5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5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6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64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1:58.227" v="3617" actId="478"/>
          <ac:grpSpMkLst>
            <pc:docMk/>
            <pc:sldMk cId="1821145081" sldId="743"/>
            <ac:grpSpMk id="118067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13.778" v="3618" actId="478"/>
          <ac:grpSpMkLst>
            <pc:docMk/>
            <pc:sldMk cId="1821145081" sldId="743"/>
            <ac:grpSpMk id="11807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73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15.765" v="3619" actId="478"/>
          <ac:grpSpMkLst>
            <pc:docMk/>
            <pc:sldMk cId="1821145081" sldId="743"/>
            <ac:grpSpMk id="11807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7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8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8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8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91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22.859" v="3621" actId="478"/>
          <ac:grpSpMkLst>
            <pc:docMk/>
            <pc:sldMk cId="1821145081" sldId="743"/>
            <ac:grpSpMk id="11809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97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25.547" v="3622" actId="478"/>
          <ac:grpSpMkLst>
            <pc:docMk/>
            <pc:sldMk cId="1821145081" sldId="743"/>
            <ac:grpSpMk id="11810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0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0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0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1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1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18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35.474" v="3628" actId="478"/>
          <ac:grpSpMkLst>
            <pc:docMk/>
            <pc:sldMk cId="1821145081" sldId="743"/>
            <ac:grpSpMk id="118121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33.193" v="3627" actId="478"/>
          <ac:grpSpMkLst>
            <pc:docMk/>
            <pc:sldMk cId="1821145081" sldId="743"/>
            <ac:grpSpMk id="11812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27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27.879" v="3623" actId="478"/>
          <ac:grpSpMkLst>
            <pc:docMk/>
            <pc:sldMk cId="1821145081" sldId="743"/>
            <ac:grpSpMk id="11813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3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3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3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4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45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37.957" v="3629" actId="478"/>
          <ac:grpSpMkLst>
            <pc:docMk/>
            <pc:sldMk cId="1821145081" sldId="743"/>
            <ac:grpSpMk id="118148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31.147" v="3625" actId="478"/>
          <ac:grpSpMkLst>
            <pc:docMk/>
            <pc:sldMk cId="1821145081" sldId="743"/>
            <ac:grpSpMk id="118151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29.955" v="3624" actId="478"/>
          <ac:grpSpMkLst>
            <pc:docMk/>
            <pc:sldMk cId="1821145081" sldId="743"/>
            <ac:grpSpMk id="118154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3:58.609" v="3644" actId="478"/>
          <ac:grpSpMkLst>
            <pc:docMk/>
            <pc:sldMk cId="1821145081" sldId="743"/>
            <ac:grpSpMk id="118157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20:59.563" v="3653" actId="478"/>
          <ac:grpSpMkLst>
            <pc:docMk/>
            <pc:sldMk cId="1821145081" sldId="743"/>
            <ac:grpSpMk id="118160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21:02.880" v="3654" actId="478"/>
          <ac:grpSpMkLst>
            <pc:docMk/>
            <pc:sldMk cId="1821145081" sldId="743"/>
            <ac:grpSpMk id="118163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21:04.145" v="3655" actId="478"/>
          <ac:grpSpMkLst>
            <pc:docMk/>
            <pc:sldMk cId="1821145081" sldId="743"/>
            <ac:grpSpMk id="118166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3:36.972" v="3640" actId="478"/>
          <ac:grpSpMkLst>
            <pc:docMk/>
            <pc:sldMk cId="1821145081" sldId="743"/>
            <ac:grpSpMk id="118169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21:06.368" v="3656" actId="478"/>
          <ac:grpSpMkLst>
            <pc:docMk/>
            <pc:sldMk cId="1821145081" sldId="743"/>
            <ac:grpSpMk id="118172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39.536" v="3630" actId="478"/>
          <ac:grpSpMkLst>
            <pc:docMk/>
            <pc:sldMk cId="1821145081" sldId="743"/>
            <ac:grpSpMk id="118175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42.489" v="3632" actId="478"/>
          <ac:grpSpMkLst>
            <pc:docMk/>
            <pc:sldMk cId="1821145081" sldId="743"/>
            <ac:grpSpMk id="118178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4:00.419" v="3645" actId="478"/>
          <ac:grpSpMkLst>
            <pc:docMk/>
            <pc:sldMk cId="1821145081" sldId="743"/>
            <ac:grpSpMk id="118181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45.235" v="3633" actId="478"/>
          <ac:grpSpMkLst>
            <pc:docMk/>
            <pc:sldMk cId="1821145081" sldId="743"/>
            <ac:grpSpMk id="118184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4:02.454" v="3647" actId="478"/>
          <ac:grpSpMkLst>
            <pc:docMk/>
            <pc:sldMk cId="1821145081" sldId="743"/>
            <ac:grpSpMk id="118187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4:35.562" v="3649" actId="478"/>
          <ac:grpSpMkLst>
            <pc:docMk/>
            <pc:sldMk cId="1821145081" sldId="743"/>
            <ac:grpSpMk id="118190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4:37.156" v="3650" actId="478"/>
          <ac:grpSpMkLst>
            <pc:docMk/>
            <pc:sldMk cId="1821145081" sldId="743"/>
            <ac:grpSpMk id="11819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96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21:08.545" v="3657" actId="478"/>
          <ac:grpSpMkLst>
            <pc:docMk/>
            <pc:sldMk cId="1821145081" sldId="743"/>
            <ac:grpSpMk id="118199" creationId="{00000000-0000-0000-0000-000000000000}"/>
          </ac:grpSpMkLst>
        </pc:grpChg>
        <pc:graphicFrameChg chg="add del mod">
          <ac:chgData name="meng yu" userId="0c972f0548c2abfb" providerId="LiveId" clId="{D32D0379-A1BB-4A67-9F91-EB04C91ABB78}" dt="2020-04-03T07:22:38.922" v="3661" actId="3680"/>
          <ac:graphicFrameMkLst>
            <pc:docMk/>
            <pc:sldMk cId="1821145081" sldId="743"/>
            <ac:graphicFrameMk id="2" creationId="{9E3FD629-6B48-4B26-A4BC-4F86BCC65E1C}"/>
          </ac:graphicFrameMkLst>
        </pc:graphicFrameChg>
      </pc:sldChg>
      <pc:sldChg chg="addSp delSp modSp add modAnim">
        <pc:chgData name="meng yu" userId="0c972f0548c2abfb" providerId="LiveId" clId="{D32D0379-A1BB-4A67-9F91-EB04C91ABB78}" dt="2020-04-03T07:55:41.690" v="4039" actId="1036"/>
        <pc:sldMkLst>
          <pc:docMk/>
          <pc:sldMk cId="762645519" sldId="744"/>
        </pc:sldMkLst>
        <pc:spChg chg="add mod">
          <ac:chgData name="meng yu" userId="0c972f0548c2abfb" providerId="LiveId" clId="{D32D0379-A1BB-4A67-9F91-EB04C91ABB78}" dt="2020-04-03T07:24:50.579" v="3684" actId="1036"/>
          <ac:spMkLst>
            <pc:docMk/>
            <pc:sldMk cId="762645519" sldId="744"/>
            <ac:spMk id="6" creationId="{67E264FC-4A5A-43A2-B236-35A6EFBE40FA}"/>
          </ac:spMkLst>
        </pc:spChg>
        <pc:spChg chg="add">
          <ac:chgData name="meng yu" userId="0c972f0548c2abfb" providerId="LiveId" clId="{D32D0379-A1BB-4A67-9F91-EB04C91ABB78}" dt="2020-04-03T07:24:44.915" v="3676"/>
          <ac:spMkLst>
            <pc:docMk/>
            <pc:sldMk cId="762645519" sldId="744"/>
            <ac:spMk id="7" creationId="{2849CDA3-E4B0-4490-9562-6126EC3177BA}"/>
          </ac:spMkLst>
        </pc:spChg>
        <pc:spChg chg="add mod">
          <ac:chgData name="meng yu" userId="0c972f0548c2abfb" providerId="LiveId" clId="{D32D0379-A1BB-4A67-9F91-EB04C91ABB78}" dt="2020-04-03T07:55:28.072" v="3969" actId="1036"/>
          <ac:spMkLst>
            <pc:docMk/>
            <pc:sldMk cId="762645519" sldId="744"/>
            <ac:spMk id="8" creationId="{867EB3CF-A6A7-45A3-9661-61923BAF6438}"/>
          </ac:spMkLst>
        </pc:spChg>
        <pc:spChg chg="add mod">
          <ac:chgData name="meng yu" userId="0c972f0548c2abfb" providerId="LiveId" clId="{D32D0379-A1BB-4A67-9F91-EB04C91ABB78}" dt="2020-04-03T07:55:41.690" v="4039" actId="1036"/>
          <ac:spMkLst>
            <pc:docMk/>
            <pc:sldMk cId="762645519" sldId="744"/>
            <ac:spMk id="9" creationId="{E028F69B-7C49-4483-865D-EA0FFC98E658}"/>
          </ac:spMkLst>
        </pc:spChg>
        <pc:graphicFrameChg chg="add del">
          <ac:chgData name="meng yu" userId="0c972f0548c2abfb" providerId="LiveId" clId="{D32D0379-A1BB-4A67-9F91-EB04C91ABB78}" dt="2020-04-03T07:22:51.695" v="3663" actId="3680"/>
          <ac:graphicFrameMkLst>
            <pc:docMk/>
            <pc:sldMk cId="762645519" sldId="744"/>
            <ac:graphicFrameMk id="2" creationId="{C47EE01E-941C-48E9-9BE5-D5948ECEF08B}"/>
          </ac:graphicFrameMkLst>
        </pc:graphicFrameChg>
        <pc:graphicFrameChg chg="add mod modGraphic">
          <ac:chgData name="meng yu" userId="0c972f0548c2abfb" providerId="LiveId" clId="{D32D0379-A1BB-4A67-9F91-EB04C91ABB78}" dt="2020-04-03T07:32:53.762" v="3776" actId="20577"/>
          <ac:graphicFrameMkLst>
            <pc:docMk/>
            <pc:sldMk cId="762645519" sldId="744"/>
            <ac:graphicFrameMk id="4" creationId="{0DB52631-92AD-44CF-970A-9D50EDCFE0F9}"/>
          </ac:graphicFrameMkLst>
        </pc:graphicFrameChg>
      </pc:sldChg>
      <pc:sldChg chg="modSp add del">
        <pc:chgData name="meng yu" userId="0c972f0548c2abfb" providerId="LiveId" clId="{D32D0379-A1BB-4A67-9F91-EB04C91ABB78}" dt="2020-04-03T08:18:48.793" v="4090" actId="47"/>
        <pc:sldMkLst>
          <pc:docMk/>
          <pc:sldMk cId="0" sldId="745"/>
        </pc:sldMkLst>
        <pc:spChg chg="mod">
          <ac:chgData name="meng yu" userId="0c972f0548c2abfb" providerId="LiveId" clId="{D32D0379-A1BB-4A67-9F91-EB04C91ABB78}" dt="2020-04-03T08:17:21.744" v="4083" actId="14100"/>
          <ac:spMkLst>
            <pc:docMk/>
            <pc:sldMk cId="0" sldId="745"/>
            <ac:spMk id="988163" creationId="{35B02ECA-42F0-4A0F-A8A2-01F370F100D9}"/>
          </ac:spMkLst>
        </pc:spChg>
      </pc:sldChg>
      <pc:sldChg chg="delSp modSp del">
        <pc:chgData name="meng yu" userId="0c972f0548c2abfb" providerId="LiveId" clId="{D32D0379-A1BB-4A67-9F91-EB04C91ABB78}" dt="2020-04-03T07:53:48.858" v="3909" actId="47"/>
        <pc:sldMkLst>
          <pc:docMk/>
          <pc:sldMk cId="1654623599" sldId="745"/>
        </pc:sldMkLst>
        <pc:spChg chg="mod">
          <ac:chgData name="meng yu" userId="0c972f0548c2abfb" providerId="LiveId" clId="{D32D0379-A1BB-4A67-9F91-EB04C91ABB78}" dt="2020-04-03T07:45:39.890" v="3828" actId="20577"/>
          <ac:spMkLst>
            <pc:docMk/>
            <pc:sldMk cId="1654623599" sldId="745"/>
            <ac:spMk id="3" creationId="{231EC730-6A8C-452B-8767-F9D4DAEA18AB}"/>
          </ac:spMkLst>
        </pc:spChg>
        <pc:spChg chg="mod">
          <ac:chgData name="meng yu" userId="0c972f0548c2abfb" providerId="LiveId" clId="{D32D0379-A1BB-4A67-9F91-EB04C91ABB78}" dt="2020-04-03T07:46:12.777" v="3844" actId="20577"/>
          <ac:spMkLst>
            <pc:docMk/>
            <pc:sldMk cId="1654623599" sldId="745"/>
            <ac:spMk id="4" creationId="{AA86E346-82F5-4298-9472-9EAAF23F7B56}"/>
          </ac:spMkLst>
        </pc:spChg>
        <pc:spChg chg="mod">
          <ac:chgData name="meng yu" userId="0c972f0548c2abfb" providerId="LiveId" clId="{D32D0379-A1BB-4A67-9F91-EB04C91ABB78}" dt="2020-04-03T07:46:18.500" v="3847" actId="20577"/>
          <ac:spMkLst>
            <pc:docMk/>
            <pc:sldMk cId="1654623599" sldId="745"/>
            <ac:spMk id="5" creationId="{F4C002C7-E961-460D-8249-D446B56B08EA}"/>
          </ac:spMkLst>
        </pc:spChg>
        <pc:spChg chg="mod">
          <ac:chgData name="meng yu" userId="0c972f0548c2abfb" providerId="LiveId" clId="{D32D0379-A1BB-4A67-9F91-EB04C91ABB78}" dt="2020-04-03T07:46:48.189" v="3869" actId="20577"/>
          <ac:spMkLst>
            <pc:docMk/>
            <pc:sldMk cId="1654623599" sldId="745"/>
            <ac:spMk id="11" creationId="{0F73413A-3BBE-4771-9873-C7A50600B1AE}"/>
          </ac:spMkLst>
        </pc:spChg>
        <pc:spChg chg="mod">
          <ac:chgData name="meng yu" userId="0c972f0548c2abfb" providerId="LiveId" clId="{D32D0379-A1BB-4A67-9F91-EB04C91ABB78}" dt="2020-04-03T07:47:02.780" v="3879" actId="20577"/>
          <ac:spMkLst>
            <pc:docMk/>
            <pc:sldMk cId="1654623599" sldId="745"/>
            <ac:spMk id="12" creationId="{AC3C93AA-D7BC-417E-AA2D-4CD1C5E9B468}"/>
          </ac:spMkLst>
        </pc:spChg>
        <pc:spChg chg="mod">
          <ac:chgData name="meng yu" userId="0c972f0548c2abfb" providerId="LiveId" clId="{D32D0379-A1BB-4A67-9F91-EB04C91ABB78}" dt="2020-04-03T07:47:32.315" v="3887" actId="20577"/>
          <ac:spMkLst>
            <pc:docMk/>
            <pc:sldMk cId="1654623599" sldId="745"/>
            <ac:spMk id="22" creationId="{694031B7-B47C-4826-85E6-69986A5E4B44}"/>
          </ac:spMkLst>
        </pc:spChg>
        <pc:spChg chg="del">
          <ac:chgData name="meng yu" userId="0c972f0548c2abfb" providerId="LiveId" clId="{D32D0379-A1BB-4A67-9F91-EB04C91ABB78}" dt="2020-04-03T07:47:58.075" v="3890" actId="478"/>
          <ac:spMkLst>
            <pc:docMk/>
            <pc:sldMk cId="1654623599" sldId="745"/>
            <ac:spMk id="23" creationId="{8776E3A8-B475-4A22-99E2-EF0CE28478A2}"/>
          </ac:spMkLst>
        </pc:spChg>
        <pc:spChg chg="del">
          <ac:chgData name="meng yu" userId="0c972f0548c2abfb" providerId="LiveId" clId="{D32D0379-A1BB-4A67-9F91-EB04C91ABB78}" dt="2020-04-03T07:48:02.843" v="3893" actId="478"/>
          <ac:spMkLst>
            <pc:docMk/>
            <pc:sldMk cId="1654623599" sldId="745"/>
            <ac:spMk id="24" creationId="{6BC1C8E8-FED2-4862-A673-A84250FBC1D8}"/>
          </ac:spMkLst>
        </pc:spChg>
        <pc:spChg chg="del">
          <ac:chgData name="meng yu" userId="0c972f0548c2abfb" providerId="LiveId" clId="{D32D0379-A1BB-4A67-9F91-EB04C91ABB78}" dt="2020-04-03T07:48:19.611" v="3897" actId="478"/>
          <ac:spMkLst>
            <pc:docMk/>
            <pc:sldMk cId="1654623599" sldId="745"/>
            <ac:spMk id="25" creationId="{E1307DC5-ED42-42F9-9797-BE9722663C81}"/>
          </ac:spMkLst>
        </pc:spChg>
        <pc:spChg chg="mod">
          <ac:chgData name="meng yu" userId="0c972f0548c2abfb" providerId="LiveId" clId="{D32D0379-A1BB-4A67-9F91-EB04C91ABB78}" dt="2020-04-03T07:48:30.238" v="3908" actId="20577"/>
          <ac:spMkLst>
            <pc:docMk/>
            <pc:sldMk cId="1654623599" sldId="745"/>
            <ac:spMk id="26" creationId="{EB0DBBDC-A769-4E6C-B45D-E1B6AB454047}"/>
          </ac:spMkLst>
        </pc:spChg>
        <pc:spChg chg="del">
          <ac:chgData name="meng yu" userId="0c972f0548c2abfb" providerId="LiveId" clId="{D32D0379-A1BB-4A67-9F91-EB04C91ABB78}" dt="2020-04-03T07:47:49.805" v="3889" actId="478"/>
          <ac:spMkLst>
            <pc:docMk/>
            <pc:sldMk cId="1654623599" sldId="745"/>
            <ac:spMk id="29" creationId="{70FB1075-FBCD-4803-A7CA-EA350E7DFDB3}"/>
          </ac:spMkLst>
        </pc:spChg>
        <pc:spChg chg="del">
          <ac:chgData name="meng yu" userId="0c972f0548c2abfb" providerId="LiveId" clId="{D32D0379-A1BB-4A67-9F91-EB04C91ABB78}" dt="2020-04-03T07:48:10.633" v="3894" actId="478"/>
          <ac:spMkLst>
            <pc:docMk/>
            <pc:sldMk cId="1654623599" sldId="745"/>
            <ac:spMk id="31" creationId="{1D970E3F-BAFE-44ED-BBE8-14B89F8C96FD}"/>
          </ac:spMkLst>
        </pc:spChg>
        <pc:spChg chg="del">
          <ac:chgData name="meng yu" userId="0c972f0548c2abfb" providerId="LiveId" clId="{D32D0379-A1BB-4A67-9F91-EB04C91ABB78}" dt="2020-04-03T07:47:47.723" v="3888" actId="478"/>
          <ac:spMkLst>
            <pc:docMk/>
            <pc:sldMk cId="1654623599" sldId="745"/>
            <ac:spMk id="33" creationId="{2E5CCBD6-F61B-47AA-88DC-03038A63FBDF}"/>
          </ac:spMkLst>
        </pc:spChg>
        <pc:spChg chg="del">
          <ac:chgData name="meng yu" userId="0c972f0548c2abfb" providerId="LiveId" clId="{D32D0379-A1BB-4A67-9F91-EB04C91ABB78}" dt="2020-04-03T07:48:12.736" v="3895" actId="478"/>
          <ac:spMkLst>
            <pc:docMk/>
            <pc:sldMk cId="1654623599" sldId="745"/>
            <ac:spMk id="35" creationId="{9C8B5CCF-08E3-4428-9EA6-2A3F1EEB04BD}"/>
          </ac:spMkLst>
        </pc:spChg>
        <pc:spChg chg="del">
          <ac:chgData name="meng yu" userId="0c972f0548c2abfb" providerId="LiveId" clId="{D32D0379-A1BB-4A67-9F91-EB04C91ABB78}" dt="2020-04-03T07:48:14.128" v="3896" actId="478"/>
          <ac:spMkLst>
            <pc:docMk/>
            <pc:sldMk cId="1654623599" sldId="745"/>
            <ac:spMk id="38" creationId="{3B45FC57-B508-49EA-9314-E643B8CED0DD}"/>
          </ac:spMkLst>
        </pc:spChg>
        <pc:spChg chg="del">
          <ac:chgData name="meng yu" userId="0c972f0548c2abfb" providerId="LiveId" clId="{D32D0379-A1BB-4A67-9F91-EB04C91ABB78}" dt="2020-04-03T07:48:01.710" v="3892" actId="478"/>
          <ac:spMkLst>
            <pc:docMk/>
            <pc:sldMk cId="1654623599" sldId="745"/>
            <ac:spMk id="39" creationId="{AE50E594-D795-4615-8088-CCE128C4632B}"/>
          </ac:spMkLst>
        </pc:spChg>
        <pc:spChg chg="del">
          <ac:chgData name="meng yu" userId="0c972f0548c2abfb" providerId="LiveId" clId="{D32D0379-A1BB-4A67-9F91-EB04C91ABB78}" dt="2020-04-03T07:48:00.021" v="3891" actId="478"/>
          <ac:spMkLst>
            <pc:docMk/>
            <pc:sldMk cId="1654623599" sldId="745"/>
            <ac:spMk id="40" creationId="{51E6F8E2-A2C9-43B6-8C7A-65838EFBB08D}"/>
          </ac:spMkLst>
        </pc:spChg>
        <pc:spChg chg="mod">
          <ac:chgData name="meng yu" userId="0c972f0548c2abfb" providerId="LiveId" clId="{D32D0379-A1BB-4A67-9F91-EB04C91ABB78}" dt="2020-04-03T07:45:30.916" v="3824" actId="20577"/>
          <ac:spMkLst>
            <pc:docMk/>
            <pc:sldMk cId="1654623599" sldId="745"/>
            <ac:spMk id="41" creationId="{1B5DCB42-43A4-40D0-8522-FAF81501E67D}"/>
          </ac:spMkLst>
        </pc:spChg>
        <pc:spChg chg="mod">
          <ac:chgData name="meng yu" userId="0c972f0548c2abfb" providerId="LiveId" clId="{D32D0379-A1BB-4A67-9F91-EB04C91ABB78}" dt="2020-04-03T07:37:58.628" v="3797" actId="207"/>
          <ac:spMkLst>
            <pc:docMk/>
            <pc:sldMk cId="1654623599" sldId="745"/>
            <ac:spMk id="43" creationId="{D00BEF23-2E62-4A9B-B63D-7F0699514621}"/>
          </ac:spMkLst>
        </pc:spChg>
        <pc:grpChg chg="mod">
          <ac:chgData name="meng yu" userId="0c972f0548c2abfb" providerId="LiveId" clId="{D32D0379-A1BB-4A67-9F91-EB04C91ABB78}" dt="2020-04-03T07:48:19.611" v="3897" actId="478"/>
          <ac:grpSpMkLst>
            <pc:docMk/>
            <pc:sldMk cId="1654623599" sldId="745"/>
            <ac:grpSpMk id="2" creationId="{38191A4C-6EA5-44D3-97C1-A0E0986029DB}"/>
          </ac:grpSpMkLst>
        </pc:grpChg>
      </pc:sldChg>
      <pc:sldChg chg="add del">
        <pc:chgData name="meng yu" userId="0c972f0548c2abfb" providerId="LiveId" clId="{D32D0379-A1BB-4A67-9F91-EB04C91ABB78}" dt="2020-04-03T08:24:25.173" v="4127" actId="47"/>
        <pc:sldMkLst>
          <pc:docMk/>
          <pc:sldMk cId="0" sldId="746"/>
        </pc:sldMkLst>
      </pc:sldChg>
      <pc:sldChg chg="add del">
        <pc:chgData name="meng yu" userId="0c972f0548c2abfb" providerId="LiveId" clId="{D32D0379-A1BB-4A67-9F91-EB04C91ABB78}" dt="2020-04-03T08:27:06.433" v="4154" actId="47"/>
        <pc:sldMkLst>
          <pc:docMk/>
          <pc:sldMk cId="0" sldId="792"/>
        </pc:sldMkLst>
      </pc:sldChg>
      <pc:sldChg chg="add del">
        <pc:chgData name="meng yu" userId="0c972f0548c2abfb" providerId="LiveId" clId="{D32D0379-A1BB-4A67-9F91-EB04C91ABB78}" dt="2020-04-03T08:31:05.868" v="4186" actId="47"/>
        <pc:sldMkLst>
          <pc:docMk/>
          <pc:sldMk cId="0" sldId="793"/>
        </pc:sldMkLst>
      </pc:sldChg>
      <pc:sldChg chg="add del">
        <pc:chgData name="meng yu" userId="0c972f0548c2abfb" providerId="LiveId" clId="{D32D0379-A1BB-4A67-9F91-EB04C91ABB78}" dt="2020-04-03T08:31:13.010" v="4187" actId="47"/>
        <pc:sldMkLst>
          <pc:docMk/>
          <pc:sldMk cId="0" sldId="794"/>
        </pc:sldMkLst>
      </pc:sldChg>
      <pc:sldChg chg="add del">
        <pc:chgData name="meng yu" userId="0c972f0548c2abfb" providerId="LiveId" clId="{D32D0379-A1BB-4A67-9F91-EB04C91ABB78}" dt="2020-04-03T08:40:01.321" v="4215" actId="47"/>
        <pc:sldMkLst>
          <pc:docMk/>
          <pc:sldMk cId="0" sldId="795"/>
        </pc:sldMkLst>
      </pc:sldChg>
      <pc:sldChg chg="add del">
        <pc:chgData name="meng yu" userId="0c972f0548c2abfb" providerId="LiveId" clId="{D32D0379-A1BB-4A67-9F91-EB04C91ABB78}" dt="2020-04-03T09:04:55.364" v="4288" actId="47"/>
        <pc:sldMkLst>
          <pc:docMk/>
          <pc:sldMk cId="0" sldId="796"/>
        </pc:sldMkLst>
      </pc:sldChg>
      <pc:sldChg chg="modSp add del">
        <pc:chgData name="meng yu" userId="0c972f0548c2abfb" providerId="LiveId" clId="{D32D0379-A1BB-4A67-9F91-EB04C91ABB78}" dt="2020-04-03T09:09:19.058" v="4323" actId="47"/>
        <pc:sldMkLst>
          <pc:docMk/>
          <pc:sldMk cId="0" sldId="797"/>
        </pc:sldMkLst>
        <pc:spChg chg="mod">
          <ac:chgData name="meng yu" userId="0c972f0548c2abfb" providerId="LiveId" clId="{D32D0379-A1BB-4A67-9F91-EB04C91ABB78}" dt="2020-04-03T09:08:47.924" v="4318" actId="1035"/>
          <ac:spMkLst>
            <pc:docMk/>
            <pc:sldMk cId="0" sldId="797"/>
            <ac:spMk id="239620" creationId="{3B4FABC8-920A-48D8-BD5E-C3FE7070AA8F}"/>
          </ac:spMkLst>
        </pc:spChg>
      </pc:sldChg>
      <pc:sldChg chg="add del">
        <pc:chgData name="meng yu" userId="0c972f0548c2abfb" providerId="LiveId" clId="{D32D0379-A1BB-4A67-9F91-EB04C91ABB78}" dt="2020-04-03T09:10:17.428" v="4340" actId="47"/>
        <pc:sldMkLst>
          <pc:docMk/>
          <pc:sldMk cId="0" sldId="798"/>
        </pc:sldMkLst>
      </pc:sldChg>
      <pc:sldChg chg="add del">
        <pc:chgData name="meng yu" userId="0c972f0548c2abfb" providerId="LiveId" clId="{D32D0379-A1BB-4A67-9F91-EB04C91ABB78}" dt="2020-04-03T09:10:39.938" v="4349" actId="47"/>
        <pc:sldMkLst>
          <pc:docMk/>
          <pc:sldMk cId="0" sldId="799"/>
        </pc:sldMkLst>
      </pc:sldChg>
      <pc:sldChg chg="add del">
        <pc:chgData name="meng yu" userId="0c972f0548c2abfb" providerId="LiveId" clId="{D32D0379-A1BB-4A67-9F91-EB04C91ABB78}" dt="2020-04-03T09:11:06.043" v="4358" actId="47"/>
        <pc:sldMkLst>
          <pc:docMk/>
          <pc:sldMk cId="0" sldId="800"/>
        </pc:sldMkLst>
      </pc:sldChg>
      <pc:sldChg chg="add del">
        <pc:chgData name="meng yu" userId="0c972f0548c2abfb" providerId="LiveId" clId="{D32D0379-A1BB-4A67-9F91-EB04C91ABB78}" dt="2020-04-03T09:11:30.724" v="4367" actId="47"/>
        <pc:sldMkLst>
          <pc:docMk/>
          <pc:sldMk cId="0" sldId="801"/>
        </pc:sldMkLst>
      </pc:sldChg>
      <pc:sldChg chg="add del">
        <pc:chgData name="meng yu" userId="0c972f0548c2abfb" providerId="LiveId" clId="{D32D0379-A1BB-4A67-9F91-EB04C91ABB78}" dt="2020-04-03T09:11:53.727" v="4376" actId="47"/>
        <pc:sldMkLst>
          <pc:docMk/>
          <pc:sldMk cId="0" sldId="802"/>
        </pc:sldMkLst>
      </pc:sldChg>
      <pc:sldChg chg="add del">
        <pc:chgData name="meng yu" userId="0c972f0548c2abfb" providerId="LiveId" clId="{D32D0379-A1BB-4A67-9F91-EB04C91ABB78}" dt="2020-04-03T09:12:48.840" v="4397" actId="47"/>
        <pc:sldMkLst>
          <pc:docMk/>
          <pc:sldMk cId="0" sldId="803"/>
        </pc:sldMkLst>
      </pc:sldChg>
      <pc:sldChg chg="modSp add del">
        <pc:chgData name="meng yu" userId="0c972f0548c2abfb" providerId="LiveId" clId="{D32D0379-A1BB-4A67-9F91-EB04C91ABB78}" dt="2020-04-03T12:55:38.813" v="4669" actId="47"/>
        <pc:sldMkLst>
          <pc:docMk/>
          <pc:sldMk cId="0" sldId="804"/>
        </pc:sldMkLst>
        <pc:spChg chg="mod">
          <ac:chgData name="meng yu" userId="0c972f0548c2abfb" providerId="LiveId" clId="{D32D0379-A1BB-4A67-9F91-EB04C91ABB78}" dt="2020-04-03T09:16:08.875" v="4412" actId="108"/>
          <ac:spMkLst>
            <pc:docMk/>
            <pc:sldMk cId="0" sldId="804"/>
            <ac:spMk id="248835" creationId="{3E26C6DF-6BED-40B3-836E-434C2D62D132}"/>
          </ac:spMkLst>
        </pc:spChg>
      </pc:sldChg>
      <pc:sldChg chg="addSp delSp modSp add">
        <pc:chgData name="meng yu" userId="0c972f0548c2abfb" providerId="LiveId" clId="{D32D0379-A1BB-4A67-9F91-EB04C91ABB78}" dt="2020-04-03T13:01:17.578" v="4729"/>
        <pc:sldMkLst>
          <pc:docMk/>
          <pc:sldMk cId="0" sldId="805"/>
        </pc:sldMkLst>
        <pc:spChg chg="add del mod">
          <ac:chgData name="meng yu" userId="0c972f0548c2abfb" providerId="LiveId" clId="{D32D0379-A1BB-4A67-9F91-EB04C91ABB78}" dt="2020-04-03T12:58:28" v="4671" actId="478"/>
          <ac:spMkLst>
            <pc:docMk/>
            <pc:sldMk cId="0" sldId="805"/>
            <ac:spMk id="2" creationId="{64B8A1AF-7793-4B56-A6FA-69DA774B7BD6}"/>
          </ac:spMkLst>
        </pc:spChg>
        <pc:spChg chg="add mod">
          <ac:chgData name="meng yu" userId="0c972f0548c2abfb" providerId="LiveId" clId="{D32D0379-A1BB-4A67-9F91-EB04C91ABB78}" dt="2020-04-03T12:58:36.300" v="4673" actId="1076"/>
          <ac:spMkLst>
            <pc:docMk/>
            <pc:sldMk cId="0" sldId="805"/>
            <ac:spMk id="13" creationId="{9691901F-A46F-43AA-A10C-A4FDA7DE5C8F}"/>
          </ac:spMkLst>
        </pc:spChg>
        <pc:spChg chg="del">
          <ac:chgData name="meng yu" userId="0c972f0548c2abfb" providerId="LiveId" clId="{D32D0379-A1BB-4A67-9F91-EB04C91ABB78}" dt="2020-04-03T12:58:24.880" v="4670" actId="478"/>
          <ac:spMkLst>
            <pc:docMk/>
            <pc:sldMk cId="0" sldId="805"/>
            <ac:spMk id="249858" creationId="{1E86D0E6-9E45-40B2-AA31-BEFC3E90BB95}"/>
          </ac:spMkLst>
        </pc:spChg>
        <pc:spChg chg="mod">
          <ac:chgData name="meng yu" userId="0c972f0548c2abfb" providerId="LiveId" clId="{D32D0379-A1BB-4A67-9F91-EB04C91ABB78}" dt="2020-04-03T12:59:36.679" v="4691" actId="20577"/>
          <ac:spMkLst>
            <pc:docMk/>
            <pc:sldMk cId="0" sldId="805"/>
            <ac:spMk id="249859" creationId="{B37D7C6E-946B-452A-AC89-50E2A9F55B7E}"/>
          </ac:spMkLst>
        </pc:spChg>
        <pc:spChg chg="mod">
          <ac:chgData name="meng yu" userId="0c972f0548c2abfb" providerId="LiveId" clId="{D32D0379-A1BB-4A67-9F91-EB04C91ABB78}" dt="2020-04-03T13:00:05.515" v="4713" actId="1036"/>
          <ac:spMkLst>
            <pc:docMk/>
            <pc:sldMk cId="0" sldId="805"/>
            <ac:spMk id="1063940" creationId="{21CC946C-2D51-464B-A114-637FC438396B}"/>
          </ac:spMkLst>
        </pc:spChg>
        <pc:spChg chg="mod">
          <ac:chgData name="meng yu" userId="0c972f0548c2abfb" providerId="LiveId" clId="{D32D0379-A1BB-4A67-9F91-EB04C91ABB78}" dt="2020-04-03T13:00:48.282" v="4716" actId="20577"/>
          <ac:spMkLst>
            <pc:docMk/>
            <pc:sldMk cId="0" sldId="805"/>
            <ac:spMk id="1063941" creationId="{2E88B5ED-D54A-4809-8433-9DC06EF2DD76}"/>
          </ac:spMkLst>
        </pc:spChg>
        <pc:spChg chg="mod">
          <ac:chgData name="meng yu" userId="0c972f0548c2abfb" providerId="LiveId" clId="{D32D0379-A1BB-4A67-9F91-EB04C91ABB78}" dt="2020-04-03T13:00:49.418" v="4717" actId="20577"/>
          <ac:spMkLst>
            <pc:docMk/>
            <pc:sldMk cId="0" sldId="805"/>
            <ac:spMk id="1063943" creationId="{6FAFA6DF-1213-4B41-BDF7-2B145B962E69}"/>
          </ac:spMkLst>
        </pc:spChg>
        <pc:spChg chg="mod">
          <ac:chgData name="meng yu" userId="0c972f0548c2abfb" providerId="LiveId" clId="{D32D0379-A1BB-4A67-9F91-EB04C91ABB78}" dt="2020-04-03T13:00:52.496" v="4718" actId="207"/>
          <ac:spMkLst>
            <pc:docMk/>
            <pc:sldMk cId="0" sldId="805"/>
            <ac:spMk id="1063945" creationId="{657D755B-47B8-47AB-862C-1288C2923987}"/>
          </ac:spMkLst>
        </pc:spChg>
        <pc:spChg chg="mod">
          <ac:chgData name="meng yu" userId="0c972f0548c2abfb" providerId="LiveId" clId="{D32D0379-A1BB-4A67-9F91-EB04C91ABB78}" dt="2020-04-03T13:01:17.578" v="4729"/>
          <ac:spMkLst>
            <pc:docMk/>
            <pc:sldMk cId="0" sldId="805"/>
            <ac:spMk id="1063947" creationId="{F87DDC31-AFB8-4ACD-9089-D2FA68885E0F}"/>
          </ac:spMkLst>
        </pc:spChg>
      </pc:sldChg>
      <pc:sldChg chg="addSp delSp modSp add">
        <pc:chgData name="meng yu" userId="0c972f0548c2abfb" providerId="LiveId" clId="{D32D0379-A1BB-4A67-9F91-EB04C91ABB78}" dt="2020-04-03T13:03:02.464" v="4743" actId="207"/>
        <pc:sldMkLst>
          <pc:docMk/>
          <pc:sldMk cId="0" sldId="806"/>
        </pc:sldMkLst>
        <pc:spChg chg="add del mod">
          <ac:chgData name="meng yu" userId="0c972f0548c2abfb" providerId="LiveId" clId="{D32D0379-A1BB-4A67-9F91-EB04C91ABB78}" dt="2020-04-03T13:01:41.962" v="4731" actId="478"/>
          <ac:spMkLst>
            <pc:docMk/>
            <pc:sldMk cId="0" sldId="806"/>
            <ac:spMk id="2" creationId="{576DEE60-BE27-4299-AA29-FEFBDEC635CB}"/>
          </ac:spMkLst>
        </pc:spChg>
        <pc:spChg chg="add">
          <ac:chgData name="meng yu" userId="0c972f0548c2abfb" providerId="LiveId" clId="{D32D0379-A1BB-4A67-9F91-EB04C91ABB78}" dt="2020-04-03T13:01:43.032" v="4732"/>
          <ac:spMkLst>
            <pc:docMk/>
            <pc:sldMk cId="0" sldId="806"/>
            <ac:spMk id="5" creationId="{E0E38144-A3DE-4DF2-AD6A-8CC77ADFF806}"/>
          </ac:spMkLst>
        </pc:spChg>
        <pc:spChg chg="del">
          <ac:chgData name="meng yu" userId="0c972f0548c2abfb" providerId="LiveId" clId="{D32D0379-A1BB-4A67-9F91-EB04C91ABB78}" dt="2020-04-03T13:01:39.694" v="4730" actId="478"/>
          <ac:spMkLst>
            <pc:docMk/>
            <pc:sldMk cId="0" sldId="806"/>
            <ac:spMk id="250882" creationId="{895FB481-E34E-4852-9CCF-09A9EC0BFD9B}"/>
          </ac:spMkLst>
        </pc:spChg>
        <pc:spChg chg="mod">
          <ac:chgData name="meng yu" userId="0c972f0548c2abfb" providerId="LiveId" clId="{D32D0379-A1BB-4A67-9F91-EB04C91ABB78}" dt="2020-04-03T13:03:02.464" v="4743" actId="207"/>
          <ac:spMkLst>
            <pc:docMk/>
            <pc:sldMk cId="0" sldId="806"/>
            <ac:spMk id="1055747" creationId="{ECE450DC-386B-4C8F-8697-1EAF113F4704}"/>
          </ac:spMkLst>
        </pc:spChg>
      </pc:sldChg>
      <pc:sldChg chg="addSp delSp modSp add">
        <pc:chgData name="meng yu" userId="0c972f0548c2abfb" providerId="LiveId" clId="{D32D0379-A1BB-4A67-9F91-EB04C91ABB78}" dt="2020-04-03T13:05:27.607" v="4757" actId="207"/>
        <pc:sldMkLst>
          <pc:docMk/>
          <pc:sldMk cId="0" sldId="807"/>
        </pc:sldMkLst>
        <pc:spChg chg="add del mod">
          <ac:chgData name="meng yu" userId="0c972f0548c2abfb" providerId="LiveId" clId="{D32D0379-A1BB-4A67-9F91-EB04C91ABB78}" dt="2020-04-03T13:04:30.832" v="4745" actId="478"/>
          <ac:spMkLst>
            <pc:docMk/>
            <pc:sldMk cId="0" sldId="807"/>
            <ac:spMk id="2" creationId="{BD87B75C-A7D7-4861-8B11-A4B18285615D}"/>
          </ac:spMkLst>
        </pc:spChg>
        <pc:spChg chg="add">
          <ac:chgData name="meng yu" userId="0c972f0548c2abfb" providerId="LiveId" clId="{D32D0379-A1BB-4A67-9F91-EB04C91ABB78}" dt="2020-04-03T13:04:31.371" v="4746"/>
          <ac:spMkLst>
            <pc:docMk/>
            <pc:sldMk cId="0" sldId="807"/>
            <ac:spMk id="10" creationId="{9974EF2D-B027-49CE-BB53-CC14BEA23D7B}"/>
          </ac:spMkLst>
        </pc:spChg>
        <pc:spChg chg="del">
          <ac:chgData name="meng yu" userId="0c972f0548c2abfb" providerId="LiveId" clId="{D32D0379-A1BB-4A67-9F91-EB04C91ABB78}" dt="2020-04-03T13:04:27.283" v="4744" actId="478"/>
          <ac:spMkLst>
            <pc:docMk/>
            <pc:sldMk cId="0" sldId="807"/>
            <ac:spMk id="251906" creationId="{B18468CD-DC9E-4E68-980A-F13490BCED2F}"/>
          </ac:spMkLst>
        </pc:spChg>
        <pc:spChg chg="mod">
          <ac:chgData name="meng yu" userId="0c972f0548c2abfb" providerId="LiveId" clId="{D32D0379-A1BB-4A67-9F91-EB04C91ABB78}" dt="2020-04-03T13:04:59.590" v="4755" actId="207"/>
          <ac:spMkLst>
            <pc:docMk/>
            <pc:sldMk cId="0" sldId="807"/>
            <ac:spMk id="251907" creationId="{A313AB4E-FE6A-4DB5-8E8B-C1526DE129B6}"/>
          </ac:spMkLst>
        </pc:spChg>
        <pc:spChg chg="mod">
          <ac:chgData name="meng yu" userId="0c972f0548c2abfb" providerId="LiveId" clId="{D32D0379-A1BB-4A67-9F91-EB04C91ABB78}" dt="2020-04-03T13:04:41.426" v="4754" actId="1036"/>
          <ac:spMkLst>
            <pc:docMk/>
            <pc:sldMk cId="0" sldId="807"/>
            <ac:spMk id="251908" creationId="{699C6717-F4CC-4999-A6F2-59BDE5F4F499}"/>
          </ac:spMkLst>
        </pc:spChg>
        <pc:spChg chg="mod">
          <ac:chgData name="meng yu" userId="0c972f0548c2abfb" providerId="LiveId" clId="{D32D0379-A1BB-4A67-9F91-EB04C91ABB78}" dt="2020-04-03T13:05:11.794" v="4756" actId="207"/>
          <ac:spMkLst>
            <pc:docMk/>
            <pc:sldMk cId="0" sldId="807"/>
            <ac:spMk id="251909" creationId="{4F3A016B-1817-4F20-84C5-E8450B27311B}"/>
          </ac:spMkLst>
        </pc:spChg>
        <pc:spChg chg="mod">
          <ac:chgData name="meng yu" userId="0c972f0548c2abfb" providerId="LiveId" clId="{D32D0379-A1BB-4A67-9F91-EB04C91ABB78}" dt="2020-04-03T13:05:27.607" v="4757" actId="207"/>
          <ac:spMkLst>
            <pc:docMk/>
            <pc:sldMk cId="0" sldId="807"/>
            <ac:spMk id="251910" creationId="{9130678B-2F18-4FCC-A255-24E3D5F4F112}"/>
          </ac:spMkLst>
        </pc:spChg>
        <pc:spChg chg="mod">
          <ac:chgData name="meng yu" userId="0c972f0548c2abfb" providerId="LiveId" clId="{D32D0379-A1BB-4A67-9F91-EB04C91ABB78}" dt="2020-04-03T13:04:41.426" v="4754" actId="1036"/>
          <ac:spMkLst>
            <pc:docMk/>
            <pc:sldMk cId="0" sldId="807"/>
            <ac:spMk id="251911" creationId="{F982478F-68EE-4DC3-9DC1-4E8399930A04}"/>
          </ac:spMkLst>
        </pc:spChg>
        <pc:spChg chg="mod">
          <ac:chgData name="meng yu" userId="0c972f0548c2abfb" providerId="LiveId" clId="{D32D0379-A1BB-4A67-9F91-EB04C91ABB78}" dt="2020-04-03T13:04:41.426" v="4754" actId="1036"/>
          <ac:spMkLst>
            <pc:docMk/>
            <pc:sldMk cId="0" sldId="807"/>
            <ac:spMk id="251912" creationId="{CA8E0DA7-FCDE-4639-B941-CD9DF363630B}"/>
          </ac:spMkLst>
        </pc:spChg>
      </pc:sldChg>
      <pc:sldChg chg="addSp delSp modSp modAnim">
        <pc:chgData name="meng yu" userId="0c972f0548c2abfb" providerId="LiveId" clId="{D32D0379-A1BB-4A67-9F91-EB04C91ABB78}" dt="2020-04-03T09:14:40.581" v="4402" actId="1076"/>
        <pc:sldMkLst>
          <pc:docMk/>
          <pc:sldMk cId="3857478579" sldId="808"/>
        </pc:sldMkLst>
        <pc:spChg chg="add mod">
          <ac:chgData name="meng yu" userId="0c972f0548c2abfb" providerId="LiveId" clId="{D32D0379-A1BB-4A67-9F91-EB04C91ABB78}" dt="2020-04-03T09:14:40.581" v="4402" actId="1076"/>
          <ac:spMkLst>
            <pc:docMk/>
            <pc:sldMk cId="3857478579" sldId="808"/>
            <ac:spMk id="5" creationId="{34B41BBA-3784-4BFE-86BE-CFDC19600668}"/>
          </ac:spMkLst>
        </pc:spChg>
        <pc:spChg chg="mod">
          <ac:chgData name="meng yu" userId="0c972f0548c2abfb" providerId="LiveId" clId="{D32D0379-A1BB-4A67-9F91-EB04C91ABB78}" dt="2020-04-03T08:15:18.970" v="4071" actId="1038"/>
          <ac:spMkLst>
            <pc:docMk/>
            <pc:sldMk cId="3857478579" sldId="808"/>
            <ac:spMk id="118786" creationId="{00000000-0000-0000-0000-000000000000}"/>
          </ac:spMkLst>
        </pc:spChg>
        <pc:spChg chg="del">
          <ac:chgData name="meng yu" userId="0c972f0548c2abfb" providerId="LiveId" clId="{D32D0379-A1BB-4A67-9F91-EB04C91ABB78}" dt="2020-04-03T08:17:27.931" v="4084" actId="478"/>
          <ac:spMkLst>
            <pc:docMk/>
            <pc:sldMk cId="3857478579" sldId="808"/>
            <ac:spMk id="118787" creationId="{00000000-0000-0000-0000-000000000000}"/>
          </ac:spMkLst>
        </pc:spChg>
      </pc:sldChg>
      <pc:sldChg chg="addSp delSp modSp add del modAnim">
        <pc:chgData name="meng yu" userId="0c972f0548c2abfb" providerId="LiveId" clId="{D32D0379-A1BB-4A67-9F91-EB04C91ABB78}" dt="2020-04-03T08:24:00.004" v="4126" actId="47"/>
        <pc:sldMkLst>
          <pc:docMk/>
          <pc:sldMk cId="713888606" sldId="809"/>
        </pc:sldMkLst>
        <pc:spChg chg="mod">
          <ac:chgData name="meng yu" userId="0c972f0548c2abfb" providerId="LiveId" clId="{D32D0379-A1BB-4A67-9F91-EB04C91ABB78}" dt="2020-04-03T08:20:51.455" v="4101" actId="208"/>
          <ac:spMkLst>
            <pc:docMk/>
            <pc:sldMk cId="713888606" sldId="809"/>
            <ac:spMk id="12" creationId="{AC3C93AA-D7BC-417E-AA2D-4CD1C5E9B468}"/>
          </ac:spMkLst>
        </pc:spChg>
        <pc:spChg chg="mod">
          <ac:chgData name="meng yu" userId="0c972f0548c2abfb" providerId="LiveId" clId="{D32D0379-A1BB-4A67-9F91-EB04C91ABB78}" dt="2020-04-03T08:21:04.562" v="4103" actId="1582"/>
          <ac:spMkLst>
            <pc:docMk/>
            <pc:sldMk cId="713888606" sldId="809"/>
            <ac:spMk id="25" creationId="{E1307DC5-ED42-42F9-9797-BE9722663C81}"/>
          </ac:spMkLst>
        </pc:spChg>
        <pc:spChg chg="del">
          <ac:chgData name="meng yu" userId="0c972f0548c2abfb" providerId="LiveId" clId="{D32D0379-A1BB-4A67-9F91-EB04C91ABB78}" dt="2020-04-03T08:19:20.667" v="4091" actId="478"/>
          <ac:spMkLst>
            <pc:docMk/>
            <pc:sldMk cId="713888606" sldId="809"/>
            <ac:spMk id="43" creationId="{D00BEF23-2E62-4A9B-B63D-7F0699514621}"/>
          </ac:spMkLst>
        </pc:spChg>
        <pc:spChg chg="add mod">
          <ac:chgData name="meng yu" userId="0c972f0548c2abfb" providerId="LiveId" clId="{D32D0379-A1BB-4A67-9F91-EB04C91ABB78}" dt="2020-04-03T08:23:37.143" v="4124" actId="207"/>
          <ac:spMkLst>
            <pc:docMk/>
            <pc:sldMk cId="713888606" sldId="809"/>
            <ac:spMk id="44" creationId="{A5706777-CE54-4444-BB1A-F01C31133DD7}"/>
          </ac:spMkLst>
        </pc:spChg>
      </pc:sldChg>
      <pc:sldChg chg="addSp delSp modSp modAnim">
        <pc:chgData name="meng yu" userId="0c972f0548c2abfb" providerId="LiveId" clId="{D32D0379-A1BB-4A67-9F91-EB04C91ABB78}" dt="2020-04-03T08:26:47.155" v="4153"/>
        <pc:sldMkLst>
          <pc:docMk/>
          <pc:sldMk cId="1653012765" sldId="810"/>
        </pc:sldMkLst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43" creationId="{49771190-BF45-4041-993F-4971410DCCA8}"/>
          </ac:spMkLst>
        </pc:spChg>
        <pc:spChg chg="mod">
          <ac:chgData name="meng yu" userId="0c972f0548c2abfb" providerId="LiveId" clId="{D32D0379-A1BB-4A67-9F91-EB04C91ABB78}" dt="2020-04-03T08:24:48.660" v="4134" actId="20577"/>
          <ac:spMkLst>
            <pc:docMk/>
            <pc:sldMk cId="1653012765" sldId="810"/>
            <ac:spMk id="44" creationId="{A5706777-CE54-4444-BB1A-F01C31133DD7}"/>
          </ac:spMkLst>
        </pc:spChg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45" creationId="{3DFCA831-73EA-4DDE-A961-52D1953F5455}"/>
          </ac:spMkLst>
        </pc:spChg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46" creationId="{96440A05-ACFC-4D12-8E80-CB64E28D80A8}"/>
          </ac:spMkLst>
        </pc:spChg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47" creationId="{277AF511-260F-4D55-B31C-2D9BB8097385}"/>
          </ac:spMkLst>
        </pc:spChg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48" creationId="{193DB547-BB44-4BE3-A7C1-0FA11626B8A3}"/>
          </ac:spMkLst>
        </pc:spChg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49" creationId="{5BBCE187-EFA5-4069-9D81-4C66A82D5A5E}"/>
          </ac:spMkLst>
        </pc:spChg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50" creationId="{BC08497F-71FB-48F9-9ADD-91B5CF2D52D5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1" creationId="{BE3815D7-0BA7-4B75-9E51-F70A23FCC5B6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2" creationId="{C1DF1F7F-0D72-4BD9-9E10-6E5163CDE46C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3" creationId="{17B7E63E-8C07-496F-9C45-C4AB10B17BE2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4" creationId="{ED6B45A2-7FBB-47D6-9760-3477FDADFF70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5" creationId="{3B6F90A3-6E15-4334-864A-CB839EF7438E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6" creationId="{292F589A-A80A-41DA-88A9-C10745C7F8C9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7" creationId="{19126C8F-7583-4D52-B931-FE51DF79D0F9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8" creationId="{3954C1BF-5699-4A87-826C-3C10D3FBDBAC}"/>
          </ac:spMkLst>
        </pc:spChg>
        <pc:grpChg chg="add mod">
          <ac:chgData name="meng yu" userId="0c972f0548c2abfb" providerId="LiveId" clId="{D32D0379-A1BB-4A67-9F91-EB04C91ABB78}" dt="2020-04-03T08:26:36.149" v="4152" actId="1582"/>
          <ac:grpSpMkLst>
            <pc:docMk/>
            <pc:sldMk cId="1653012765" sldId="810"/>
            <ac:grpSpMk id="42" creationId="{EC44D47E-139F-4BB2-8AE4-DCBC440872CD}"/>
          </ac:grpSpMkLst>
        </pc:grpChg>
      </pc:sldChg>
      <pc:sldChg chg="addSp delSp modSp modAnim">
        <pc:chgData name="meng yu" userId="0c972f0548c2abfb" providerId="LiveId" clId="{D32D0379-A1BB-4A67-9F91-EB04C91ABB78}" dt="2020-04-03T08:30:32.137" v="4185" actId="1038"/>
        <pc:sldMkLst>
          <pc:docMk/>
          <pc:sldMk cId="1774111485" sldId="811"/>
        </pc:sldMkLst>
        <pc:spChg chg="del">
          <ac:chgData name="meng yu" userId="0c972f0548c2abfb" providerId="LiveId" clId="{D32D0379-A1BB-4A67-9F91-EB04C91ABB78}" dt="2020-04-03T08:30:22.692" v="4176" actId="478"/>
          <ac:spMkLst>
            <pc:docMk/>
            <pc:sldMk cId="1774111485" sldId="811"/>
            <ac:spMk id="44" creationId="{A5706777-CE54-4444-BB1A-F01C31133DD7}"/>
          </ac:spMkLst>
        </pc:spChg>
        <pc:spChg chg="add mod">
          <ac:chgData name="meng yu" userId="0c972f0548c2abfb" providerId="LiveId" clId="{D32D0379-A1BB-4A67-9F91-EB04C91ABB78}" dt="2020-04-03T08:30:32.137" v="4185" actId="1038"/>
          <ac:spMkLst>
            <pc:docMk/>
            <pc:sldMk cId="1774111485" sldId="811"/>
            <ac:spMk id="59" creationId="{B1424C55-AFE5-4539-B0EB-6D3586C4755A}"/>
          </ac:spMkLst>
        </pc:spChg>
      </pc:sldChg>
      <pc:sldChg chg="modSp modAnim">
        <pc:chgData name="meng yu" userId="0c972f0548c2abfb" providerId="LiveId" clId="{D32D0379-A1BB-4A67-9F91-EB04C91ABB78}" dt="2020-04-03T08:29:08.508" v="4174" actId="1037"/>
        <pc:sldMkLst>
          <pc:docMk/>
          <pc:sldMk cId="1656091011" sldId="812"/>
        </pc:sldMkLst>
        <pc:spChg chg="mod">
          <ac:chgData name="meng yu" userId="0c972f0548c2abfb" providerId="LiveId" clId="{D32D0379-A1BB-4A67-9F91-EB04C91ABB78}" dt="2020-04-03T08:29:08.508" v="4174" actId="1037"/>
          <ac:spMkLst>
            <pc:docMk/>
            <pc:sldMk cId="1656091011" sldId="812"/>
            <ac:spMk id="44" creationId="{A5706777-CE54-4444-BB1A-F01C31133DD7}"/>
          </ac:spMkLst>
        </pc:spChg>
      </pc:sldChg>
      <pc:sldChg chg="modSp">
        <pc:chgData name="meng yu" userId="0c972f0548c2abfb" providerId="LiveId" clId="{D32D0379-A1BB-4A67-9F91-EB04C91ABB78}" dt="2020-04-03T08:39:12.386" v="4214" actId="1582"/>
        <pc:sldMkLst>
          <pc:docMk/>
          <pc:sldMk cId="1157501224" sldId="813"/>
        </pc:sldMkLst>
        <pc:spChg chg="mod">
          <ac:chgData name="meng yu" userId="0c972f0548c2abfb" providerId="LiveId" clId="{D32D0379-A1BB-4A67-9F91-EB04C91ABB78}" dt="2020-04-03T08:37:55.668" v="4204" actId="1582"/>
          <ac:spMkLst>
            <pc:docMk/>
            <pc:sldMk cId="1157501224" sldId="813"/>
            <ac:spMk id="11" creationId="{0F73413A-3BBE-4771-9873-C7A50600B1AE}"/>
          </ac:spMkLst>
        </pc:spChg>
        <pc:spChg chg="mod">
          <ac:chgData name="meng yu" userId="0c972f0548c2abfb" providerId="LiveId" clId="{D32D0379-A1BB-4A67-9F91-EB04C91ABB78}" dt="2020-04-03T08:38:01.759" v="4205" actId="1582"/>
          <ac:spMkLst>
            <pc:docMk/>
            <pc:sldMk cId="1157501224" sldId="813"/>
            <ac:spMk id="12" creationId="{AC3C93AA-D7BC-417E-AA2D-4CD1C5E9B468}"/>
          </ac:spMkLst>
        </pc:spChg>
        <pc:spChg chg="mod">
          <ac:chgData name="meng yu" userId="0c972f0548c2abfb" providerId="LiveId" clId="{D32D0379-A1BB-4A67-9F91-EB04C91ABB78}" dt="2020-04-03T08:38:36.161" v="4210" actId="1582"/>
          <ac:spMkLst>
            <pc:docMk/>
            <pc:sldMk cId="1157501224" sldId="813"/>
            <ac:spMk id="23" creationId="{8776E3A8-B475-4A22-99E2-EF0CE28478A2}"/>
          </ac:spMkLst>
        </pc:spChg>
        <pc:spChg chg="mod">
          <ac:chgData name="meng yu" userId="0c972f0548c2abfb" providerId="LiveId" clId="{D32D0379-A1BB-4A67-9F91-EB04C91ABB78}" dt="2020-04-03T08:39:03.631" v="4212" actId="1582"/>
          <ac:spMkLst>
            <pc:docMk/>
            <pc:sldMk cId="1157501224" sldId="813"/>
            <ac:spMk id="24" creationId="{6BC1C8E8-FED2-4862-A673-A84250FBC1D8}"/>
          </ac:spMkLst>
        </pc:spChg>
        <pc:spChg chg="mod">
          <ac:chgData name="meng yu" userId="0c972f0548c2abfb" providerId="LiveId" clId="{D32D0379-A1BB-4A67-9F91-EB04C91ABB78}" dt="2020-04-03T08:38:25.404" v="4208" actId="1582"/>
          <ac:spMkLst>
            <pc:docMk/>
            <pc:sldMk cId="1157501224" sldId="813"/>
            <ac:spMk id="25" creationId="{E1307DC5-ED42-42F9-9797-BE9722663C81}"/>
          </ac:spMkLst>
        </pc:spChg>
        <pc:spChg chg="mod">
          <ac:chgData name="meng yu" userId="0c972f0548c2abfb" providerId="LiveId" clId="{D32D0379-A1BB-4A67-9F91-EB04C91ABB78}" dt="2020-04-03T08:39:12.386" v="4214" actId="1582"/>
          <ac:spMkLst>
            <pc:docMk/>
            <pc:sldMk cId="1157501224" sldId="813"/>
            <ac:spMk id="26" creationId="{EB0DBBDC-A769-4E6C-B45D-E1B6AB454047}"/>
          </ac:spMkLst>
        </pc:spChg>
        <pc:spChg chg="mod">
          <ac:chgData name="meng yu" userId="0c972f0548c2abfb" providerId="LiveId" clId="{D32D0379-A1BB-4A67-9F91-EB04C91ABB78}" dt="2020-04-03T08:33:33.678" v="4202" actId="207"/>
          <ac:spMkLst>
            <pc:docMk/>
            <pc:sldMk cId="1157501224" sldId="813"/>
            <ac:spMk id="44" creationId="{A5706777-CE54-4444-BB1A-F01C31133DD7}"/>
          </ac:spMkLst>
        </pc:spChg>
        <pc:grpChg chg="mod">
          <ac:chgData name="meng yu" userId="0c972f0548c2abfb" providerId="LiveId" clId="{D32D0379-A1BB-4A67-9F91-EB04C91ABB78}" dt="2020-04-03T08:38:09.487" v="4206" actId="1582"/>
          <ac:grpSpMkLst>
            <pc:docMk/>
            <pc:sldMk cId="1157501224" sldId="813"/>
            <ac:grpSpMk id="2" creationId="{38191A4C-6EA5-44D3-97C1-A0E0986029DB}"/>
          </ac:grpSpMkLst>
        </pc:grpChg>
      </pc:sldChg>
      <pc:sldChg chg="addSp delSp modSp del modAnim">
        <pc:chgData name="meng yu" userId="0c972f0548c2abfb" providerId="LiveId" clId="{D32D0379-A1BB-4A67-9F91-EB04C91ABB78}" dt="2020-04-20T13:56:46.539" v="4872" actId="47"/>
        <pc:sldMkLst>
          <pc:docMk/>
          <pc:sldMk cId="105633662" sldId="814"/>
        </pc:sldMkLst>
        <pc:spChg chg="mod">
          <ac:chgData name="meng yu" userId="0c972f0548c2abfb" providerId="LiveId" clId="{D32D0379-A1BB-4A67-9F91-EB04C91ABB78}" dt="2020-04-03T09:01:32.586" v="4230" actId="115"/>
          <ac:spMkLst>
            <pc:docMk/>
            <pc:sldMk cId="105633662" sldId="814"/>
            <ac:spMk id="11" creationId="{0F73413A-3BBE-4771-9873-C7A50600B1AE}"/>
          </ac:spMkLst>
        </pc:spChg>
        <pc:spChg chg="mod">
          <ac:chgData name="meng yu" userId="0c972f0548c2abfb" providerId="LiveId" clId="{D32D0379-A1BB-4A67-9F91-EB04C91ABB78}" dt="2020-04-03T09:01:01.100" v="4223" actId="14100"/>
          <ac:spMkLst>
            <pc:docMk/>
            <pc:sldMk cId="105633662" sldId="814"/>
            <ac:spMk id="12" creationId="{AC3C93AA-D7BC-417E-AA2D-4CD1C5E9B468}"/>
          </ac:spMkLst>
        </pc:spChg>
        <pc:spChg chg="del">
          <ac:chgData name="meng yu" userId="0c972f0548c2abfb" providerId="LiveId" clId="{D32D0379-A1BB-4A67-9F91-EB04C91ABB78}" dt="2020-04-03T09:01:37.484" v="4231" actId="478"/>
          <ac:spMkLst>
            <pc:docMk/>
            <pc:sldMk cId="105633662" sldId="814"/>
            <ac:spMk id="23" creationId="{8776E3A8-B475-4A22-99E2-EF0CE28478A2}"/>
          </ac:spMkLst>
        </pc:spChg>
        <pc:spChg chg="del">
          <ac:chgData name="meng yu" userId="0c972f0548c2abfb" providerId="LiveId" clId="{D32D0379-A1BB-4A67-9F91-EB04C91ABB78}" dt="2020-04-03T09:02:02.625" v="4238" actId="478"/>
          <ac:spMkLst>
            <pc:docMk/>
            <pc:sldMk cId="105633662" sldId="814"/>
            <ac:spMk id="24" creationId="{6BC1C8E8-FED2-4862-A673-A84250FBC1D8}"/>
          </ac:spMkLst>
        </pc:spChg>
        <pc:spChg chg="del">
          <ac:chgData name="meng yu" userId="0c972f0548c2abfb" providerId="LiveId" clId="{D32D0379-A1BB-4A67-9F91-EB04C91ABB78}" dt="2020-04-03T09:01:08.130" v="4224" actId="478"/>
          <ac:spMkLst>
            <pc:docMk/>
            <pc:sldMk cId="105633662" sldId="814"/>
            <ac:spMk id="25" creationId="{E1307DC5-ED42-42F9-9797-BE9722663C81}"/>
          </ac:spMkLst>
        </pc:spChg>
        <pc:spChg chg="mod">
          <ac:chgData name="meng yu" userId="0c972f0548c2abfb" providerId="LiveId" clId="{D32D0379-A1BB-4A67-9F91-EB04C91ABB78}" dt="2020-04-03T09:01:58.464" v="4237" actId="115"/>
          <ac:spMkLst>
            <pc:docMk/>
            <pc:sldMk cId="105633662" sldId="814"/>
            <ac:spMk id="26" creationId="{EB0DBBDC-A769-4E6C-B45D-E1B6AB454047}"/>
          </ac:spMkLst>
        </pc:spChg>
        <pc:spChg chg="del">
          <ac:chgData name="meng yu" userId="0c972f0548c2abfb" providerId="LiveId" clId="{D32D0379-A1BB-4A67-9F91-EB04C91ABB78}" dt="2020-04-03T09:02:23.705" v="4245" actId="478"/>
          <ac:spMkLst>
            <pc:docMk/>
            <pc:sldMk cId="105633662" sldId="814"/>
            <ac:spMk id="28" creationId="{8B722A05-A1EF-43D6-9E6A-0477FED04EE5}"/>
          </ac:spMkLst>
        </pc:spChg>
        <pc:spChg chg="del">
          <ac:chgData name="meng yu" userId="0c972f0548c2abfb" providerId="LiveId" clId="{D32D0379-A1BB-4A67-9F91-EB04C91ABB78}" dt="2020-04-03T09:01:42.211" v="4233" actId="478"/>
          <ac:spMkLst>
            <pc:docMk/>
            <pc:sldMk cId="105633662" sldId="814"/>
            <ac:spMk id="29" creationId="{70FB1075-FBCD-4803-A7CA-EA350E7DFDB3}"/>
          </ac:spMkLst>
        </pc:spChg>
        <pc:spChg chg="del">
          <ac:chgData name="meng yu" userId="0c972f0548c2abfb" providerId="LiveId" clId="{D32D0379-A1BB-4A67-9F91-EB04C91ABB78}" dt="2020-04-03T09:02:06.886" v="4242" actId="478"/>
          <ac:spMkLst>
            <pc:docMk/>
            <pc:sldMk cId="105633662" sldId="814"/>
            <ac:spMk id="31" creationId="{1D970E3F-BAFE-44ED-BBE8-14B89F8C96FD}"/>
          </ac:spMkLst>
        </pc:spChg>
        <pc:spChg chg="del">
          <ac:chgData name="meng yu" userId="0c972f0548c2abfb" providerId="LiveId" clId="{D32D0379-A1BB-4A67-9F91-EB04C91ABB78}" dt="2020-04-03T09:01:39.167" v="4232" actId="478"/>
          <ac:spMkLst>
            <pc:docMk/>
            <pc:sldMk cId="105633662" sldId="814"/>
            <ac:spMk id="33" creationId="{2E5CCBD6-F61B-47AA-88DC-03038A63FBDF}"/>
          </ac:spMkLst>
        </pc:spChg>
        <pc:spChg chg="del">
          <ac:chgData name="meng yu" userId="0c972f0548c2abfb" providerId="LiveId" clId="{D32D0379-A1BB-4A67-9F91-EB04C91ABB78}" dt="2020-04-03T09:02:20.162" v="4244" actId="478"/>
          <ac:spMkLst>
            <pc:docMk/>
            <pc:sldMk cId="105633662" sldId="814"/>
            <ac:spMk id="34" creationId="{0008E7FA-16D2-4BBF-84B1-7FA212267FD1}"/>
          </ac:spMkLst>
        </pc:spChg>
        <pc:spChg chg="del">
          <ac:chgData name="meng yu" userId="0c972f0548c2abfb" providerId="LiveId" clId="{D32D0379-A1BB-4A67-9F91-EB04C91ABB78}" dt="2020-04-03T09:02:05.892" v="4241" actId="478"/>
          <ac:spMkLst>
            <pc:docMk/>
            <pc:sldMk cId="105633662" sldId="814"/>
            <ac:spMk id="35" creationId="{9C8B5CCF-08E3-4428-9EA6-2A3F1EEB04BD}"/>
          </ac:spMkLst>
        </pc:spChg>
        <pc:spChg chg="del">
          <ac:chgData name="meng yu" userId="0c972f0548c2abfb" providerId="LiveId" clId="{D32D0379-A1BB-4A67-9F91-EB04C91ABB78}" dt="2020-04-03T09:02:08.370" v="4243" actId="478"/>
          <ac:spMkLst>
            <pc:docMk/>
            <pc:sldMk cId="105633662" sldId="814"/>
            <ac:spMk id="37" creationId="{1D0BCA16-E37B-42E9-89D2-D4B691447F2A}"/>
          </ac:spMkLst>
        </pc:spChg>
        <pc:spChg chg="del mod">
          <ac:chgData name="meng yu" userId="0c972f0548c2abfb" providerId="LiveId" clId="{D32D0379-A1BB-4A67-9F91-EB04C91ABB78}" dt="2020-04-03T09:01:12.564" v="4226" actId="478"/>
          <ac:spMkLst>
            <pc:docMk/>
            <pc:sldMk cId="105633662" sldId="814"/>
            <ac:spMk id="38" creationId="{3B45FC57-B508-49EA-9314-E643B8CED0DD}"/>
          </ac:spMkLst>
        </pc:spChg>
        <pc:spChg chg="del">
          <ac:chgData name="meng yu" userId="0c972f0548c2abfb" providerId="LiveId" clId="{D32D0379-A1BB-4A67-9F91-EB04C91ABB78}" dt="2020-04-03T09:02:04.721" v="4240" actId="478"/>
          <ac:spMkLst>
            <pc:docMk/>
            <pc:sldMk cId="105633662" sldId="814"/>
            <ac:spMk id="39" creationId="{AE50E594-D795-4615-8088-CCE128C4632B}"/>
          </ac:spMkLst>
        </pc:spChg>
        <pc:spChg chg="del">
          <ac:chgData name="meng yu" userId="0c972f0548c2abfb" providerId="LiveId" clId="{D32D0379-A1BB-4A67-9F91-EB04C91ABB78}" dt="2020-04-03T09:02:03.697" v="4239" actId="478"/>
          <ac:spMkLst>
            <pc:docMk/>
            <pc:sldMk cId="105633662" sldId="814"/>
            <ac:spMk id="40" creationId="{51E6F8E2-A2C9-43B6-8C7A-65838EFBB08D}"/>
          </ac:spMkLst>
        </pc:spChg>
        <pc:spChg chg="add mod">
          <ac:chgData name="meng yu" userId="0c972f0548c2abfb" providerId="LiveId" clId="{D32D0379-A1BB-4A67-9F91-EB04C91ABB78}" dt="2020-04-03T09:08:16.549" v="4315" actId="1036"/>
          <ac:spMkLst>
            <pc:docMk/>
            <pc:sldMk cId="105633662" sldId="814"/>
            <ac:spMk id="43" creationId="{ABC5648D-81BC-4B87-9E89-6F2BE4A7998F}"/>
          </ac:spMkLst>
        </pc:spChg>
        <pc:spChg chg="del">
          <ac:chgData name="meng yu" userId="0c972f0548c2abfb" providerId="LiveId" clId="{D32D0379-A1BB-4A67-9F91-EB04C91ABB78}" dt="2020-04-03T08:45:30.719" v="4218" actId="478"/>
          <ac:spMkLst>
            <pc:docMk/>
            <pc:sldMk cId="105633662" sldId="814"/>
            <ac:spMk id="44" creationId="{A5706777-CE54-4444-BB1A-F01C31133DD7}"/>
          </ac:spMkLst>
        </pc:spChg>
        <pc:spChg chg="add mod">
          <ac:chgData name="meng yu" userId="0c972f0548c2abfb" providerId="LiveId" clId="{D32D0379-A1BB-4A67-9F91-EB04C91ABB78}" dt="2020-04-03T09:08:16.549" v="4315" actId="1036"/>
          <ac:spMkLst>
            <pc:docMk/>
            <pc:sldMk cId="105633662" sldId="814"/>
            <ac:spMk id="45" creationId="{555C5286-78E4-4D94-BA2E-8EF61687A6DB}"/>
          </ac:spMkLst>
        </pc:spChg>
        <pc:spChg chg="add mod">
          <ac:chgData name="meng yu" userId="0c972f0548c2abfb" providerId="LiveId" clId="{D32D0379-A1BB-4A67-9F91-EB04C91ABB78}" dt="2020-04-03T09:08:16.549" v="4315" actId="1036"/>
          <ac:spMkLst>
            <pc:docMk/>
            <pc:sldMk cId="105633662" sldId="814"/>
            <ac:spMk id="46" creationId="{1036010D-3961-452F-966E-24FCC336701E}"/>
          </ac:spMkLst>
        </pc:spChg>
        <pc:spChg chg="add mod">
          <ac:chgData name="meng yu" userId="0c972f0548c2abfb" providerId="LiveId" clId="{D32D0379-A1BB-4A67-9F91-EB04C91ABB78}" dt="2020-04-03T09:08:16.549" v="4315" actId="1036"/>
          <ac:spMkLst>
            <pc:docMk/>
            <pc:sldMk cId="105633662" sldId="814"/>
            <ac:spMk id="47" creationId="{292EC8C3-733B-497B-8DB1-72E43324FA89}"/>
          </ac:spMkLst>
        </pc:spChg>
        <pc:spChg chg="add del mod">
          <ac:chgData name="meng yu" userId="0c972f0548c2abfb" providerId="LiveId" clId="{D32D0379-A1BB-4A67-9F91-EB04C91ABB78}" dt="2020-04-03T09:07:58.918" v="4304" actId="478"/>
          <ac:spMkLst>
            <pc:docMk/>
            <pc:sldMk cId="105633662" sldId="814"/>
            <ac:spMk id="48" creationId="{4C4B107E-CB7F-4041-B061-B0C0CD89AF00}"/>
          </ac:spMkLst>
        </pc:spChg>
        <pc:spChg chg="add mod">
          <ac:chgData name="meng yu" userId="0c972f0548c2abfb" providerId="LiveId" clId="{D32D0379-A1BB-4A67-9F91-EB04C91ABB78}" dt="2020-04-03T09:09:01.693" v="4321" actId="1035"/>
          <ac:spMkLst>
            <pc:docMk/>
            <pc:sldMk cId="105633662" sldId="814"/>
            <ac:spMk id="49" creationId="{3A42CB1F-FCCE-453F-B6F8-F8EAEEDA5A5D}"/>
          </ac:spMkLst>
        </pc:spChg>
        <pc:spChg chg="add mod">
          <ac:chgData name="meng yu" userId="0c972f0548c2abfb" providerId="LiveId" clId="{D32D0379-A1BB-4A67-9F91-EB04C91ABB78}" dt="2020-04-03T09:10:09.384" v="4339" actId="207"/>
          <ac:spMkLst>
            <pc:docMk/>
            <pc:sldMk cId="105633662" sldId="814"/>
            <ac:spMk id="50" creationId="{D2FA36BE-5854-48C3-B9B5-5746CCD522FF}"/>
          </ac:spMkLst>
        </pc:spChg>
        <pc:spChg chg="add mod">
          <ac:chgData name="meng yu" userId="0c972f0548c2abfb" providerId="LiveId" clId="{D32D0379-A1BB-4A67-9F91-EB04C91ABB78}" dt="2020-04-03T09:10:33.249" v="4347" actId="207"/>
          <ac:spMkLst>
            <pc:docMk/>
            <pc:sldMk cId="105633662" sldId="814"/>
            <ac:spMk id="51" creationId="{D1EDA78A-8D85-4E3E-831F-75D7EFE33A13}"/>
          </ac:spMkLst>
        </pc:spChg>
        <pc:spChg chg="add mod">
          <ac:chgData name="meng yu" userId="0c972f0548c2abfb" providerId="LiveId" clId="{D32D0379-A1BB-4A67-9F91-EB04C91ABB78}" dt="2020-04-03T09:11:01.909" v="4357" actId="207"/>
          <ac:spMkLst>
            <pc:docMk/>
            <pc:sldMk cId="105633662" sldId="814"/>
            <ac:spMk id="52" creationId="{0FA2D599-E36E-4422-A9D5-4904801A7C23}"/>
          </ac:spMkLst>
        </pc:spChg>
        <pc:spChg chg="add mod">
          <ac:chgData name="meng yu" userId="0c972f0548c2abfb" providerId="LiveId" clId="{D32D0379-A1BB-4A67-9F91-EB04C91ABB78}" dt="2020-04-03T09:11:21.617" v="4365" actId="207"/>
          <ac:spMkLst>
            <pc:docMk/>
            <pc:sldMk cId="105633662" sldId="814"/>
            <ac:spMk id="53" creationId="{9B1924D8-4493-4C04-A11D-468F6977B664}"/>
          </ac:spMkLst>
        </pc:spChg>
        <pc:spChg chg="add mod">
          <ac:chgData name="meng yu" userId="0c972f0548c2abfb" providerId="LiveId" clId="{D32D0379-A1BB-4A67-9F91-EB04C91ABB78}" dt="2020-04-03T09:11:46.453" v="4374" actId="1038"/>
          <ac:spMkLst>
            <pc:docMk/>
            <pc:sldMk cId="105633662" sldId="814"/>
            <ac:spMk id="54" creationId="{4752115B-ADF2-4D0A-875C-E751AEDDA2DA}"/>
          </ac:spMkLst>
        </pc:spChg>
        <pc:spChg chg="add mod">
          <ac:chgData name="meng yu" userId="0c972f0548c2abfb" providerId="LiveId" clId="{D32D0379-A1BB-4A67-9F91-EB04C91ABB78}" dt="2020-04-03T09:12:12.338" v="4389" actId="1038"/>
          <ac:spMkLst>
            <pc:docMk/>
            <pc:sldMk cId="105633662" sldId="814"/>
            <ac:spMk id="55" creationId="{B615B252-59B0-4074-98C0-4F909CA2FF30}"/>
          </ac:spMkLst>
        </pc:spChg>
        <pc:spChg chg="add mod">
          <ac:chgData name="meng yu" userId="0c972f0548c2abfb" providerId="LiveId" clId="{D32D0379-A1BB-4A67-9F91-EB04C91ABB78}" dt="2020-04-03T09:12:41.913" v="4396" actId="1035"/>
          <ac:spMkLst>
            <pc:docMk/>
            <pc:sldMk cId="105633662" sldId="814"/>
            <ac:spMk id="56" creationId="{2714F21D-41F5-46A2-91C1-10FEBC8C3BA4}"/>
          </ac:spMkLst>
        </pc:spChg>
        <pc:grpChg chg="mod">
          <ac:chgData name="meng yu" userId="0c972f0548c2abfb" providerId="LiveId" clId="{D32D0379-A1BB-4A67-9F91-EB04C91ABB78}" dt="2020-04-03T09:07:04.022" v="4298" actId="1038"/>
          <ac:grpSpMkLst>
            <pc:docMk/>
            <pc:sldMk cId="105633662" sldId="814"/>
            <ac:grpSpMk id="2" creationId="{38191A4C-6EA5-44D3-97C1-A0E0986029DB}"/>
          </ac:grpSpMkLst>
        </pc:grpChg>
      </pc:sldChg>
      <pc:sldChg chg="add del">
        <pc:chgData name="meng yu" userId="0c972f0548c2abfb" providerId="LiveId" clId="{D32D0379-A1BB-4A67-9F91-EB04C91ABB78}" dt="2020-04-03T08:45:20.436" v="4217" actId="47"/>
        <pc:sldMkLst>
          <pc:docMk/>
          <pc:sldMk cId="2276080248" sldId="814"/>
        </pc:sldMkLst>
      </pc:sldChg>
      <pc:sldChg chg="modSp modAnim">
        <pc:chgData name="meng yu" userId="0c972f0548c2abfb" providerId="LiveId" clId="{D32D0379-A1BB-4A67-9F91-EB04C91ABB78}" dt="2020-04-03T12:55:36.126" v="4668" actId="20577"/>
        <pc:sldMkLst>
          <pc:docMk/>
          <pc:sldMk cId="3539276018" sldId="815"/>
        </pc:sldMkLst>
        <pc:spChg chg="mod">
          <ac:chgData name="meng yu" userId="0c972f0548c2abfb" providerId="LiveId" clId="{D32D0379-A1BB-4A67-9F91-EB04C91ABB78}" dt="2020-04-03T12:55:36.126" v="4668" actId="20577"/>
          <ac:spMkLst>
            <pc:docMk/>
            <pc:sldMk cId="3539276018" sldId="815"/>
            <ac:spMk id="246787" creationId="{9748BA30-2248-4C8F-873B-96F074DB968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2C5E2-BEA1-4D8A-88D9-DD2DAA228BAD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184A-CF66-437D-B200-4D475F4B0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28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8395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063" y="0"/>
            <a:ext cx="2891482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5153"/>
            <a:ext cx="5335270" cy="44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888395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063" y="9428583"/>
            <a:ext cx="2891482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6FFFA41F-BDC5-4ADE-8FAE-85BD86ADB3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17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AB638C-DCAC-4B68-816E-2FD46C1E63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B6983-B9C7-4D7A-9E78-61F39D0C26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5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95B20-B4BF-49BC-81FE-BF8F0EED90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87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CE249-515A-4C6C-8D52-F20E6396E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3616D5-E78B-41F3-9654-67F6A9328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A642E-095F-4908-AA8C-451C4C92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05111-03CE-49D2-8D8C-F2DE1809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58C61-FA30-4369-A406-5C6CF3C2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992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18720-4832-4912-9855-6635AFA2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BF1EB-238B-4F57-86E1-3AA061444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D0955-3AFA-4E8D-BE89-6C16514B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EEC57-4600-48D7-9990-6E084B39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01CE8-57A2-42E3-8E07-758607E3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86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6237D-B5EA-4726-849F-D1B66E6D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A343BC-36A4-42DC-B8F6-14BFF01D6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23EC9-65CA-4368-BB90-F9CA491A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45A31-58AC-4D87-B5B0-5627FC22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45930-274C-4F21-A391-A04DCF50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21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8D98E-4D8A-45A4-972E-F915A07A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56842-311C-4A1A-91BD-E8B34BADA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DABE1A-8441-4F60-A626-7A7A1F3B8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A430-1D38-4C58-B517-222AE24E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3768B-602E-4C94-896E-249F076F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C57B4-E729-4E88-99C6-74A54A6B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24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76D9F-53DE-492E-94D4-A8D93BA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BC4DBD-A3C1-45E2-884E-AFB577ED4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FCFA73-254E-4B86-BF37-80198F0D7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C56EB8-7978-4D0A-BFB7-281EDAEEE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6A0357-BA71-4707-9A29-33E8BFF32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0CEEA3-2C45-4D7C-B5EB-4DE15C24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09FA34-2700-4DCC-9B60-A964CC56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55C092-C2A6-47CC-914D-72F94EB3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1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4C058-1A81-4FF1-8441-736DBE9D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8B9FF0-F05A-4CB2-A5DE-31C0A0BA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6B9092-1E71-4386-8464-CAB28E73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E7E774-18A3-411E-B0E2-BE2E8859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208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BAA0A0-6E4B-424B-B447-CCA71018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4BAE82-3648-4194-AAD1-116AB580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10CB39-D746-47EB-BFB8-708DE039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65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375A8-0A56-4034-808A-D9130781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F6CF1-8AE6-463C-BCFD-4B78D22D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A1CD0F-A55A-4C96-B376-0165C3B2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EFAA96-97CA-4B14-9008-434D692E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ADB58-9E85-4D20-9BD2-03CF4787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FCBA6D-C7DD-4BE9-83BC-7FB2881D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0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958C2-9C5D-4174-A634-2FE05FCF89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3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D1885-79B5-4915-8F72-C6CFC51B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05A339-4BA5-437A-9659-27841DE3C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407CA2-A383-4AE5-A926-C94949DF2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86D2DF-092F-4B96-BAB6-95F5C36E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6E4F0C-BF81-417F-88A9-C1CA3B87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BAC5E6-4A83-47E7-A7C8-C1483358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83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DA83D-5037-4EE4-A1B6-47DDBEBB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E428B6-F74D-4D23-BB71-D9F055B86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3C7C6-588C-4146-A71E-AE310884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A7DA9-3BD2-4527-9A32-8508DD0F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7E09C-826B-4E9E-B6B1-194C4A80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245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3DD00A-0D6E-42E6-AC52-55E642F59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39045E-A9F0-494A-849C-E18C9D4A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FA65E-6CD2-45E5-9156-A42E67EC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B9E05-21CD-4C97-85B7-7101924D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E776B-3EEA-494F-BFCE-41EF47F0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64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C2E48-92FB-4D08-ACBE-3DF56405DB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D07D6-25C2-46FA-A3CA-B382B3BEC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6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18CDB-FBFA-4648-B39A-359485EE46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D5DAF-0065-43B9-8BA2-11175FE01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4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E82B2-D8FD-43BA-94B8-4221FCA322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1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4B30D-ED21-4502-B332-F2BDAD9A18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7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F49814-2C4A-443D-ACC4-CC4E5952FD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8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17513" y="29659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00100" y="29659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541338" y="71886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911225" y="71886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27000" y="64584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2000" y="18864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2913" y="97921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88640"/>
            <a:ext cx="7793037" cy="76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194" y="1239095"/>
            <a:ext cx="8349778" cy="48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3568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79118" y="624363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63668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F5353C2-0378-427C-9D77-D0A118A88E3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C3BDC3-BAF7-4378-8E8A-94FBD557B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C359C-6561-4799-8F53-841C3AC41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BDE9A-2BC3-4E4D-9164-B0B689E26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6D20-0E52-4F32-8335-1A513A97F84E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B1C97-7D2E-4DBE-8E53-AEF0C5328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BD4A1-2556-409A-AC8A-916BC31CB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34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4"/>
          <p:cNvSpPr>
            <a:spLocks noGrp="1"/>
          </p:cNvSpPr>
          <p:nvPr>
            <p:ph type="title"/>
          </p:nvPr>
        </p:nvSpPr>
        <p:spPr>
          <a:xfrm>
            <a:off x="1547664" y="44624"/>
            <a:ext cx="5760640" cy="94617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LR(1)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分析器构造步骤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8611" name="内容占位符 5"/>
          <p:cNvSpPr>
            <a:spLocks noGrp="1"/>
          </p:cNvSpPr>
          <p:nvPr>
            <p:ph idx="1"/>
          </p:nvPr>
        </p:nvSpPr>
        <p:spPr>
          <a:xfrm>
            <a:off x="251520" y="1196752"/>
            <a:ext cx="8663342" cy="5472608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）拓广文法：</a:t>
            </a:r>
            <a:endParaRPr lang="en-US" altLang="zh-CN" sz="2800" b="1"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增加产生式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’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，其中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为文法的开始符</a:t>
            </a:r>
            <a:endParaRPr lang="zh-CN" altLang="en-US" sz="2400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）构造由</a:t>
            </a:r>
            <a:r>
              <a:rPr lang="en-US" altLang="zh-CN" sz="28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LR(1)</a:t>
            </a:r>
            <a:r>
              <a:rPr lang="zh-CN" altLang="en-US" sz="28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项目</a:t>
            </a:r>
            <a:r>
              <a:rPr lang="zh-CN" altLang="en-US" sz="28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构成的识别活前缀</a:t>
            </a:r>
            <a:r>
              <a:rPr lang="en-US" altLang="zh-CN" sz="28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DFA</a:t>
            </a:r>
            <a:r>
              <a:rPr lang="zh-CN" altLang="en-US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（</a:t>
            </a:r>
            <a:r>
              <a:rPr lang="zh-CN" altLang="en-US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对</a:t>
            </a:r>
            <a:r>
              <a:rPr lang="en-US" altLang="zh-CN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LR(0)</a:t>
            </a:r>
            <a:r>
              <a:rPr lang="zh-CN" altLang="en-US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</a:t>
            </a:r>
            <a:r>
              <a:rPr lang="en-US" altLang="zh-CN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DFA</a:t>
            </a:r>
            <a:r>
              <a:rPr lang="zh-CN" altLang="en-US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进行改进，项目增加第二分量</a:t>
            </a:r>
            <a:r>
              <a:rPr lang="zh-CN" altLang="en-US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</a:t>
            </a:r>
            <a:endParaRPr lang="en-US" altLang="zh-CN" sz="2400" b="1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）判断是否为</a:t>
            </a:r>
            <a:r>
              <a:rPr lang="en-US" altLang="zh-CN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LR(1)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文法？（</a:t>
            </a:r>
            <a:r>
              <a:rPr lang="zh-CN" altLang="en-US" sz="2000" b="1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非</a:t>
            </a:r>
            <a:r>
              <a:rPr lang="en-US" altLang="zh-CN" sz="2000" b="1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LR(1)</a:t>
            </a:r>
            <a:r>
              <a:rPr lang="zh-CN" altLang="en-US" sz="2000" b="1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文法，则无法处理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</a:t>
            </a:r>
            <a:endParaRPr lang="en-US" altLang="zh-CN" sz="2800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对于存在</a:t>
            </a:r>
            <a:r>
              <a:rPr lang="zh-CN" altLang="en-US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移进</a:t>
            </a:r>
            <a:r>
              <a:rPr lang="en-US" altLang="zh-CN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-</a:t>
            </a:r>
            <a:r>
              <a:rPr lang="zh-CN" altLang="en-US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归约</a:t>
            </a:r>
            <a:r>
              <a:rPr lang="en-US" altLang="zh-CN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-</a:t>
            </a:r>
            <a:r>
              <a:rPr lang="zh-CN" altLang="en-US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归约</a:t>
            </a: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冲突的项目集（状态）：</a:t>
            </a:r>
            <a:endParaRPr lang="en-US" altLang="zh-CN" sz="24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通过每个项目的第二分量，可以解决状态中的冲突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即，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各条归约项目的第二分量不相交；各条归约项目的第二分量与移进项目的移进符号不相交。</a:t>
            </a:r>
            <a:endParaRPr lang="en-US" altLang="zh-CN" sz="24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28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）若为</a:t>
            </a:r>
            <a:r>
              <a:rPr lang="en-US" altLang="zh-CN" sz="28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LR(1)</a:t>
            </a:r>
            <a:r>
              <a:rPr lang="zh-CN" altLang="en-US" sz="28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文法，则构造</a:t>
            </a:r>
            <a:r>
              <a:rPr lang="en-US" altLang="zh-CN" sz="28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LR(1)</a:t>
            </a:r>
            <a:r>
              <a:rPr lang="zh-CN" altLang="en-US" sz="28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分析表</a:t>
            </a:r>
            <a:endParaRPr lang="en-US" altLang="zh-CN" sz="28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5</a:t>
            </a:r>
            <a:r>
              <a:rPr lang="zh-CN" altLang="en-US" sz="28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）基于</a:t>
            </a:r>
            <a:r>
              <a:rPr lang="en-US" altLang="zh-CN" sz="28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LR(1)</a:t>
            </a:r>
            <a:r>
              <a:rPr lang="zh-CN" altLang="en-US" sz="28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分析表，使用</a:t>
            </a: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算法</a:t>
            </a:r>
            <a:r>
              <a:rPr lang="en-US" altLang="zh-CN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3.3 </a:t>
            </a:r>
            <a:r>
              <a:rPr lang="en-US" altLang="zh-CN" sz="28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28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教材</a:t>
            </a:r>
            <a:r>
              <a:rPr lang="en-US" altLang="zh-CN" sz="28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P71)</a:t>
            </a:r>
            <a:r>
              <a:rPr lang="zh-CN" altLang="en-US" sz="28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，分析给定句子。</a:t>
            </a:r>
            <a:endParaRPr lang="en-US" altLang="zh-CN" sz="2800" b="1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n"/>
            </a:pPr>
            <a:endParaRPr lang="en-US" altLang="zh-CN" sz="2800" b="1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4"/>
          <p:cNvSpPr>
            <a:spLocks noGrp="1"/>
          </p:cNvSpPr>
          <p:nvPr>
            <p:ph type="title"/>
          </p:nvPr>
        </p:nvSpPr>
        <p:spPr>
          <a:xfrm>
            <a:off x="1547664" y="188640"/>
            <a:ext cx="6912768" cy="946178"/>
          </a:xfrm>
        </p:spPr>
        <p:txBody>
          <a:bodyPr>
            <a:normAutofit fontScale="90000"/>
          </a:bodyPr>
          <a:lstStyle/>
          <a:p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构造由</a:t>
            </a:r>
            <a:r>
              <a:rPr lang="en-US" altLang="zh-CN" sz="36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LR(1)</a:t>
            </a:r>
            <a:r>
              <a:rPr lang="zh-CN" altLang="en-US" sz="36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项目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构成的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b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——</a:t>
            </a:r>
            <a:r>
              <a:rPr lang="zh-CN" altLang="en-US" sz="27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改进</a:t>
            </a:r>
            <a:r>
              <a:rPr lang="en-US" altLang="zh-CN" sz="27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LR(0)</a:t>
            </a:r>
            <a:r>
              <a:rPr lang="zh-CN" altLang="en-US" sz="27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7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r>
              <a:rPr lang="zh-CN" altLang="en-US" sz="27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</a:t>
            </a:r>
            <a:endParaRPr lang="zh-CN" altLang="en-US" sz="36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8611" name="内容占位符 5"/>
          <p:cNvSpPr>
            <a:spLocks noGrp="1"/>
          </p:cNvSpPr>
          <p:nvPr>
            <p:ph idx="1"/>
          </p:nvPr>
        </p:nvSpPr>
        <p:spPr>
          <a:xfrm>
            <a:off x="589179" y="1381919"/>
            <a:ext cx="8159285" cy="5143425"/>
          </a:xfrm>
        </p:spPr>
        <p:txBody>
          <a:bodyPr>
            <a:noAutofit/>
          </a:bodyPr>
          <a:lstStyle/>
          <a:p>
            <a:pPr marL="271463" lvl="1" indent="-271463" algn="just">
              <a:spcBef>
                <a:spcPts val="1800"/>
              </a:spcBef>
            </a:pPr>
            <a:r>
              <a:rPr lang="en-US" altLang="zh-CN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）初态</a:t>
            </a:r>
            <a:r>
              <a:rPr lang="en-US" altLang="zh-CN" sz="2600" b="1" i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600" b="1" baseline="-2500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的第</a:t>
            </a:r>
            <a:r>
              <a:rPr lang="en-US" altLang="zh-CN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个项目为  </a:t>
            </a:r>
            <a:r>
              <a:rPr lang="en-US" altLang="zh-CN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[ </a:t>
            </a:r>
            <a:r>
              <a:rPr lang="en-US" altLang="zh-CN" sz="26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</a:t>
            </a:r>
            <a:r>
              <a:rPr lang="en-US" altLang="zh-CN" sz="2600" b="1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’</a:t>
            </a:r>
            <a:r>
              <a:rPr lang="en-US" altLang="zh-CN" sz="26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</a:t>
            </a:r>
            <a:r>
              <a:rPr lang="en-US" altLang="zh-CN" sz="2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·</a:t>
            </a:r>
            <a:r>
              <a:rPr lang="en-US" altLang="zh-CN" sz="26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</a:t>
            </a:r>
            <a:r>
              <a:rPr lang="zh-CN" altLang="en-US" sz="26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6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$ </a:t>
            </a:r>
            <a:r>
              <a:rPr lang="en-US" altLang="zh-CN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  <a:r>
              <a:rPr lang="zh-CN" altLang="en-US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；</a:t>
            </a:r>
            <a:endParaRPr lang="en-US" altLang="zh-CN" sz="2600" b="1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271463" lvl="1" indent="-271463" algn="just">
              <a:spcBef>
                <a:spcPts val="1800"/>
              </a:spcBef>
            </a:pPr>
            <a:r>
              <a:rPr lang="en-US" altLang="zh-CN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）若圆点</a:t>
            </a:r>
            <a:r>
              <a:rPr lang="en-US" altLang="zh-CN" sz="2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·</a:t>
            </a:r>
            <a:r>
              <a:rPr lang="zh-CN" altLang="en-US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后跟非终结符（如</a:t>
            </a:r>
            <a:r>
              <a:rPr lang="en-US" altLang="zh-CN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: </a:t>
            </a:r>
            <a:r>
              <a:rPr lang="en-US" altLang="zh-CN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[ B</a:t>
            </a:r>
            <a:r>
              <a:rPr lang="en-US" altLang="zh-CN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</a:t>
            </a:r>
            <a:r>
              <a:rPr lang="en-US" altLang="zh-CN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·</a:t>
            </a:r>
            <a:r>
              <a:rPr lang="en-US" altLang="zh-CN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A</a:t>
            </a:r>
            <a:r>
              <a:rPr lang="zh-CN" altLang="en-US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 ]</a:t>
            </a:r>
            <a:r>
              <a:rPr lang="zh-CN" altLang="en-US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），则需要求“</a:t>
            </a:r>
            <a:r>
              <a:rPr lang="zh-CN" altLang="en-US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闭包</a:t>
            </a:r>
            <a:r>
              <a:rPr lang="zh-CN" altLang="en-US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”，</a:t>
            </a:r>
            <a:r>
              <a:rPr lang="zh-CN" altLang="en-US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即</a:t>
            </a:r>
            <a:r>
              <a:rPr lang="zh-CN" altLang="en-US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将</a:t>
            </a:r>
            <a:r>
              <a:rPr lang="en-US" altLang="zh-CN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的所有产生式 </a:t>
            </a:r>
            <a:r>
              <a:rPr lang="en-US" altLang="zh-CN" sz="2600" b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A</a:t>
            </a:r>
            <a:r>
              <a:rPr lang="zh-CN" altLang="en-US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，及</a:t>
            </a:r>
            <a:r>
              <a:rPr lang="en-US" altLang="zh-CN" sz="2600" b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b</a:t>
            </a:r>
            <a:r>
              <a:rPr lang="en-US" altLang="zh-CN" sz="26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FIRST</a:t>
            </a:r>
            <a:r>
              <a:rPr lang="en-US" altLang="zh-CN" sz="2600" b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(a)</a:t>
            </a:r>
            <a:r>
              <a:rPr lang="zh-CN" altLang="en-US" sz="2600" b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形成项目</a:t>
            </a:r>
            <a:r>
              <a:rPr lang="en-US" altLang="zh-CN" sz="2600" b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[A , b]</a:t>
            </a:r>
            <a:r>
              <a:rPr lang="zh-CN" altLang="en-US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放入该状态，直到圆点</a:t>
            </a:r>
            <a:r>
              <a:rPr lang="en-US" altLang="zh-CN" sz="2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·</a:t>
            </a:r>
            <a:r>
              <a:rPr lang="zh-CN" altLang="en-US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后跟的都是终结符</a:t>
            </a:r>
            <a:r>
              <a:rPr lang="zh-CN" altLang="en-US" sz="2600" b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。</a:t>
            </a:r>
            <a:endParaRPr lang="en-US" altLang="zh-CN" sz="26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pPr marL="271463" lvl="1" indent="-271463" algn="just">
              <a:spcBef>
                <a:spcPts val="1800"/>
              </a:spcBef>
            </a:pPr>
            <a:r>
              <a:rPr lang="en-US" altLang="zh-CN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3</a:t>
            </a:r>
            <a:r>
              <a:rPr lang="zh-CN" altLang="en-US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）由状态中的每个项目圆点</a:t>
            </a:r>
            <a:r>
              <a:rPr lang="en-US" altLang="zh-CN" sz="2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·</a:t>
            </a:r>
            <a:r>
              <a:rPr lang="zh-CN" altLang="en-US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后的符号（非终结符或终结符一样对待）触发迁移到下一状态，即对于  </a:t>
            </a:r>
            <a:r>
              <a:rPr lang="en-US" altLang="zh-CN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[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A 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·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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 ]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，则该状态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经过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到达下一状态，该项目变为</a:t>
            </a:r>
            <a:r>
              <a:rPr lang="en-US" altLang="zh-CN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[ A </a:t>
            </a:r>
            <a:r>
              <a:rPr lang="en-US" altLang="zh-CN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X</a:t>
            </a:r>
            <a:r>
              <a:rPr lang="en-US" altLang="zh-CN" sz="2600" b="1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·</a:t>
            </a:r>
            <a:r>
              <a:rPr lang="en-US" altLang="zh-CN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</a:t>
            </a:r>
            <a:r>
              <a:rPr lang="zh-CN" altLang="en-US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 ] 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。</a:t>
            </a:r>
            <a:endParaRPr kumimoji="0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271463" lvl="1" indent="-271463" algn="just">
              <a:spcBef>
                <a:spcPts val="1800"/>
              </a:spcBef>
            </a:pPr>
            <a:r>
              <a:rPr lang="en-US" altLang="zh-CN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）当状态中所有项目的圆点都在产生式</a:t>
            </a:r>
            <a:r>
              <a:rPr lang="zh-CN" altLang="en-US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最右端</a:t>
            </a:r>
            <a:r>
              <a:rPr lang="zh-CN" altLang="en-US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（例如：</a:t>
            </a:r>
            <a:r>
              <a:rPr lang="en-US" altLang="zh-CN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A </a:t>
            </a:r>
            <a:r>
              <a:rPr lang="en-US" altLang="zh-CN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X</a:t>
            </a:r>
            <a:r>
              <a:rPr lang="en-US" altLang="zh-CN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2600" b="1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·</a:t>
            </a:r>
            <a:r>
              <a:rPr lang="zh-CN" altLang="en-US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2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a ] </a:t>
            </a:r>
            <a:r>
              <a:rPr lang="zh-CN" altLang="en-US" sz="26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），则该状态终止状态迁移。</a:t>
            </a:r>
            <a:endParaRPr lang="en-US" sz="2600" b="1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338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4"/>
          <p:cNvSpPr>
            <a:spLocks noGrp="1"/>
          </p:cNvSpPr>
          <p:nvPr>
            <p:ph type="title"/>
          </p:nvPr>
        </p:nvSpPr>
        <p:spPr>
          <a:xfrm>
            <a:off x="1547664" y="44624"/>
            <a:ext cx="5760640" cy="946178"/>
          </a:xfrm>
        </p:spPr>
        <p:txBody>
          <a:bodyPr>
            <a:normAutofit/>
          </a:bodyPr>
          <a:lstStyle/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构造</a:t>
            </a: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LR(1)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分析表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39" name="Group 3">
            <a:extLst>
              <a:ext uri="{FF2B5EF4-FFF2-40B4-BE49-F238E27FC236}">
                <a16:creationId xmlns:a16="http://schemas.microsoft.com/office/drawing/2014/main" id="{F65BE96A-CE2C-4D90-8259-9018419AEB6F}"/>
              </a:ext>
            </a:extLst>
          </p:cNvPr>
          <p:cNvGrpSpPr>
            <a:grpSpLocks/>
          </p:cNvGrpSpPr>
          <p:nvPr/>
        </p:nvGrpSpPr>
        <p:grpSpPr bwMode="auto">
          <a:xfrm>
            <a:off x="550114" y="1244545"/>
            <a:ext cx="7344816" cy="3568780"/>
            <a:chOff x="0" y="0"/>
            <a:chExt cx="2739" cy="3459"/>
          </a:xfrm>
        </p:grpSpPr>
        <p:grpSp>
          <p:nvGrpSpPr>
            <p:cNvPr id="340" name="Group 4">
              <a:extLst>
                <a:ext uri="{FF2B5EF4-FFF2-40B4-BE49-F238E27FC236}">
                  <a16:creationId xmlns:a16="http://schemas.microsoft.com/office/drawing/2014/main" id="{475C99B8-FE7B-44A7-9FFD-BF8C7FDC8F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" y="3"/>
              <a:ext cx="2733" cy="3456"/>
              <a:chOff x="0" y="0"/>
              <a:chExt cx="2733" cy="3456"/>
            </a:xfrm>
          </p:grpSpPr>
          <p:grpSp>
            <p:nvGrpSpPr>
              <p:cNvPr id="342" name="Group 5">
                <a:extLst>
                  <a:ext uri="{FF2B5EF4-FFF2-40B4-BE49-F238E27FC236}">
                    <a16:creationId xmlns:a16="http://schemas.microsoft.com/office/drawing/2014/main" id="{592EEDFB-26F2-41DD-982A-A70A1B1281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89" cy="768"/>
                <a:chOff x="0" y="0"/>
                <a:chExt cx="489" cy="768"/>
              </a:xfrm>
            </p:grpSpPr>
            <p:sp>
              <p:nvSpPr>
                <p:cNvPr id="514" name="Rectangle 4">
                  <a:extLst>
                    <a:ext uri="{FF2B5EF4-FFF2-40B4-BE49-F238E27FC236}">
                      <a16:creationId xmlns:a16="http://schemas.microsoft.com/office/drawing/2014/main" id="{7E3A4F68-7E32-45B0-9469-936FA51ADF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3" cy="7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zh-CN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状态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15" name="Rectangle 62">
                  <a:extLst>
                    <a:ext uri="{FF2B5EF4-FFF2-40B4-BE49-F238E27FC236}">
                      <a16:creationId xmlns:a16="http://schemas.microsoft.com/office/drawing/2014/main" id="{74B1B7BF-E7CE-44F4-A2E5-E4284FE66C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9" cy="768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43" name="Group 8">
                <a:extLst>
                  <a:ext uri="{FF2B5EF4-FFF2-40B4-BE49-F238E27FC236}">
                    <a16:creationId xmlns:a16="http://schemas.microsoft.com/office/drawing/2014/main" id="{78DCBFBD-161D-4C63-852B-BDA64051D9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" y="0"/>
                <a:ext cx="1496" cy="384"/>
                <a:chOff x="0" y="0"/>
                <a:chExt cx="1496" cy="384"/>
              </a:xfrm>
            </p:grpSpPr>
            <p:sp>
              <p:nvSpPr>
                <p:cNvPr id="512" name="Rectangle 5">
                  <a:extLst>
                    <a:ext uri="{FF2B5EF4-FFF2-40B4-BE49-F238E27FC236}">
                      <a16:creationId xmlns:a16="http://schemas.microsoft.com/office/drawing/2014/main" id="{0E9CD5D3-7CB2-4BCE-98B2-0435804E30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41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ACTION</a:t>
                  </a:r>
                  <a:r>
                    <a:rPr kumimoji="0" lang="zh-CN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（动作）</a:t>
                  </a: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13" name="Rectangle 64">
                  <a:extLst>
                    <a:ext uri="{FF2B5EF4-FFF2-40B4-BE49-F238E27FC236}">
                      <a16:creationId xmlns:a16="http://schemas.microsoft.com/office/drawing/2014/main" id="{258DA3E0-0409-4179-A032-8466702243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96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44" name="Group 11">
                <a:extLst>
                  <a:ext uri="{FF2B5EF4-FFF2-40B4-BE49-F238E27FC236}">
                    <a16:creationId xmlns:a16="http://schemas.microsoft.com/office/drawing/2014/main" id="{092E7DE8-4596-4010-9F66-B6579211BE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5" y="0"/>
                <a:ext cx="748" cy="384"/>
                <a:chOff x="0" y="0"/>
                <a:chExt cx="748" cy="384"/>
              </a:xfrm>
            </p:grpSpPr>
            <p:sp>
              <p:nvSpPr>
                <p:cNvPr id="510" name="Rectangle 6">
                  <a:extLst>
                    <a:ext uri="{FF2B5EF4-FFF2-40B4-BE49-F238E27FC236}">
                      <a16:creationId xmlns:a16="http://schemas.microsoft.com/office/drawing/2014/main" id="{B2CB1611-FEE7-4715-84F1-ED264EB01C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6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GOTO</a:t>
                  </a:r>
                  <a:r>
                    <a:rPr kumimoji="0" lang="zh-CN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（转移）</a:t>
                  </a:r>
                  <a:endPara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11" name="Rectangle 66">
                  <a:extLst>
                    <a:ext uri="{FF2B5EF4-FFF2-40B4-BE49-F238E27FC236}">
                      <a16:creationId xmlns:a16="http://schemas.microsoft.com/office/drawing/2014/main" id="{367C8CFB-AF2F-49AB-82EA-5980878A20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48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45" name="Group 14">
                <a:extLst>
                  <a:ext uri="{FF2B5EF4-FFF2-40B4-BE49-F238E27FC236}">
                    <a16:creationId xmlns:a16="http://schemas.microsoft.com/office/drawing/2014/main" id="{27852DE6-D0DC-4B26-981D-CD58F02BFA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" y="384"/>
                <a:ext cx="374" cy="384"/>
                <a:chOff x="0" y="0"/>
                <a:chExt cx="374" cy="384"/>
              </a:xfrm>
            </p:grpSpPr>
            <p:sp>
              <p:nvSpPr>
                <p:cNvPr id="508" name="Rectangle 7">
                  <a:extLst>
                    <a:ext uri="{FF2B5EF4-FFF2-40B4-BE49-F238E27FC236}">
                      <a16:creationId xmlns:a16="http://schemas.microsoft.com/office/drawing/2014/main" id="{377E6330-DE5E-47CE-A917-9CFF092A7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a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09" name="Rectangle 68">
                  <a:extLst>
                    <a:ext uri="{FF2B5EF4-FFF2-40B4-BE49-F238E27FC236}">
                      <a16:creationId xmlns:a16="http://schemas.microsoft.com/office/drawing/2014/main" id="{F0DF9217-3425-4CA3-94A7-4FC09EDDB3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46" name="Group 17">
                <a:extLst>
                  <a:ext uri="{FF2B5EF4-FFF2-40B4-BE49-F238E27FC236}">
                    <a16:creationId xmlns:a16="http://schemas.microsoft.com/office/drawing/2014/main" id="{61A5A705-51C3-4653-8EE1-16AD1BEFCA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3" y="384"/>
                <a:ext cx="374" cy="384"/>
                <a:chOff x="0" y="0"/>
                <a:chExt cx="374" cy="384"/>
              </a:xfrm>
            </p:grpSpPr>
            <p:sp>
              <p:nvSpPr>
                <p:cNvPr id="506" name="Rectangle 8">
                  <a:extLst>
                    <a:ext uri="{FF2B5EF4-FFF2-40B4-BE49-F238E27FC236}">
                      <a16:creationId xmlns:a16="http://schemas.microsoft.com/office/drawing/2014/main" id="{95CEC107-056D-4531-A4DC-2A51C590E2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b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07" name="Rectangle 70">
                  <a:extLst>
                    <a:ext uri="{FF2B5EF4-FFF2-40B4-BE49-F238E27FC236}">
                      <a16:creationId xmlns:a16="http://schemas.microsoft.com/office/drawing/2014/main" id="{A86DCC36-09C5-46A0-B7EA-C42EB2728B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47" name="Group 20">
                <a:extLst>
                  <a:ext uri="{FF2B5EF4-FFF2-40B4-BE49-F238E27FC236}">
                    <a16:creationId xmlns:a16="http://schemas.microsoft.com/office/drawing/2014/main" id="{054B3111-3131-4463-9DAE-6C0BA454B6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7" y="384"/>
                <a:ext cx="374" cy="384"/>
                <a:chOff x="0" y="0"/>
                <a:chExt cx="374" cy="384"/>
              </a:xfrm>
            </p:grpSpPr>
            <p:sp>
              <p:nvSpPr>
                <p:cNvPr id="504" name="Rectangle 9">
                  <a:extLst>
                    <a:ext uri="{FF2B5EF4-FFF2-40B4-BE49-F238E27FC236}">
                      <a16:creationId xmlns:a16="http://schemas.microsoft.com/office/drawing/2014/main" id="{7D563864-4BF4-4AC0-903B-10D31AE76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zh-CN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，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05" name="Rectangle 72">
                  <a:extLst>
                    <a:ext uri="{FF2B5EF4-FFF2-40B4-BE49-F238E27FC236}">
                      <a16:creationId xmlns:a16="http://schemas.microsoft.com/office/drawing/2014/main" id="{8D7F52DF-BD35-457E-AFE6-361E0CA2F7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48" name="Group 23">
                <a:extLst>
                  <a:ext uri="{FF2B5EF4-FFF2-40B4-BE49-F238E27FC236}">
                    <a16:creationId xmlns:a16="http://schemas.microsoft.com/office/drawing/2014/main" id="{BBD4C79F-FD5E-4A67-957C-BFA57E1D1C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1" y="384"/>
                <a:ext cx="374" cy="384"/>
                <a:chOff x="0" y="0"/>
                <a:chExt cx="374" cy="384"/>
              </a:xfrm>
            </p:grpSpPr>
            <p:sp>
              <p:nvSpPr>
                <p:cNvPr id="502" name="Rectangle 10">
                  <a:extLst>
                    <a:ext uri="{FF2B5EF4-FFF2-40B4-BE49-F238E27FC236}">
                      <a16:creationId xmlns:a16="http://schemas.microsoft.com/office/drawing/2014/main" id="{5F6BF8D4-7732-42C4-8CBB-D2C46CE837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$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03" name="Rectangle 74">
                  <a:extLst>
                    <a:ext uri="{FF2B5EF4-FFF2-40B4-BE49-F238E27FC236}">
                      <a16:creationId xmlns:a16="http://schemas.microsoft.com/office/drawing/2014/main" id="{7FD87861-94AE-4720-B779-7F8AFC7AC0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49" name="Group 26">
                <a:extLst>
                  <a:ext uri="{FF2B5EF4-FFF2-40B4-BE49-F238E27FC236}">
                    <a16:creationId xmlns:a16="http://schemas.microsoft.com/office/drawing/2014/main" id="{AB4D588F-F6FE-4F36-881F-35779DFC71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5" y="384"/>
                <a:ext cx="374" cy="384"/>
                <a:chOff x="0" y="0"/>
                <a:chExt cx="374" cy="384"/>
              </a:xfrm>
            </p:grpSpPr>
            <p:sp>
              <p:nvSpPr>
                <p:cNvPr id="500" name="Rectangle 11">
                  <a:extLst>
                    <a:ext uri="{FF2B5EF4-FFF2-40B4-BE49-F238E27FC236}">
                      <a16:creationId xmlns:a16="http://schemas.microsoft.com/office/drawing/2014/main" id="{CCA24CD6-4056-46EA-BF89-225D92693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01" name="Rectangle 76">
                  <a:extLst>
                    <a:ext uri="{FF2B5EF4-FFF2-40B4-BE49-F238E27FC236}">
                      <a16:creationId xmlns:a16="http://schemas.microsoft.com/office/drawing/2014/main" id="{1B0DCCEF-32FD-4637-B843-559924B4FA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50" name="Group 29">
                <a:extLst>
                  <a:ext uri="{FF2B5EF4-FFF2-40B4-BE49-F238E27FC236}">
                    <a16:creationId xmlns:a16="http://schemas.microsoft.com/office/drawing/2014/main" id="{EB3FBD97-2595-4600-B620-C75DFA3873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9" y="384"/>
                <a:ext cx="374" cy="384"/>
                <a:chOff x="0" y="0"/>
                <a:chExt cx="374" cy="384"/>
              </a:xfrm>
            </p:grpSpPr>
            <p:sp>
              <p:nvSpPr>
                <p:cNvPr id="498" name="Rectangle 12">
                  <a:extLst>
                    <a:ext uri="{FF2B5EF4-FFF2-40B4-BE49-F238E27FC236}">
                      <a16:creationId xmlns:a16="http://schemas.microsoft.com/office/drawing/2014/main" id="{2D775C36-8468-49CF-8160-463EBA566F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E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99" name="Rectangle 78">
                  <a:extLst>
                    <a:ext uri="{FF2B5EF4-FFF2-40B4-BE49-F238E27FC236}">
                      <a16:creationId xmlns:a16="http://schemas.microsoft.com/office/drawing/2014/main" id="{F0664CAC-A85A-4BE2-821E-0D8103EC6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51" name="Group 32">
                <a:extLst>
                  <a:ext uri="{FF2B5EF4-FFF2-40B4-BE49-F238E27FC236}">
                    <a16:creationId xmlns:a16="http://schemas.microsoft.com/office/drawing/2014/main" id="{67A56475-ACEE-44CB-BC06-010F4D3B3E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768"/>
                <a:ext cx="489" cy="384"/>
                <a:chOff x="0" y="0"/>
                <a:chExt cx="489" cy="384"/>
              </a:xfrm>
            </p:grpSpPr>
            <p:sp>
              <p:nvSpPr>
                <p:cNvPr id="496" name="Rectangle 13">
                  <a:extLst>
                    <a:ext uri="{FF2B5EF4-FFF2-40B4-BE49-F238E27FC236}">
                      <a16:creationId xmlns:a16="http://schemas.microsoft.com/office/drawing/2014/main" id="{2BE5EFDF-CB04-430A-ABA6-BC412D699C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0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97" name="Rectangle 80">
                  <a:extLst>
                    <a:ext uri="{FF2B5EF4-FFF2-40B4-BE49-F238E27FC236}">
                      <a16:creationId xmlns:a16="http://schemas.microsoft.com/office/drawing/2014/main" id="{A0545F90-8A6F-4F48-890C-94EAAF9952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9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95" name="Rectangle 82">
                <a:extLst>
                  <a:ext uri="{FF2B5EF4-FFF2-40B4-BE49-F238E27FC236}">
                    <a16:creationId xmlns:a16="http://schemas.microsoft.com/office/drawing/2014/main" id="{20BD2EBD-ECA5-4BA9-8CF8-15BD32C8F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" y="768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93" name="Rectangle 84">
                <a:extLst>
                  <a:ext uri="{FF2B5EF4-FFF2-40B4-BE49-F238E27FC236}">
                    <a16:creationId xmlns:a16="http://schemas.microsoft.com/office/drawing/2014/main" id="{F6EFEB48-97CF-46F7-946B-C332118C8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" y="768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354" name="Group 41">
                <a:extLst>
                  <a:ext uri="{FF2B5EF4-FFF2-40B4-BE49-F238E27FC236}">
                    <a16:creationId xmlns:a16="http://schemas.microsoft.com/office/drawing/2014/main" id="{2F2E9C54-A1AE-44B0-8BB3-FFFCC09314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7" y="768"/>
                <a:ext cx="374" cy="384"/>
                <a:chOff x="0" y="0"/>
                <a:chExt cx="374" cy="384"/>
              </a:xfrm>
            </p:grpSpPr>
            <p:sp>
              <p:nvSpPr>
                <p:cNvPr id="490" name="Rectangle 16">
                  <a:extLst>
                    <a:ext uri="{FF2B5EF4-FFF2-40B4-BE49-F238E27FC236}">
                      <a16:creationId xmlns:a16="http://schemas.microsoft.com/office/drawing/2014/main" id="{73F908E7-1D5A-4EAC-8AB8-94F8DA7E5B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91" name="Rectangle 86">
                  <a:extLst>
                    <a:ext uri="{FF2B5EF4-FFF2-40B4-BE49-F238E27FC236}">
                      <a16:creationId xmlns:a16="http://schemas.microsoft.com/office/drawing/2014/main" id="{2BD1A6EB-17DB-46DC-A9EC-EA71DD1F3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55" name="Group 44">
                <a:extLst>
                  <a:ext uri="{FF2B5EF4-FFF2-40B4-BE49-F238E27FC236}">
                    <a16:creationId xmlns:a16="http://schemas.microsoft.com/office/drawing/2014/main" id="{5606D7E0-1EBF-43B8-B04C-D5AB400E80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1" y="768"/>
                <a:ext cx="374" cy="384"/>
                <a:chOff x="0" y="0"/>
                <a:chExt cx="374" cy="384"/>
              </a:xfrm>
            </p:grpSpPr>
            <p:sp>
              <p:nvSpPr>
                <p:cNvPr id="488" name="Rectangle 17">
                  <a:extLst>
                    <a:ext uri="{FF2B5EF4-FFF2-40B4-BE49-F238E27FC236}">
                      <a16:creationId xmlns:a16="http://schemas.microsoft.com/office/drawing/2014/main" id="{7F7E77C1-D81C-4D7B-A619-39339E0E23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89" name="Rectangle 88">
                  <a:extLst>
                    <a:ext uri="{FF2B5EF4-FFF2-40B4-BE49-F238E27FC236}">
                      <a16:creationId xmlns:a16="http://schemas.microsoft.com/office/drawing/2014/main" id="{A048CFBB-B3F6-45DE-ACF2-FEE4AFA679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87" name="Rectangle 90">
                <a:extLst>
                  <a:ext uri="{FF2B5EF4-FFF2-40B4-BE49-F238E27FC236}">
                    <a16:creationId xmlns:a16="http://schemas.microsoft.com/office/drawing/2014/main" id="{34C95CCD-75A6-4D9D-B3AA-783B79FCA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" y="768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358" name="Group 53">
                <a:extLst>
                  <a:ext uri="{FF2B5EF4-FFF2-40B4-BE49-F238E27FC236}">
                    <a16:creationId xmlns:a16="http://schemas.microsoft.com/office/drawing/2014/main" id="{390F863D-0DA9-4BFA-AEA3-9A6B90E540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2"/>
                <a:ext cx="489" cy="384"/>
                <a:chOff x="0" y="0"/>
                <a:chExt cx="489" cy="384"/>
              </a:xfrm>
            </p:grpSpPr>
            <p:sp>
              <p:nvSpPr>
                <p:cNvPr id="482" name="Rectangle 20">
                  <a:extLst>
                    <a:ext uri="{FF2B5EF4-FFF2-40B4-BE49-F238E27FC236}">
                      <a16:creationId xmlns:a16="http://schemas.microsoft.com/office/drawing/2014/main" id="{2F849B1F-BB9E-44F2-BFD6-69D88C33D4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1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83" name="Rectangle 94">
                  <a:extLst>
                    <a:ext uri="{FF2B5EF4-FFF2-40B4-BE49-F238E27FC236}">
                      <a16:creationId xmlns:a16="http://schemas.microsoft.com/office/drawing/2014/main" id="{72308056-A246-4D41-B0EC-5B5F4B6217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9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59" name="Group 56">
                <a:extLst>
                  <a:ext uri="{FF2B5EF4-FFF2-40B4-BE49-F238E27FC236}">
                    <a16:creationId xmlns:a16="http://schemas.microsoft.com/office/drawing/2014/main" id="{89456511-611D-4A29-9063-B2F7F1FD6E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" y="1152"/>
                <a:ext cx="374" cy="384"/>
                <a:chOff x="0" y="0"/>
                <a:chExt cx="374" cy="384"/>
              </a:xfrm>
            </p:grpSpPr>
            <p:sp>
              <p:nvSpPr>
                <p:cNvPr id="480" name="Rectangle 21">
                  <a:extLst>
                    <a:ext uri="{FF2B5EF4-FFF2-40B4-BE49-F238E27FC236}">
                      <a16:creationId xmlns:a16="http://schemas.microsoft.com/office/drawing/2014/main" id="{3F066D28-F052-48DF-B1F7-3B1823608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81" name="Rectangle 96">
                  <a:extLst>
                    <a:ext uri="{FF2B5EF4-FFF2-40B4-BE49-F238E27FC236}">
                      <a16:creationId xmlns:a16="http://schemas.microsoft.com/office/drawing/2014/main" id="{4CB69628-8735-47F7-89F3-02F26941A0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60" name="Group 59">
                <a:extLst>
                  <a:ext uri="{FF2B5EF4-FFF2-40B4-BE49-F238E27FC236}">
                    <a16:creationId xmlns:a16="http://schemas.microsoft.com/office/drawing/2014/main" id="{125B6314-1053-4100-BE8E-45F66DAC74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3" y="1152"/>
                <a:ext cx="374" cy="384"/>
                <a:chOff x="0" y="0"/>
                <a:chExt cx="374" cy="384"/>
              </a:xfrm>
            </p:grpSpPr>
            <p:sp>
              <p:nvSpPr>
                <p:cNvPr id="478" name="Rectangle 22">
                  <a:extLst>
                    <a:ext uri="{FF2B5EF4-FFF2-40B4-BE49-F238E27FC236}">
                      <a16:creationId xmlns:a16="http://schemas.microsoft.com/office/drawing/2014/main" id="{DA7C5A8E-F6C1-4CCF-9C9B-745FAAC679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79" name="Rectangle 98">
                  <a:extLst>
                    <a:ext uri="{FF2B5EF4-FFF2-40B4-BE49-F238E27FC236}">
                      <a16:creationId xmlns:a16="http://schemas.microsoft.com/office/drawing/2014/main" id="{AF51B6DD-1754-4877-BA8A-2CB4FDFC8E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61" name="Group 62">
                <a:extLst>
                  <a:ext uri="{FF2B5EF4-FFF2-40B4-BE49-F238E27FC236}">
                    <a16:creationId xmlns:a16="http://schemas.microsoft.com/office/drawing/2014/main" id="{C913EB29-CC0F-4712-A995-C8C5E294DD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7" y="1152"/>
                <a:ext cx="374" cy="384"/>
                <a:chOff x="0" y="0"/>
                <a:chExt cx="374" cy="384"/>
              </a:xfrm>
            </p:grpSpPr>
            <p:sp>
              <p:nvSpPr>
                <p:cNvPr id="476" name="Rectangle 23">
                  <a:extLst>
                    <a:ext uri="{FF2B5EF4-FFF2-40B4-BE49-F238E27FC236}">
                      <a16:creationId xmlns:a16="http://schemas.microsoft.com/office/drawing/2014/main" id="{D7BBD38A-A65C-4A98-B4DA-6EFED234C7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77" name="Rectangle 100">
                  <a:extLst>
                    <a:ext uri="{FF2B5EF4-FFF2-40B4-BE49-F238E27FC236}">
                      <a16:creationId xmlns:a16="http://schemas.microsoft.com/office/drawing/2014/main" id="{584FFC91-FE99-42B0-B231-2873EFACA2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75" name="Rectangle 102">
                <a:extLst>
                  <a:ext uri="{FF2B5EF4-FFF2-40B4-BE49-F238E27FC236}">
                    <a16:creationId xmlns:a16="http://schemas.microsoft.com/office/drawing/2014/main" id="{2D669027-3B07-4DC9-98D3-CE777E648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152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363" name="Group 68">
                <a:extLst>
                  <a:ext uri="{FF2B5EF4-FFF2-40B4-BE49-F238E27FC236}">
                    <a16:creationId xmlns:a16="http://schemas.microsoft.com/office/drawing/2014/main" id="{001E2053-E7E7-4673-953B-C9F736F948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5" y="1152"/>
                <a:ext cx="374" cy="384"/>
                <a:chOff x="0" y="0"/>
                <a:chExt cx="374" cy="384"/>
              </a:xfrm>
            </p:grpSpPr>
            <p:sp>
              <p:nvSpPr>
                <p:cNvPr id="472" name="Rectangle 25">
                  <a:extLst>
                    <a:ext uri="{FF2B5EF4-FFF2-40B4-BE49-F238E27FC236}">
                      <a16:creationId xmlns:a16="http://schemas.microsoft.com/office/drawing/2014/main" id="{4956B552-1566-44AA-A9A6-68BA4DCDE8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73" name="Rectangle 104">
                  <a:extLst>
                    <a:ext uri="{FF2B5EF4-FFF2-40B4-BE49-F238E27FC236}">
                      <a16:creationId xmlns:a16="http://schemas.microsoft.com/office/drawing/2014/main" id="{47C05350-B579-41AA-83DD-EE6129223C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64" name="Group 71">
                <a:extLst>
                  <a:ext uri="{FF2B5EF4-FFF2-40B4-BE49-F238E27FC236}">
                    <a16:creationId xmlns:a16="http://schemas.microsoft.com/office/drawing/2014/main" id="{21D5266A-FEF1-4EA8-8F4E-E5DEC612EA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9" y="1152"/>
                <a:ext cx="374" cy="384"/>
                <a:chOff x="0" y="0"/>
                <a:chExt cx="374" cy="384"/>
              </a:xfrm>
            </p:grpSpPr>
            <p:sp>
              <p:nvSpPr>
                <p:cNvPr id="470" name="Rectangle 26">
                  <a:extLst>
                    <a:ext uri="{FF2B5EF4-FFF2-40B4-BE49-F238E27FC236}">
                      <a16:creationId xmlns:a16="http://schemas.microsoft.com/office/drawing/2014/main" id="{1F70C00D-D54C-4763-A549-E93B373563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71" name="Rectangle 106">
                  <a:extLst>
                    <a:ext uri="{FF2B5EF4-FFF2-40B4-BE49-F238E27FC236}">
                      <a16:creationId xmlns:a16="http://schemas.microsoft.com/office/drawing/2014/main" id="{366E225C-1E0F-47D4-B1B6-039C95DD30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65" name="Group 74">
                <a:extLst>
                  <a:ext uri="{FF2B5EF4-FFF2-40B4-BE49-F238E27FC236}">
                    <a16:creationId xmlns:a16="http://schemas.microsoft.com/office/drawing/2014/main" id="{035456F7-5F3A-4570-A8D0-41F401C24A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536"/>
                <a:ext cx="489" cy="384"/>
                <a:chOff x="0" y="0"/>
                <a:chExt cx="489" cy="384"/>
              </a:xfrm>
            </p:grpSpPr>
            <p:sp>
              <p:nvSpPr>
                <p:cNvPr id="468" name="Rectangle 27">
                  <a:extLst>
                    <a:ext uri="{FF2B5EF4-FFF2-40B4-BE49-F238E27FC236}">
                      <a16:creationId xmlns:a16="http://schemas.microsoft.com/office/drawing/2014/main" id="{6253D185-6962-4714-B668-61CBC0BA62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2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9" name="Rectangle 108">
                  <a:extLst>
                    <a:ext uri="{FF2B5EF4-FFF2-40B4-BE49-F238E27FC236}">
                      <a16:creationId xmlns:a16="http://schemas.microsoft.com/office/drawing/2014/main" id="{DDEC8E7B-1691-4CFD-9437-528153137D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9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66" name="Group 77">
                <a:extLst>
                  <a:ext uri="{FF2B5EF4-FFF2-40B4-BE49-F238E27FC236}">
                    <a16:creationId xmlns:a16="http://schemas.microsoft.com/office/drawing/2014/main" id="{A2CB659A-97D3-45DE-98D0-C2AFE9CAF7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" y="1536"/>
                <a:ext cx="374" cy="384"/>
                <a:chOff x="0" y="0"/>
                <a:chExt cx="374" cy="384"/>
              </a:xfrm>
            </p:grpSpPr>
            <p:sp>
              <p:nvSpPr>
                <p:cNvPr id="466" name="Rectangle 28">
                  <a:extLst>
                    <a:ext uri="{FF2B5EF4-FFF2-40B4-BE49-F238E27FC236}">
                      <a16:creationId xmlns:a16="http://schemas.microsoft.com/office/drawing/2014/main" id="{F0B82A62-29FD-4A44-9763-9A1B658BDD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7" name="Rectangle 110">
                  <a:extLst>
                    <a:ext uri="{FF2B5EF4-FFF2-40B4-BE49-F238E27FC236}">
                      <a16:creationId xmlns:a16="http://schemas.microsoft.com/office/drawing/2014/main" id="{774E6BD1-A08D-4C06-94D8-8AE4C33781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67" name="Group 80">
                <a:extLst>
                  <a:ext uri="{FF2B5EF4-FFF2-40B4-BE49-F238E27FC236}">
                    <a16:creationId xmlns:a16="http://schemas.microsoft.com/office/drawing/2014/main" id="{AACDFFA9-0F74-40E9-9AFB-664703AE79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3" y="1536"/>
                <a:ext cx="374" cy="384"/>
                <a:chOff x="0" y="0"/>
                <a:chExt cx="374" cy="384"/>
              </a:xfrm>
            </p:grpSpPr>
            <p:sp>
              <p:nvSpPr>
                <p:cNvPr id="464" name="Rectangle 29">
                  <a:extLst>
                    <a:ext uri="{FF2B5EF4-FFF2-40B4-BE49-F238E27FC236}">
                      <a16:creationId xmlns:a16="http://schemas.microsoft.com/office/drawing/2014/main" id="{EDCDB176-C272-4B80-8B50-F879A8F599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5" name="Rectangle 112">
                  <a:extLst>
                    <a:ext uri="{FF2B5EF4-FFF2-40B4-BE49-F238E27FC236}">
                      <a16:creationId xmlns:a16="http://schemas.microsoft.com/office/drawing/2014/main" id="{43FCE1D3-CF5F-4132-8669-30D04F353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63" name="Rectangle 114">
                <a:extLst>
                  <a:ext uri="{FF2B5EF4-FFF2-40B4-BE49-F238E27FC236}">
                    <a16:creationId xmlns:a16="http://schemas.microsoft.com/office/drawing/2014/main" id="{FE9E1D0A-5111-4F7F-AEF9-200E56881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1536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61" name="Rectangle 116">
                <a:extLst>
                  <a:ext uri="{FF2B5EF4-FFF2-40B4-BE49-F238E27FC236}">
                    <a16:creationId xmlns:a16="http://schemas.microsoft.com/office/drawing/2014/main" id="{2E18F4EC-B4C7-470F-A851-B6F919BB8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536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370" name="Group 89">
                <a:extLst>
                  <a:ext uri="{FF2B5EF4-FFF2-40B4-BE49-F238E27FC236}">
                    <a16:creationId xmlns:a16="http://schemas.microsoft.com/office/drawing/2014/main" id="{A13234F2-905E-4496-BC96-C14FECC74F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5" y="1536"/>
                <a:ext cx="374" cy="384"/>
                <a:chOff x="0" y="0"/>
                <a:chExt cx="374" cy="384"/>
              </a:xfrm>
            </p:grpSpPr>
            <p:sp>
              <p:nvSpPr>
                <p:cNvPr id="458" name="Rectangle 32">
                  <a:extLst>
                    <a:ext uri="{FF2B5EF4-FFF2-40B4-BE49-F238E27FC236}">
                      <a16:creationId xmlns:a16="http://schemas.microsoft.com/office/drawing/2014/main" id="{9B692B1F-5C15-4DAD-8A89-AEE5257C86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59" name="Rectangle 118">
                  <a:extLst>
                    <a:ext uri="{FF2B5EF4-FFF2-40B4-BE49-F238E27FC236}">
                      <a16:creationId xmlns:a16="http://schemas.microsoft.com/office/drawing/2014/main" id="{6080E9BE-76CD-4CC5-8B5B-A74C6B03EE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71" name="Group 92">
                <a:extLst>
                  <a:ext uri="{FF2B5EF4-FFF2-40B4-BE49-F238E27FC236}">
                    <a16:creationId xmlns:a16="http://schemas.microsoft.com/office/drawing/2014/main" id="{723307D7-5783-4B4E-BD21-F3524119FF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9" y="1536"/>
                <a:ext cx="374" cy="384"/>
                <a:chOff x="0" y="0"/>
                <a:chExt cx="374" cy="384"/>
              </a:xfrm>
            </p:grpSpPr>
            <p:sp>
              <p:nvSpPr>
                <p:cNvPr id="456" name="Rectangle 33">
                  <a:extLst>
                    <a:ext uri="{FF2B5EF4-FFF2-40B4-BE49-F238E27FC236}">
                      <a16:creationId xmlns:a16="http://schemas.microsoft.com/office/drawing/2014/main" id="{247E84D5-5E4F-4E74-BE48-FD44BE64E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57" name="Rectangle 120">
                  <a:extLst>
                    <a:ext uri="{FF2B5EF4-FFF2-40B4-BE49-F238E27FC236}">
                      <a16:creationId xmlns:a16="http://schemas.microsoft.com/office/drawing/2014/main" id="{665B813B-095C-4E00-84D6-322A4F8CBA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72" name="Group 95">
                <a:extLst>
                  <a:ext uri="{FF2B5EF4-FFF2-40B4-BE49-F238E27FC236}">
                    <a16:creationId xmlns:a16="http://schemas.microsoft.com/office/drawing/2014/main" id="{7CA06A88-24A2-4D39-BA5C-45B90C0686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0"/>
                <a:ext cx="489" cy="384"/>
                <a:chOff x="0" y="0"/>
                <a:chExt cx="489" cy="384"/>
              </a:xfrm>
            </p:grpSpPr>
            <p:sp>
              <p:nvSpPr>
                <p:cNvPr id="454" name="Rectangle 34">
                  <a:extLst>
                    <a:ext uri="{FF2B5EF4-FFF2-40B4-BE49-F238E27FC236}">
                      <a16:creationId xmlns:a16="http://schemas.microsoft.com/office/drawing/2014/main" id="{B908FF56-F4FC-45CB-B97E-3E8D24056A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3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55" name="Rectangle 122">
                  <a:extLst>
                    <a:ext uri="{FF2B5EF4-FFF2-40B4-BE49-F238E27FC236}">
                      <a16:creationId xmlns:a16="http://schemas.microsoft.com/office/drawing/2014/main" id="{4344B5B4-7929-49C0-A4A9-4AC63A5AE8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9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73" name="Group 98">
                <a:extLst>
                  <a:ext uri="{FF2B5EF4-FFF2-40B4-BE49-F238E27FC236}">
                    <a16:creationId xmlns:a16="http://schemas.microsoft.com/office/drawing/2014/main" id="{1A8EF86A-E656-476E-B0F5-5B646ADAD1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" y="1920"/>
                <a:ext cx="374" cy="384"/>
                <a:chOff x="0" y="0"/>
                <a:chExt cx="374" cy="384"/>
              </a:xfrm>
            </p:grpSpPr>
            <p:sp>
              <p:nvSpPr>
                <p:cNvPr id="452" name="Rectangle 35">
                  <a:extLst>
                    <a:ext uri="{FF2B5EF4-FFF2-40B4-BE49-F238E27FC236}">
                      <a16:creationId xmlns:a16="http://schemas.microsoft.com/office/drawing/2014/main" id="{B1C5F05C-A2CF-4EC9-8DE2-C687AD2061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53" name="Rectangle 124">
                  <a:extLst>
                    <a:ext uri="{FF2B5EF4-FFF2-40B4-BE49-F238E27FC236}">
                      <a16:creationId xmlns:a16="http://schemas.microsoft.com/office/drawing/2014/main" id="{5CFD4211-14E2-4302-B683-1DF4F4289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74" name="Group 101">
                <a:extLst>
                  <a:ext uri="{FF2B5EF4-FFF2-40B4-BE49-F238E27FC236}">
                    <a16:creationId xmlns:a16="http://schemas.microsoft.com/office/drawing/2014/main" id="{DA8E0B59-73E8-432C-BE0D-8175B5AE9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3" y="1920"/>
                <a:ext cx="374" cy="384"/>
                <a:chOff x="0" y="0"/>
                <a:chExt cx="374" cy="384"/>
              </a:xfrm>
            </p:grpSpPr>
            <p:sp>
              <p:nvSpPr>
                <p:cNvPr id="450" name="Rectangle 36">
                  <a:extLst>
                    <a:ext uri="{FF2B5EF4-FFF2-40B4-BE49-F238E27FC236}">
                      <a16:creationId xmlns:a16="http://schemas.microsoft.com/office/drawing/2014/main" id="{5CEBDB70-BE93-4942-B7C4-D04FEBAF71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51" name="Rectangle 126">
                  <a:extLst>
                    <a:ext uri="{FF2B5EF4-FFF2-40B4-BE49-F238E27FC236}">
                      <a16:creationId xmlns:a16="http://schemas.microsoft.com/office/drawing/2014/main" id="{B896771F-9AA4-4FB5-8B2A-2E11890891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49" name="Rectangle 128">
                <a:extLst>
                  <a:ext uri="{FF2B5EF4-FFF2-40B4-BE49-F238E27FC236}">
                    <a16:creationId xmlns:a16="http://schemas.microsoft.com/office/drawing/2014/main" id="{6C91AB06-AA2B-4B41-BFAF-8D792A112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1920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47" name="Rectangle 130">
                <a:extLst>
                  <a:ext uri="{FF2B5EF4-FFF2-40B4-BE49-F238E27FC236}">
                    <a16:creationId xmlns:a16="http://schemas.microsoft.com/office/drawing/2014/main" id="{57D27328-FB37-411E-A4D2-680FE654B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920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377" name="Group 110">
                <a:extLst>
                  <a:ext uri="{FF2B5EF4-FFF2-40B4-BE49-F238E27FC236}">
                    <a16:creationId xmlns:a16="http://schemas.microsoft.com/office/drawing/2014/main" id="{0430701B-4DEF-4FF2-A5A6-E94AE43FF9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5" y="1920"/>
                <a:ext cx="374" cy="384"/>
                <a:chOff x="0" y="0"/>
                <a:chExt cx="374" cy="384"/>
              </a:xfrm>
            </p:grpSpPr>
            <p:sp>
              <p:nvSpPr>
                <p:cNvPr id="444" name="Rectangle 39">
                  <a:extLst>
                    <a:ext uri="{FF2B5EF4-FFF2-40B4-BE49-F238E27FC236}">
                      <a16:creationId xmlns:a16="http://schemas.microsoft.com/office/drawing/2014/main" id="{9A376170-203E-492F-B3BB-9ED15275D0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45" name="Rectangle 132">
                  <a:extLst>
                    <a:ext uri="{FF2B5EF4-FFF2-40B4-BE49-F238E27FC236}">
                      <a16:creationId xmlns:a16="http://schemas.microsoft.com/office/drawing/2014/main" id="{5D53F19F-A55E-4287-8E43-F22B41172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78" name="Group 113">
                <a:extLst>
                  <a:ext uri="{FF2B5EF4-FFF2-40B4-BE49-F238E27FC236}">
                    <a16:creationId xmlns:a16="http://schemas.microsoft.com/office/drawing/2014/main" id="{4B1A5F57-E90C-406D-93BC-1EA1E7C334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9" y="1920"/>
                <a:ext cx="374" cy="384"/>
                <a:chOff x="0" y="0"/>
                <a:chExt cx="374" cy="384"/>
              </a:xfrm>
            </p:grpSpPr>
            <p:sp>
              <p:nvSpPr>
                <p:cNvPr id="442" name="Rectangle 40">
                  <a:extLst>
                    <a:ext uri="{FF2B5EF4-FFF2-40B4-BE49-F238E27FC236}">
                      <a16:creationId xmlns:a16="http://schemas.microsoft.com/office/drawing/2014/main" id="{BF40A5BD-7DDB-4F65-97E4-B7B24A029D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8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宋体" panose="02010600030101010101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43" name="Rectangle 134">
                  <a:extLst>
                    <a:ext uri="{FF2B5EF4-FFF2-40B4-BE49-F238E27FC236}">
                      <a16:creationId xmlns:a16="http://schemas.microsoft.com/office/drawing/2014/main" id="{9AD116E1-26AC-4D87-9925-160A143BB6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38" name="Rectangle 42">
                <a:extLst>
                  <a:ext uri="{FF2B5EF4-FFF2-40B4-BE49-F238E27FC236}">
                    <a16:creationId xmlns:a16="http://schemas.microsoft.com/office/drawing/2014/main" id="{6FB840DA-E647-4B06-8003-3D3112DF5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" y="2304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36" name="Rectangle 43">
                <a:extLst>
                  <a:ext uri="{FF2B5EF4-FFF2-40B4-BE49-F238E27FC236}">
                    <a16:creationId xmlns:a16="http://schemas.microsoft.com/office/drawing/2014/main" id="{691C0068-0659-4F8C-8F82-A70239EEB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304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30" name="Rectangle 46">
                <a:extLst>
                  <a:ext uri="{FF2B5EF4-FFF2-40B4-BE49-F238E27FC236}">
                    <a16:creationId xmlns:a16="http://schemas.microsoft.com/office/drawing/2014/main" id="{8DA32DE0-84A0-40A2-8CF1-0FBE3DCEC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2304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0" name="Rectangle 51">
                <a:extLst>
                  <a:ext uri="{FF2B5EF4-FFF2-40B4-BE49-F238E27FC236}">
                    <a16:creationId xmlns:a16="http://schemas.microsoft.com/office/drawing/2014/main" id="{0F4C2F20-DE1D-4E62-A60C-D4A3EB999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2688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8" name="Rectangle 52">
                <a:extLst>
                  <a:ext uri="{FF2B5EF4-FFF2-40B4-BE49-F238E27FC236}">
                    <a16:creationId xmlns:a16="http://schemas.microsoft.com/office/drawing/2014/main" id="{507FCEBE-43DB-4EF3-9E85-7B60AF6A7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4" y="2688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0" name="Rectangle 56">
                <a:extLst>
                  <a:ext uri="{FF2B5EF4-FFF2-40B4-BE49-F238E27FC236}">
                    <a16:creationId xmlns:a16="http://schemas.microsoft.com/office/drawing/2014/main" id="{06D77FE9-BBC6-462D-82EA-99F77105F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" y="3072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08" name="Rectangle 57">
                <a:extLst>
                  <a:ext uri="{FF2B5EF4-FFF2-40B4-BE49-F238E27FC236}">
                    <a16:creationId xmlns:a16="http://schemas.microsoft.com/office/drawing/2014/main" id="{694A14FB-0ECD-47DA-89E3-978C07FF9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3072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02" name="Rectangle 60">
                <a:extLst>
                  <a:ext uri="{FF2B5EF4-FFF2-40B4-BE49-F238E27FC236}">
                    <a16:creationId xmlns:a16="http://schemas.microsoft.com/office/drawing/2014/main" id="{B84D40B2-F786-4E04-A8BC-A7E5C14FA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3072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00" name="Rectangle 61">
                <a:extLst>
                  <a:ext uri="{FF2B5EF4-FFF2-40B4-BE49-F238E27FC236}">
                    <a16:creationId xmlns:a16="http://schemas.microsoft.com/office/drawing/2014/main" id="{E6289457-1F09-4C90-BE12-AB983B1B7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2" y="3072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41" name="Rectangle 179">
              <a:extLst>
                <a:ext uri="{FF2B5EF4-FFF2-40B4-BE49-F238E27FC236}">
                  <a16:creationId xmlns:a16="http://schemas.microsoft.com/office/drawing/2014/main" id="{E200EAE3-7D91-4A06-B920-E624FD07A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739" cy="2304"/>
            </a:xfrm>
            <a:prstGeom prst="rect">
              <a:avLst/>
            </a:prstGeom>
            <a:noFill/>
            <a:ln w="9525" cmpd="sng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17" name="文本框 516">
            <a:extLst>
              <a:ext uri="{FF2B5EF4-FFF2-40B4-BE49-F238E27FC236}">
                <a16:creationId xmlns:a16="http://schemas.microsoft.com/office/drawing/2014/main" id="{3CAB8BE0-6975-46D0-B1A2-B20AF15CA9F6}"/>
              </a:ext>
            </a:extLst>
          </p:cNvPr>
          <p:cNvSpPr txBox="1"/>
          <p:nvPr/>
        </p:nvSpPr>
        <p:spPr>
          <a:xfrm>
            <a:off x="785718" y="2052008"/>
            <a:ext cx="803196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DFA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所有状态序号</a:t>
            </a:r>
          </a:p>
        </p:txBody>
      </p:sp>
      <p:sp>
        <p:nvSpPr>
          <p:cNvPr id="519" name="文本框 518">
            <a:extLst>
              <a:ext uri="{FF2B5EF4-FFF2-40B4-BE49-F238E27FC236}">
                <a16:creationId xmlns:a16="http://schemas.microsoft.com/office/drawing/2014/main" id="{B707B621-39B8-4BC3-B010-0925C3B0F3E5}"/>
              </a:ext>
            </a:extLst>
          </p:cNvPr>
          <p:cNvSpPr txBox="1"/>
          <p:nvPr/>
        </p:nvSpPr>
        <p:spPr>
          <a:xfrm>
            <a:off x="1981934" y="1599469"/>
            <a:ext cx="381420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文法的所有终结符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/>
              </a:rPr>
              <a:t>+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1" name="文本框 520">
            <a:extLst>
              <a:ext uri="{FF2B5EF4-FFF2-40B4-BE49-F238E27FC236}">
                <a16:creationId xmlns:a16="http://schemas.microsoft.com/office/drawing/2014/main" id="{A602CCD8-61B3-4997-8605-A10CF402D3E9}"/>
              </a:ext>
            </a:extLst>
          </p:cNvPr>
          <p:cNvSpPr txBox="1"/>
          <p:nvPr/>
        </p:nvSpPr>
        <p:spPr>
          <a:xfrm>
            <a:off x="5834145" y="1628800"/>
            <a:ext cx="207900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所有非终结符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" name="Rectangle 3">
            <a:extLst>
              <a:ext uri="{FF2B5EF4-FFF2-40B4-BE49-F238E27FC236}">
                <a16:creationId xmlns:a16="http://schemas.microsoft.com/office/drawing/2014/main" id="{CDD4A75D-5577-40E1-8312-330C1C07C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680483"/>
            <a:ext cx="8786812" cy="306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中的移进项目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[A 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·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]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，且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endParaRPr lang="en-US" altLang="zh-CN" sz="24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sz="2000" b="1">
                <a:solidFill>
                  <a:srgbClr val="FF00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是终结符</a:t>
            </a:r>
            <a:r>
              <a:rPr 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则填入 </a:t>
            </a:r>
            <a:r>
              <a:rPr lang="en-US" sz="2000" b="1">
                <a:solidFill>
                  <a:srgbClr val="FF00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ACTION</a:t>
            </a:r>
            <a:r>
              <a:rPr 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[ </a:t>
            </a:r>
            <a:r>
              <a:rPr lang="en-US" sz="2000" b="1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sz="2000" b="1">
                <a:solidFill>
                  <a:srgbClr val="FF00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]= s</a:t>
            </a:r>
            <a:r>
              <a:rPr lang="en-US" sz="2000" b="1" i="1" baseline="-250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endParaRPr lang="en-US" sz="20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sz="2000" b="1">
                <a:solidFill>
                  <a:srgbClr val="FF3399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非终结符</a:t>
            </a:r>
            <a:r>
              <a:rPr 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则填入 </a:t>
            </a:r>
            <a:r>
              <a:rPr lang="en-US" sz="2000" b="1">
                <a:solidFill>
                  <a:srgbClr val="FF00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GOTO</a:t>
            </a:r>
            <a:r>
              <a:rPr 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[ </a:t>
            </a:r>
            <a:r>
              <a:rPr lang="en-US" sz="2000" b="1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sz="2000" b="1">
                <a:solidFill>
                  <a:srgbClr val="FF00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]= </a:t>
            </a:r>
            <a:r>
              <a:rPr lang="en-US" sz="2000" b="1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271463" lvl="1" indent="-271463">
              <a:lnSpc>
                <a:spcPct val="120000"/>
              </a:lnSpc>
              <a:spcBef>
                <a:spcPts val="0"/>
              </a:spcBef>
              <a:buClr>
                <a:srgbClr val="0000FF"/>
              </a:buClr>
            </a:pP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对于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中的归约项目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A→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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产生式 </a:t>
            </a:r>
            <a:r>
              <a:rPr lang="en-US" sz="2400" b="1">
                <a:solidFill>
                  <a:srgbClr val="0033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A→</a:t>
            </a:r>
            <a:r>
              <a:rPr lang="en-US" sz="2400" b="1">
                <a:solidFill>
                  <a:srgbClr val="0033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的编号为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endParaRPr lang="en-US" altLang="zh-CN" sz="24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则填入</a:t>
            </a:r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ACTION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[ 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]= r</a:t>
            </a:r>
            <a:r>
              <a:rPr lang="en-US" altLang="zh-CN" sz="2400" b="1" i="1" baseline="-25000">
                <a:solidFill>
                  <a:srgbClr val="FF3399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endParaRPr lang="en-US" sz="2400" b="1" baseline="-2500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71463" lvl="1" indent="-271463">
              <a:lnSpc>
                <a:spcPct val="120000"/>
              </a:lnSpc>
              <a:spcBef>
                <a:spcPts val="0"/>
              </a:spcBef>
              <a:buClr>
                <a:srgbClr val="0000FF"/>
              </a:buClr>
            </a:pP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(3)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对于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中的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接受项目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S’ →S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$] </a:t>
            </a:r>
            <a:r>
              <a:rPr 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ACTION</a:t>
            </a:r>
            <a:r>
              <a:rPr 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[ </a:t>
            </a:r>
            <a:r>
              <a:rPr lang="en-US" sz="2400" b="1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$ </a:t>
            </a:r>
            <a:r>
              <a:rPr 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]=“</a:t>
            </a: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acc</a:t>
            </a:r>
            <a:r>
              <a:rPr 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endParaRPr lang="en-US" sz="24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71463" lvl="1" indent="-271463">
              <a:lnSpc>
                <a:spcPct val="120000"/>
              </a:lnSpc>
              <a:spcBef>
                <a:spcPts val="0"/>
              </a:spcBef>
              <a:buClr>
                <a:srgbClr val="0000FF"/>
              </a:buClr>
            </a:pP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(4)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表中未填入信息的项均为出错填“</a:t>
            </a: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ERR</a:t>
            </a:r>
            <a:r>
              <a:rPr 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（可不填，留空白）</a:t>
            </a:r>
            <a:endParaRPr lang="en-US" sz="2200" b="1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112" name="图片 111">
            <a:extLst>
              <a:ext uri="{FF2B5EF4-FFF2-40B4-BE49-F238E27FC236}">
                <a16:creationId xmlns:a16="http://schemas.microsoft.com/office/drawing/2014/main" id="{DC650271-BFE9-46A4-99B7-3F87B2578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888" y="3702302"/>
            <a:ext cx="914400" cy="476250"/>
          </a:xfrm>
          <a:prstGeom prst="rect">
            <a:avLst/>
          </a:prstGeom>
        </p:spPr>
      </p:pic>
      <p:sp>
        <p:nvSpPr>
          <p:cNvPr id="113" name="AutoShape 11">
            <a:extLst>
              <a:ext uri="{FF2B5EF4-FFF2-40B4-BE49-F238E27FC236}">
                <a16:creationId xmlns:a16="http://schemas.microsoft.com/office/drawing/2014/main" id="{D8683AA7-54C6-4449-97D3-FE1FB808C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413" y="5295907"/>
            <a:ext cx="2824037" cy="461665"/>
          </a:xfrm>
          <a:prstGeom prst="wedgeRoundRectCallout">
            <a:avLst>
              <a:gd name="adj1" fmla="val -84431"/>
              <a:gd name="adj2" fmla="val -49745"/>
              <a:gd name="adj3" fmla="val 16667"/>
            </a:avLst>
          </a:prstGeom>
          <a:solidFill>
            <a:srgbClr val="FFFF00"/>
          </a:solidFill>
          <a:ln w="635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000" noProof="0">
                <a:solidFill>
                  <a:srgbClr val="CC0000"/>
                </a:solidFill>
                <a:ea typeface="楷体_GB2312" pitchFamily="49" charset="-122"/>
              </a:rPr>
              <a:t>第二分量主要用于归约</a:t>
            </a:r>
            <a:endParaRPr kumimoji="0" lang="zh-CN" altLang="en-US" sz="2000" b="1" i="0" strike="noStrike" kern="1200" cap="none" spc="0" normalizeH="0" baseline="0" noProof="0">
              <a:ln>
                <a:noFill/>
              </a:ln>
              <a:solidFill>
                <a:srgbClr val="CC0000"/>
              </a:solidFill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72826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 animBg="1"/>
      <p:bldP spid="519" grpId="0" animBg="1"/>
      <p:bldP spid="521" grpId="0" animBg="1"/>
      <p:bldP spid="111" grpId="0" uiExpand="1" build="p" bldLvl="2" autoUpdateAnimBg="0"/>
      <p:bldP spid="113" grpId="0" animBg="1"/>
    </p:bldLst>
  </p:timing>
</p:sld>
</file>

<file path=ppt/theme/theme1.xml><?xml version="1.0" encoding="utf-8"?>
<a:theme xmlns:a="http://schemas.openxmlformats.org/drawingml/2006/main" name="02编译原理-4">
  <a:themeElements>
    <a:clrScheme name="02编译原理-4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02编译原理-4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2编译原理-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编译原理-4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编译原理-4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编译原理-4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编译原理-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编译原理-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E:\编译原理\2005年编译原理\02编译原理-4.ppt</Template>
  <TotalTime>3984</TotalTime>
  <Pages>0</Pages>
  <Words>582</Words>
  <Characters>0</Characters>
  <Application>Microsoft Office PowerPoint</Application>
  <DocSecurity>0</DocSecurity>
  <PresentationFormat>全屏显示(4:3)</PresentationFormat>
  <Lines>0</Lines>
  <Paragraphs>64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等线</vt:lpstr>
      <vt:lpstr>等线 Light</vt:lpstr>
      <vt:lpstr>华文新魏</vt:lpstr>
      <vt:lpstr>楷体_GB2312</vt:lpstr>
      <vt:lpstr>宋体</vt:lpstr>
      <vt:lpstr>Arial</vt:lpstr>
      <vt:lpstr>Tahoma</vt:lpstr>
      <vt:lpstr>Times New Roman</vt:lpstr>
      <vt:lpstr>Verdana</vt:lpstr>
      <vt:lpstr>Wingdings</vt:lpstr>
      <vt:lpstr>02编译原理-4</vt:lpstr>
      <vt:lpstr>自定义设计方案</vt:lpstr>
      <vt:lpstr>LR(1)分析器构造步骤</vt:lpstr>
      <vt:lpstr>构造由LR(1)项目构成的DFA                               ——改进LR(0)的DFA状态</vt:lpstr>
      <vt:lpstr>构造LR(1)分析表</vt:lpstr>
    </vt:vector>
  </TitlesOfParts>
  <Manager/>
  <Company>bjpu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上次课主要内容——LL(1)分析器</dc:title>
  <dc:subject/>
  <dc:creator>whj</dc:creator>
  <cp:keywords/>
  <dc:description/>
  <cp:lastModifiedBy>meng yu</cp:lastModifiedBy>
  <cp:revision>357</cp:revision>
  <cp:lastPrinted>2018-06-06T04:15:35Z</cp:lastPrinted>
  <dcterms:created xsi:type="dcterms:W3CDTF">2005-04-22T03:01:34Z</dcterms:created>
  <dcterms:modified xsi:type="dcterms:W3CDTF">2021-04-19T03:51:14Z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