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83965-058F-41C0-8FC9-078EB39F9BE9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1E14-0B88-4D2A-9A1E-EB85547CF412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4621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1E14-0B88-4D2A-9A1E-EB85547CF412}" type="slidenum">
              <a:rPr lang="hi-IN" smtClean="0"/>
              <a:t>1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0137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4763-494E-3B20-8B2D-66208A8C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875FE-B486-D9FC-86A3-66D019713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C31E-2715-1783-CFC2-109B224A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614A-5E7A-B999-3E00-296681FF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4AB7-6E79-C583-42A5-E7972788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38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4093-D288-FD09-7A44-91FEB539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E8F6-DBDC-AF8B-4AAC-5226EAEC3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E180-0479-B477-2469-395F8F52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CBA6-A1C2-31CF-034D-7B622531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6B16-559D-9470-A119-C80E4E02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569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3EFA4-56F3-637E-F464-4D620530B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07F4D-52EC-C7A5-81C8-7D19C1772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F4A23-42A8-57DE-AFFD-2BE81E74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2FF60-56EB-0997-299E-164D702B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BD71-EE6D-1D77-1A78-492B10C7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530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544B-4276-0392-927B-7731A72F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3A37-95A3-2546-648E-3691754B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6B0F-1DC2-7756-678F-7FEA2357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9F10-E230-A562-E4F8-706BCB85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A75D-BC3B-A11F-EB10-7D2E9501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641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D3BE-988E-3942-5824-75B12470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311A9-7537-483E-9CBA-6BBF00B4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E82C-2A4F-EFBA-3C87-62AFB2EE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CAA7-3781-38DF-8A9C-7C7C2488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7341-392D-F071-A0E8-CB736E0C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6235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591D-1788-4503-D4C3-A54DCB10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26B5-A0FF-AC4A-FB47-478CEC800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5ACC-ACCC-4D24-0DC6-1006B1B5C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DCC49-FB23-9497-641F-1291F518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C7102-FE74-45DA-564F-FD1CF86E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6604-E5D9-05A7-D758-E54A5154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427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FCE4-33E9-A949-BBF8-2411E4BA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966AA-25BB-32AE-1CDB-4B46DA1E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E8F6C-8568-1A40-F1ED-6683AAAA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BD1D4-C142-50D7-ACE5-6FE0849ED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D899D-B40B-3A95-9C65-B2F739264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3A67C-9934-49B2-F588-03CBD4D7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D3684-37F6-2A20-807C-F486919E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91D81-8A7E-0CB6-2BD3-1F146A7C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4047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69AB-D315-A291-5FDA-D8DF47BB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697C-4938-96F5-9178-E44A9CC2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A2557-8901-23F6-5343-36E739FF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1C257-238D-28D2-D410-0D37A9D1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2258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327B3-98BE-DBF7-C178-AF09D87D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D17FF-C332-3347-7358-59F25B96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98F0B-8C51-2B58-BC8C-FC1089E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415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4C33-8FF1-7823-E4CB-06CFA1D9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FC94-AA2A-AC70-4C1F-B47AB4580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1F5BF-96ED-4921-F1E3-074D402F3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50C9-ECBA-5DB3-7E91-4867AFF7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15B3-28C9-693B-F0B3-74EC5797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9FFE1-AFFC-8125-1472-493DB7EF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595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833-E1A2-5313-B555-8CEBA13E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36D47-DE70-91E4-FA88-40814AC1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0A24C-189F-428D-5245-C2AAD2022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50C25-CB91-17AA-553A-F08A0684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4EE5-116A-AD70-FE67-E64CB952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0ECF-0E38-C9D4-FAC8-10C6E642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620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77BDD-35D8-1469-465B-5EBF0549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3651-88B1-0F82-26EF-57648677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9D71-C93D-CF52-9627-E271CBCA4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EE34-EE39-490E-8971-4392DB2975BA}" type="datetimeFigureOut">
              <a:rPr lang="hi-IN" smtClean="0"/>
              <a:t>गुरुवार, 4 आश्वीन 1946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4CE8-56F8-8DCB-5EA6-CC7C9502D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416E-A65C-2FD8-EB2A-A91AE52D3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46D6-B513-4C7F-AE04-EBCD1B6AC06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397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7802-1B6E-FBF5-CDF8-651873414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EA0E0-7BB9-1322-AC41-571EFF3D2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i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7B5000-FD7B-01CE-3035-D9C29738F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667"/>
            <a:ext cx="12192000" cy="56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22FA-52D8-3D43-FBC4-0E7D8EFB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83906-97AE-1074-F645-229C55252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62" y="1817312"/>
            <a:ext cx="8757582" cy="4351338"/>
          </a:xfrm>
        </p:spPr>
      </p:pic>
    </p:spTree>
    <p:extLst>
      <p:ext uri="{BB962C8B-B14F-4D97-AF65-F5344CB8AC3E}">
        <p14:creationId xmlns:p14="http://schemas.microsoft.com/office/powerpoint/2010/main" val="49025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8E49-B005-F4D4-92C1-20F931D4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813"/>
            <a:ext cx="10515600" cy="1325563"/>
          </a:xfrm>
        </p:spPr>
        <p:txBody>
          <a:bodyPr/>
          <a:lstStyle/>
          <a:p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DCB66-0F65-C234-7534-7B2C14632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72" y="1825625"/>
            <a:ext cx="9053055" cy="4351338"/>
          </a:xfrm>
        </p:spPr>
      </p:pic>
    </p:spTree>
    <p:extLst>
      <p:ext uri="{BB962C8B-B14F-4D97-AF65-F5344CB8AC3E}">
        <p14:creationId xmlns:p14="http://schemas.microsoft.com/office/powerpoint/2010/main" val="140296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6AE2-1C4E-4E31-BE01-894A7013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886AF-B723-6EB5-50D1-136222513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94" y="1825625"/>
            <a:ext cx="9050211" cy="4351338"/>
          </a:xfrm>
        </p:spPr>
      </p:pic>
    </p:spTree>
    <p:extLst>
      <p:ext uri="{BB962C8B-B14F-4D97-AF65-F5344CB8AC3E}">
        <p14:creationId xmlns:p14="http://schemas.microsoft.com/office/powerpoint/2010/main" val="33076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74F-675A-C842-53BF-3EC1360B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F027-5DC6-653F-5C29-4ABC18425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72" y="1825625"/>
            <a:ext cx="9492456" cy="4351338"/>
          </a:xfrm>
        </p:spPr>
      </p:pic>
    </p:spTree>
    <p:extLst>
      <p:ext uri="{BB962C8B-B14F-4D97-AF65-F5344CB8AC3E}">
        <p14:creationId xmlns:p14="http://schemas.microsoft.com/office/powerpoint/2010/main" val="268750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A744-ED0B-7341-5668-E15D5DD9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29135-691D-E118-7D38-A02691BFD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72" y="1825625"/>
            <a:ext cx="8138455" cy="4351338"/>
          </a:xfrm>
        </p:spPr>
      </p:pic>
    </p:spTree>
    <p:extLst>
      <p:ext uri="{BB962C8B-B14F-4D97-AF65-F5344CB8AC3E}">
        <p14:creationId xmlns:p14="http://schemas.microsoft.com/office/powerpoint/2010/main" val="283014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DC89-2A18-EF96-2AAC-B95638CF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4890C-EF74-69B9-AE51-97CBD6B55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34" y="1825625"/>
            <a:ext cx="8199931" cy="4351338"/>
          </a:xfrm>
        </p:spPr>
      </p:pic>
    </p:spTree>
    <p:extLst>
      <p:ext uri="{BB962C8B-B14F-4D97-AF65-F5344CB8AC3E}">
        <p14:creationId xmlns:p14="http://schemas.microsoft.com/office/powerpoint/2010/main" val="348975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023B-6A3E-5CB7-EF2B-37E3BFB6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0800F-086D-F26D-2C6B-CC43E91A5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20" y="1825625"/>
            <a:ext cx="8146360" cy="4351338"/>
          </a:xfrm>
        </p:spPr>
      </p:pic>
    </p:spTree>
    <p:extLst>
      <p:ext uri="{BB962C8B-B14F-4D97-AF65-F5344CB8AC3E}">
        <p14:creationId xmlns:p14="http://schemas.microsoft.com/office/powerpoint/2010/main" val="47677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singh</dc:creator>
  <cp:lastModifiedBy>prateek singh</cp:lastModifiedBy>
  <cp:revision>1</cp:revision>
  <dcterms:created xsi:type="dcterms:W3CDTF">2024-09-26T03:45:21Z</dcterms:created>
  <dcterms:modified xsi:type="dcterms:W3CDTF">2024-09-26T03:48:15Z</dcterms:modified>
</cp:coreProperties>
</file>