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59"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5143500" type="screen16x9"/>
  <p:notesSz cx="6858000" cy="9144000"/>
  <p:embeddedFontLst>
    <p:embeddedFont>
      <p:font typeface="Comfortaa" pitchFamily="2" charset="0"/>
      <p:regular r:id="rId14"/>
    </p:embeddedFont>
    <p:embeddedFont>
      <p:font typeface="Proxima Nova" panose="020B0604020202020204" pitchFamily="34" charset="0"/>
      <p:regular r:id="rId15"/>
      <p:bold r:id="rId16"/>
      <p:italic r:id="rId17"/>
      <p:boldItalic r:id="rId18"/>
    </p:embeddedFont>
  </p:embeddedFontLst>
  <p:defaultTextStyle>
    <a:lvl1pPr marL="0" marR="0" indent="0" algn="l" defTabSz="914400">
      <a:lnSpc>
        <a:spcPct val="100000"/>
      </a:lnSpc>
      <a:spcBef>
        <a:spcPts val="0"/>
      </a:spcBef>
      <a:spcAft>
        <a:spcPts val="0"/>
      </a:spcAft>
      <a:buNone/>
      <a:tabLst/>
      <a:defRPr sz="1400" b="0" i="0" u="none" strike="noStrike" kern="1" spc="0" baseline="0">
        <a:solidFill>
          <a:srgbClr val="000000"/>
        </a:solidFill>
        <a:effectLst/>
        <a:latin typeface="Arial" pitchFamily="2" charset="0"/>
        <a:ea typeface="Arial" pitchFamily="2" charset="0"/>
        <a:cs typeface="Arial" pitchFamily="2" charset="0"/>
      </a:defRPr>
    </a:lvl1pPr>
    <a:lvl2pPr marL="0" marR="0" indent="0" algn="l" defTabSz="914400">
      <a:lnSpc>
        <a:spcPct val="100000"/>
      </a:lnSpc>
      <a:spcBef>
        <a:spcPts val="0"/>
      </a:spcBef>
      <a:spcAft>
        <a:spcPts val="0"/>
      </a:spcAft>
      <a:buNone/>
      <a:tabLst/>
      <a:defRPr sz="1400" b="0" i="0" u="none" strike="noStrike" kern="1" spc="0" baseline="0">
        <a:solidFill>
          <a:srgbClr val="000000"/>
        </a:solidFill>
        <a:effectLst/>
        <a:latin typeface="Arial" pitchFamily="2" charset="0"/>
        <a:ea typeface="Arial" pitchFamily="2" charset="0"/>
        <a:cs typeface="Arial" pitchFamily="2" charset="0"/>
      </a:defRPr>
    </a:lvl2pPr>
    <a:lvl3pPr marL="0" marR="0" indent="0" algn="l" defTabSz="914400">
      <a:lnSpc>
        <a:spcPct val="100000"/>
      </a:lnSpc>
      <a:spcBef>
        <a:spcPts val="0"/>
      </a:spcBef>
      <a:spcAft>
        <a:spcPts val="0"/>
      </a:spcAft>
      <a:buNone/>
      <a:tabLst/>
      <a:defRPr sz="1400" b="0" i="0" u="none" strike="noStrike" kern="1" spc="0" baseline="0">
        <a:solidFill>
          <a:srgbClr val="000000"/>
        </a:solidFill>
        <a:effectLst/>
        <a:latin typeface="Arial" pitchFamily="2" charset="0"/>
        <a:ea typeface="Arial" pitchFamily="2" charset="0"/>
        <a:cs typeface="Arial" pitchFamily="2" charset="0"/>
      </a:defRPr>
    </a:lvl3pPr>
    <a:lvl4pPr marL="0" marR="0" indent="0" algn="l" defTabSz="914400">
      <a:lnSpc>
        <a:spcPct val="100000"/>
      </a:lnSpc>
      <a:spcBef>
        <a:spcPts val="0"/>
      </a:spcBef>
      <a:spcAft>
        <a:spcPts val="0"/>
      </a:spcAft>
      <a:buNone/>
      <a:tabLst/>
      <a:defRPr sz="1400" b="0" i="0" u="none" strike="noStrike" kern="1" spc="0" baseline="0">
        <a:solidFill>
          <a:srgbClr val="000000"/>
        </a:solidFill>
        <a:effectLst/>
        <a:latin typeface="Arial" pitchFamily="2" charset="0"/>
        <a:ea typeface="Arial" pitchFamily="2" charset="0"/>
        <a:cs typeface="Arial" pitchFamily="2" charset="0"/>
      </a:defRPr>
    </a:lvl4pPr>
    <a:lvl5pPr marL="0" marR="0" indent="0" algn="l" defTabSz="914400">
      <a:lnSpc>
        <a:spcPct val="100000"/>
      </a:lnSpc>
      <a:spcBef>
        <a:spcPts val="0"/>
      </a:spcBef>
      <a:spcAft>
        <a:spcPts val="0"/>
      </a:spcAft>
      <a:buNone/>
      <a:tabLst/>
      <a:defRPr sz="1400" b="0" i="0" u="none" strike="noStrike" kern="1" spc="0" baseline="0">
        <a:solidFill>
          <a:srgbClr val="000000"/>
        </a:solidFill>
        <a:effectLst/>
        <a:latin typeface="Arial" pitchFamily="2" charset="0"/>
        <a:ea typeface="Arial" pitchFamily="2" charset="0"/>
        <a:cs typeface="Arial" pitchFamily="2" charset="0"/>
      </a:defRPr>
    </a:lvl5pPr>
    <a:lvl6pPr marL="0" marR="0" indent="0" algn="l" defTabSz="914400">
      <a:lnSpc>
        <a:spcPct val="100000"/>
      </a:lnSpc>
      <a:spcBef>
        <a:spcPts val="0"/>
      </a:spcBef>
      <a:spcAft>
        <a:spcPts val="0"/>
      </a:spcAft>
      <a:buNone/>
      <a:tabLst/>
      <a:defRPr sz="1400" b="0" i="0" u="none" strike="noStrike" kern="1" spc="0" baseline="0">
        <a:solidFill>
          <a:srgbClr val="000000"/>
        </a:solidFill>
        <a:effectLst/>
        <a:latin typeface="Arial" pitchFamily="2" charset="0"/>
        <a:ea typeface="Arial" pitchFamily="2" charset="0"/>
        <a:cs typeface="Arial" pitchFamily="2" charset="0"/>
      </a:defRPr>
    </a:lvl6pPr>
    <a:lvl7pPr marL="0" marR="0" indent="0" algn="l" defTabSz="914400">
      <a:lnSpc>
        <a:spcPct val="100000"/>
      </a:lnSpc>
      <a:spcBef>
        <a:spcPts val="0"/>
      </a:spcBef>
      <a:spcAft>
        <a:spcPts val="0"/>
      </a:spcAft>
      <a:buNone/>
      <a:tabLst/>
      <a:defRPr sz="1400" b="0" i="0" u="none" strike="noStrike" kern="1" spc="0" baseline="0">
        <a:solidFill>
          <a:srgbClr val="000000"/>
        </a:solidFill>
        <a:effectLst/>
        <a:latin typeface="Arial" pitchFamily="2" charset="0"/>
        <a:ea typeface="Arial" pitchFamily="2" charset="0"/>
        <a:cs typeface="Arial" pitchFamily="2" charset="0"/>
      </a:defRPr>
    </a:lvl7pPr>
    <a:lvl8pPr marL="0" marR="0" indent="0" algn="l" defTabSz="914400">
      <a:lnSpc>
        <a:spcPct val="100000"/>
      </a:lnSpc>
      <a:spcBef>
        <a:spcPts val="0"/>
      </a:spcBef>
      <a:spcAft>
        <a:spcPts val="0"/>
      </a:spcAft>
      <a:buNone/>
      <a:tabLst/>
      <a:defRPr sz="1400" b="0" i="0" u="none" strike="noStrike" kern="1" spc="0" baseline="0">
        <a:solidFill>
          <a:srgbClr val="000000"/>
        </a:solidFill>
        <a:effectLst/>
        <a:latin typeface="Arial" pitchFamily="2" charset="0"/>
        <a:ea typeface="Arial" pitchFamily="2" charset="0"/>
        <a:cs typeface="Arial" pitchFamily="2" charset="0"/>
      </a:defRPr>
    </a:lvl8pPr>
    <a:lvl9pPr marL="0" marR="0" indent="0" algn="l" defTabSz="914400">
      <a:lnSpc>
        <a:spcPct val="100000"/>
      </a:lnSpc>
      <a:spcBef>
        <a:spcPts val="0"/>
      </a:spcBef>
      <a:spcAft>
        <a:spcPts val="0"/>
      </a:spcAft>
      <a:buNone/>
      <a:tabLst/>
      <a:defRPr sz="1400" b="0" i="0" u="none" strike="noStrike" kern="1" spc="0" baseline="0">
        <a:solidFill>
          <a:srgbClr val="000000"/>
        </a:solidFill>
        <a:effectLst/>
        <a:latin typeface="Arial" pitchFamily="2" charset="0"/>
        <a:ea typeface="Arial" pitchFamily="2" charset="0"/>
        <a:cs typeface="Arial" pitchFamily="2" charset="0"/>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0000FF"/>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 uri="smNativeData">
      <pr:smAppRevision xmlns:pr="smNativeData" xmlns:p14="http://schemas.microsoft.com/office/powerpoint/2010/main" xmlns="" dt="1610697923" val="978" revOS="4"/>
      <pr:smFileRevision xmlns:pr="smNativeData" xmlns:p14="http://schemas.microsoft.com/office/powerpoint/2010/main" xmlns="" dt="1610697923" val="0"/>
      <pr:guideOptions xmlns:pr="smNativeData" xmlns:p14="http://schemas.microsoft.com/office/powerpoint/2010/main" xmlns="" dt="1610697923" snapToBorders="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1" d="100"/>
          <a:sy n="111" d="100"/>
        </p:scale>
        <p:origin x="-634" y="-82"/>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7" d="100"/>
        <a:sy n="17" d="100"/>
      </p:scale>
      <p:origin x="0" y="0"/>
    </p:cViewPr>
  </p:sorterViewPr>
  <p:notesViewPr>
    <p:cSldViewPr snapToGrid="0">
      <p:cViewPr>
        <p:scale>
          <a:sx n="75" d="100"/>
          <a:sy n="75" d="100"/>
        </p:scale>
        <p:origin x="283" y="412"/>
      </p:cViewPr>
      <p:guideLst/>
    </p:cSldViewPr>
  </p:notesViewPr>
  <p:gridSpacing cx="71755" cy="71755"/>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notesMaster" Target="notesMasters/notesMaster1.xml" /><Relationship Id="rId18" Type="http://schemas.openxmlformats.org/officeDocument/2006/relationships/font" Target="fonts/font5.fntdata" /><Relationship Id="rId3" Type="http://schemas.openxmlformats.org/officeDocument/2006/relationships/slide" Target="slides/slide2.xml" /><Relationship Id="rId21" Type="http://schemas.openxmlformats.org/officeDocument/2006/relationships/theme" Target="theme/theme1.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font" Target="fonts/font4.fntdata" /><Relationship Id="rId2" Type="http://schemas.openxmlformats.org/officeDocument/2006/relationships/slide" Target="slides/slide1.xml" /><Relationship Id="rId16" Type="http://schemas.openxmlformats.org/officeDocument/2006/relationships/font" Target="fonts/font3.fntdata" /><Relationship Id="rId20"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font" Target="fonts/font2.fntdata" /><Relationship Id="rId10" Type="http://schemas.openxmlformats.org/officeDocument/2006/relationships/slide" Target="slides/slide9.xml" /><Relationship Id="rId19" Type="http://schemas.openxmlformats.org/officeDocument/2006/relationships/presProps" Target="presProp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font" Target="fonts/font1.fntdata" /><Relationship Id="rId22" Type="http://schemas.openxmlformats.org/officeDocument/2006/relationships/tableStyles" Target="tableStyle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Google Shape;3;n"/>
          <p:cNvSpPr>
            <a:spLocks noGrp="1" noRot="1" noChangeAspect="1" noChangeArrowheads="1"/>
            <a:extLst>
              <a:ext uri="smNativeData">
                <pr:smNativeData xmlns:pr="smNativeData" xmlns:p14="http://schemas.microsoft.com/office/powerpoint/2010/main" xmlns="" val="SMDATA_13_w0wBYBMAAAAlAAAACwAAAA0AAAAAWAIAADgEAADZJwAAUBkAAAAAAAAAAAAAAAAAAAEAAABQAAAAAAAAAAAA4D8AAAAAAADgPwAAAAAAAOA/AAAAAAAA4D8AAAAAAADgPwAAAAAAAOA/AAAAAAAA4D8AAAAAAADgPwAAAAAAAOA/AAAAAAAA4D8CAAAAjAAAAAAAAAAAAAAABY3HDP///wgAAAAAAAAAAAAAAAAAAAAAAAAAAAAAAAAAAAAAZAAAAAEAAABAAAAAAAAAAAAAAAAAAAAAAAAAAAAAAAAAAAAAAAAAAAAAAAAAAAAAAAAAAAAAAAAAAAAAAAAAAAAAAAAAAAAAAAAAAAAAAAAAAAAAAAAAAAAAAAAAAAAAFAAAADwAAAABAAAAAAAAAAAAAAAPAAAAAQAAACMAAAAjAAAAIwAAAB4AAAAAAAAASwAAAEsAAAAAAAAASwAAAEsAAAAVAAAAYAAAAAAAAAAAAAAADwAAACADAAAAAAAAAAAAAAEAAACgMgAAVgcAAKr4//8BAAAAf39/AAEAAABkAAAAAAAAABQAAABAHwAAAAAAACYAAAAAAAAAwOD//wAAAAAmAAAAZAAAABYAAABMAAAAAAAAAAAAAAAEAAAAAAAAAAEAAAAVgVg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H9/fwAAAAADzMzMAMDA/wB/f38AAAAAAAAAAAAAAAAAAAAAAAAAAAAhAAAAGAAAABQAAABYAgAAOAQAANknAABQGQAAEAAAACYAAAAIAAAAAQ8AAP8fAAA="/>
              </a:ext>
            </a:extLst>
          </p:cNvSpPr>
          <p:nvPr>
            <p:ph type="sldImg" idx="2"/>
          </p:nvPr>
        </p:nvSpPr>
        <p:spPr>
          <a:xfrm>
            <a:off x="381000" y="685800"/>
            <a:ext cx="6096635" cy="3429000"/>
          </a:xfrm>
          <a:custGeom>
            <a:avLst/>
            <a:gdLst/>
            <a:ahLst/>
            <a:cxnLst/>
            <a:rect l="0" t="0" r="6096635" b="3429000"/>
            <a:pathLst>
              <a:path w="6096635" h="3429000" fill="none" extrusionOk="0">
                <a:moveTo>
                  <a:pt x="0" y="0"/>
                </a:moveTo>
                <a:lnTo>
                  <a:pt x="6096635" y="0"/>
                </a:lnTo>
                <a:lnTo>
                  <a:pt x="6096635" y="3429000"/>
                </a:lnTo>
                <a:lnTo>
                  <a:pt x="0" y="3429000"/>
                </a:lnTo>
                <a:close/>
              </a:path>
            </a:pathLst>
          </a:custGeom>
          <a:noFill/>
          <a:ln w="9525" cap="flat" cmpd="sng" algn="ctr">
            <a:solidFill>
              <a:srgbClr val="000000"/>
            </a:solidFill>
            <a:prstDash val="solid"/>
            <a:headEnd type="none"/>
            <a:tailEnd type="none"/>
          </a:ln>
        </p:spPr>
      </p:sp>
      <p:sp>
        <p:nvSpPr>
          <p:cNvPr id="3" name="Google Shape;4;n"/>
          <p:cNvSpPr>
            <a:spLocks noGrp="1" noChangeArrowheads="1"/>
            <a:extLst>
              <a:ext uri="smNativeData">
                <pr:smNativeData xmlns:pr="smNativeData" xmlns:p14="http://schemas.microsoft.com/office/powerpoint/2010/main" xmlns="" val="SMDATA_13_w0wBYBMAAAAlAAAAZAAAAA0AAAAAkAAAAJAAAACQAAAAkAAAAAAAAAAAAAAAAAAAAAEAAABQAAAAAAAAAAAA4D8AAAAAAADgPwAAAAAAAOA/AAAAAAAA4D8AAAAAAADgPwAAAAAAAOA/AAAAAAAA4D8AAAAAAADgPwAAAAAAAOA/AAAAAAAA4D8CAAAAjAAAAAAAAAAAAAAABY3H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AVgVg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4BAAAuBoAAPglAAAINAAAEAAAACYAAAAIAAAAvb8AAP8fAAA="/>
              </a:ext>
            </a:extLst>
          </p:cNvSpPr>
          <p:nvPr>
            <p:ph type="body" idx="1"/>
          </p:nvPr>
        </p:nvSpPr>
        <p:spPr>
          <a:xfrm>
            <a:off x="685800" y="4343400"/>
            <a:ext cx="5486400" cy="4114800"/>
          </a:xfrm>
          <a:prstGeom prst="rect">
            <a:avLst/>
          </a:prstGeom>
          <a:noFill/>
          <a:ln>
            <a:noFill/>
          </a:ln>
        </p:spPr>
        <p:txBody>
          <a:bodyPr vert="horz" wrap="square" lIns="91440" tIns="91440" rIns="91440" bIns="91440" numCol="1" spcCol="215900" anchor="t">
            <a:prstTxWarp prst="textNoShape">
              <a:avLst/>
            </a:prstTxWarp>
          </a:bodyPr>
          <a:lstStyle>
            <a:lvl1pPr marL="457200" indent="-298450">
              <a:spcBef>
                <a:spcPts val="0"/>
              </a:spcBef>
              <a:spcAft>
                <a:spcPts val="0"/>
              </a:spcAft>
              <a:buSzPts val="1100"/>
              <a:buChar char="●"/>
              <a:defRPr sz="1100"/>
            </a:lvl1pPr>
            <a:lvl2pPr marL="914400" indent="-298450">
              <a:spcBef>
                <a:spcPts val="0"/>
              </a:spcBef>
              <a:spcAft>
                <a:spcPts val="0"/>
              </a:spcAft>
              <a:buSzPts val="1100"/>
              <a:buChar char="○"/>
              <a:defRPr sz="1100"/>
            </a:lvl2pPr>
            <a:lvl3pPr marL="1371600" indent="-298450">
              <a:spcBef>
                <a:spcPts val="0"/>
              </a:spcBef>
              <a:spcAft>
                <a:spcPts val="0"/>
              </a:spcAft>
              <a:buSzPts val="1100"/>
              <a:buChar char="■"/>
              <a:defRPr sz="1100"/>
            </a:lvl3pPr>
            <a:lvl4pPr marL="1828800" indent="-298450">
              <a:spcBef>
                <a:spcPts val="0"/>
              </a:spcBef>
              <a:spcAft>
                <a:spcPts val="0"/>
              </a:spcAft>
              <a:buSzPts val="1100"/>
              <a:buChar char="●"/>
              <a:defRPr sz="1100"/>
            </a:lvl4pPr>
            <a:lvl5pPr marL="2286000" indent="-298450">
              <a:spcBef>
                <a:spcPts val="0"/>
              </a:spcBef>
              <a:spcAft>
                <a:spcPts val="0"/>
              </a:spcAft>
              <a:buSzPts val="1100"/>
              <a:buChar char="○"/>
              <a:defRPr sz="1100"/>
            </a:lvl5pPr>
            <a:lvl6pPr marL="2743200" indent="-298450">
              <a:spcBef>
                <a:spcPts val="0"/>
              </a:spcBef>
              <a:spcAft>
                <a:spcPts val="0"/>
              </a:spcAft>
              <a:buSzPts val="1100"/>
              <a:buChar char="■"/>
              <a:defRPr sz="1100"/>
            </a:lvl6pPr>
            <a:lvl7pPr marL="3200400" indent="-298450">
              <a:spcBef>
                <a:spcPts val="0"/>
              </a:spcBef>
              <a:spcAft>
                <a:spcPts val="0"/>
              </a:spcAft>
              <a:buSzPts val="1100"/>
              <a:buChar char="●"/>
              <a:defRPr sz="1100"/>
            </a:lvl7pPr>
            <a:lvl8pPr marL="3657600" indent="-298450">
              <a:spcBef>
                <a:spcPts val="0"/>
              </a:spcBef>
              <a:spcAft>
                <a:spcPts val="0"/>
              </a:spcAft>
              <a:buSzPts val="1100"/>
              <a:buChar char="○"/>
              <a:defRPr sz="1100"/>
            </a:lvl8pPr>
            <a:lvl9pPr marL="4114800" indent="-298450">
              <a:spcBef>
                <a:spcPts val="0"/>
              </a:spcBef>
              <a:spcAft>
                <a:spcPts val="0"/>
              </a:spcAft>
              <a:buSzPts val="1100"/>
              <a:buChar char="■"/>
              <a:defRPr sz="1100"/>
            </a:lvl9pPr>
          </a:lstStyle>
          <a:p>
            <a:endParaRPr/>
          </a:p>
        </p:txBody>
      </p:sp>
    </p:spTree>
  </p:cSld>
  <p:clrMap bg1="lt1" tx1="dk1" bg2="lt2" tx2="dk2" accent1="accent1" accent2="accent2" accent3="accent3" accent4="accent4" accent5="accent5" accent6="accent6" hlink="hlink" folHlink="folHlink"/>
  <p:hf sldNum="0" hdr="0" ftr="0" dt="0"/>
  <p:notesStyle>
    <a:lvl1pPr marL="0" marR="0" indent="0" algn="l" defTabSz="914400">
      <a:lnSpc>
        <a:spcPct val="100000"/>
      </a:lnSpc>
      <a:spcBef>
        <a:spcPts val="0"/>
      </a:spcBef>
      <a:spcAft>
        <a:spcPts val="0"/>
      </a:spcAft>
      <a:buNone/>
      <a:tabLst/>
      <a:defRPr sz="1400" b="0" i="0" u="none" strike="noStrike" kern="1" spc="0" baseline="0">
        <a:solidFill>
          <a:srgbClr val="000000"/>
        </a:solidFill>
        <a:effectLst/>
        <a:latin typeface="Arial" pitchFamily="2" charset="0"/>
        <a:ea typeface="Arial" pitchFamily="2" charset="0"/>
        <a:cs typeface="Arial" pitchFamily="2" charset="0"/>
      </a:defRPr>
    </a:lvl1pPr>
    <a:lvl2pPr marL="0" marR="0" indent="0" algn="l" defTabSz="914400">
      <a:lnSpc>
        <a:spcPct val="100000"/>
      </a:lnSpc>
      <a:spcBef>
        <a:spcPts val="0"/>
      </a:spcBef>
      <a:spcAft>
        <a:spcPts val="0"/>
      </a:spcAft>
      <a:buNone/>
      <a:tabLst/>
      <a:defRPr sz="1400" b="0" i="0" u="none" strike="noStrike" kern="1" spc="0" baseline="0">
        <a:solidFill>
          <a:srgbClr val="000000"/>
        </a:solidFill>
        <a:effectLst/>
        <a:latin typeface="Arial" pitchFamily="2" charset="0"/>
        <a:ea typeface="Arial" pitchFamily="2" charset="0"/>
        <a:cs typeface="Arial" pitchFamily="2" charset="0"/>
      </a:defRPr>
    </a:lvl2pPr>
    <a:lvl3pPr marL="0" marR="0" indent="0" algn="l" defTabSz="914400">
      <a:lnSpc>
        <a:spcPct val="100000"/>
      </a:lnSpc>
      <a:spcBef>
        <a:spcPts val="0"/>
      </a:spcBef>
      <a:spcAft>
        <a:spcPts val="0"/>
      </a:spcAft>
      <a:buNone/>
      <a:tabLst/>
      <a:defRPr sz="1400" b="0" i="0" u="none" strike="noStrike" kern="1" spc="0" baseline="0">
        <a:solidFill>
          <a:srgbClr val="000000"/>
        </a:solidFill>
        <a:effectLst/>
        <a:latin typeface="Arial" pitchFamily="2" charset="0"/>
        <a:ea typeface="Arial" pitchFamily="2" charset="0"/>
        <a:cs typeface="Arial" pitchFamily="2" charset="0"/>
      </a:defRPr>
    </a:lvl3pPr>
    <a:lvl4pPr marL="0" marR="0" indent="0" algn="l" defTabSz="914400">
      <a:lnSpc>
        <a:spcPct val="100000"/>
      </a:lnSpc>
      <a:spcBef>
        <a:spcPts val="0"/>
      </a:spcBef>
      <a:spcAft>
        <a:spcPts val="0"/>
      </a:spcAft>
      <a:buNone/>
      <a:tabLst/>
      <a:defRPr sz="1400" b="0" i="0" u="none" strike="noStrike" kern="1" spc="0" baseline="0">
        <a:solidFill>
          <a:srgbClr val="000000"/>
        </a:solidFill>
        <a:effectLst/>
        <a:latin typeface="Arial" pitchFamily="2" charset="0"/>
        <a:ea typeface="Arial" pitchFamily="2" charset="0"/>
        <a:cs typeface="Arial" pitchFamily="2" charset="0"/>
      </a:defRPr>
    </a:lvl4pPr>
    <a:lvl5pPr marL="0" marR="0" indent="0" algn="l" defTabSz="914400">
      <a:lnSpc>
        <a:spcPct val="100000"/>
      </a:lnSpc>
      <a:spcBef>
        <a:spcPts val="0"/>
      </a:spcBef>
      <a:spcAft>
        <a:spcPts val="0"/>
      </a:spcAft>
      <a:buNone/>
      <a:tabLst/>
      <a:defRPr sz="1400" b="0" i="0" u="none" strike="noStrike" kern="1" spc="0" baseline="0">
        <a:solidFill>
          <a:srgbClr val="000000"/>
        </a:solidFill>
        <a:effectLst/>
        <a:latin typeface="Arial" pitchFamily="2" charset="0"/>
        <a:ea typeface="Arial" pitchFamily="2" charset="0"/>
        <a:cs typeface="Arial" pitchFamily="2" charset="0"/>
      </a:defRPr>
    </a:lvl5pPr>
    <a:lvl6pPr marL="0" marR="0" indent="0" algn="l" defTabSz="914400">
      <a:lnSpc>
        <a:spcPct val="100000"/>
      </a:lnSpc>
      <a:spcBef>
        <a:spcPts val="0"/>
      </a:spcBef>
      <a:spcAft>
        <a:spcPts val="0"/>
      </a:spcAft>
      <a:buNone/>
      <a:tabLst/>
      <a:defRPr sz="1400" b="0" i="0" u="none" strike="noStrike" kern="1" spc="0" baseline="0">
        <a:solidFill>
          <a:srgbClr val="000000"/>
        </a:solidFill>
        <a:effectLst/>
        <a:latin typeface="Arial" pitchFamily="2" charset="0"/>
        <a:ea typeface="Arial" pitchFamily="2" charset="0"/>
        <a:cs typeface="Arial" pitchFamily="2" charset="0"/>
      </a:defRPr>
    </a:lvl6pPr>
    <a:lvl7pPr marL="0" marR="0" indent="0" algn="l" defTabSz="914400">
      <a:lnSpc>
        <a:spcPct val="100000"/>
      </a:lnSpc>
      <a:spcBef>
        <a:spcPts val="0"/>
      </a:spcBef>
      <a:spcAft>
        <a:spcPts val="0"/>
      </a:spcAft>
      <a:buNone/>
      <a:tabLst/>
      <a:defRPr sz="1400" b="0" i="0" u="none" strike="noStrike" kern="1" spc="0" baseline="0">
        <a:solidFill>
          <a:srgbClr val="000000"/>
        </a:solidFill>
        <a:effectLst/>
        <a:latin typeface="Arial" pitchFamily="2" charset="0"/>
        <a:ea typeface="Arial" pitchFamily="2" charset="0"/>
        <a:cs typeface="Arial" pitchFamily="2" charset="0"/>
      </a:defRPr>
    </a:lvl7pPr>
    <a:lvl8pPr marL="0" marR="0" indent="0" algn="l" defTabSz="914400">
      <a:lnSpc>
        <a:spcPct val="100000"/>
      </a:lnSpc>
      <a:spcBef>
        <a:spcPts val="0"/>
      </a:spcBef>
      <a:spcAft>
        <a:spcPts val="0"/>
      </a:spcAft>
      <a:buNone/>
      <a:tabLst/>
      <a:defRPr sz="1400" b="0" i="0" u="none" strike="noStrike" kern="1" spc="0" baseline="0">
        <a:solidFill>
          <a:srgbClr val="000000"/>
        </a:solidFill>
        <a:effectLst/>
        <a:latin typeface="Arial" pitchFamily="2" charset="0"/>
        <a:ea typeface="Arial" pitchFamily="2" charset="0"/>
        <a:cs typeface="Arial" pitchFamily="2" charset="0"/>
      </a:defRPr>
    </a:lvl8pPr>
    <a:lvl9pPr marL="0" marR="0" indent="0" algn="l" defTabSz="914400">
      <a:lnSpc>
        <a:spcPct val="100000"/>
      </a:lnSpc>
      <a:spcBef>
        <a:spcPts val="0"/>
      </a:spcBef>
      <a:spcAft>
        <a:spcPts val="0"/>
      </a:spcAft>
      <a:buNone/>
      <a:tabLst/>
      <a:defRPr sz="1400" b="0" i="0" u="none" strike="noStrike" kern="1" spc="0" baseline="0">
        <a:solidFill>
          <a:srgbClr val="000000"/>
        </a:solidFill>
        <a:effectLst/>
        <a:latin typeface="Arial" pitchFamily="2" charset="0"/>
        <a:ea typeface="Arial" pitchFamily="2" charset="0"/>
        <a:cs typeface="Arial" pitchFamily="2" charset="0"/>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Google Shape;56;p:notes"/>
          <p:cNvSpPr>
            <a:spLocks noGrp="1" noRot="1" noChangeAspect="1" noChangeArrowheads="1"/>
            <a:extLst>
              <a:ext uri="smNativeData">
                <pr:smNativeData xmlns:pr="smNativeData" xmlns:p14="http://schemas.microsoft.com/office/powerpoint/2010/main" xmlns="" val="SMDATA_13_w0wBYBMAAAAlAAAACwAAAA0AAAAAWAIAADgEAADZJwAAUBkAAAAAAAAAAAAAAAAAAAEAAABQAAAAAAAAAAAA4D8AAAAAAADgPwAAAAAAAOA/AAAAAAAA4D8AAAAAAADgPwAAAAAAAOA/AAAAAAAA4D8AAAAAAADgPwAAAAAAAOA/AAAAAAAA4D8CAAAAjAAAAAAAAAAAAAAANTdEDP///wgAAAAAAAAAAAAAAAAAAAAAAAAAAAAAAAAAAAAAZAAAAAEAAABAAAAAAAAAAAAAAAAAAAAAAAAAAAAAAAAAAAAAAAAAAAAAAAAAAAAAAAAAAAAAAAAAAAAAAAAAAAAAAAAAAAAAAAAAAAAAAAAAAAAAAAAAAAAAAAAAAAAAFAAAADwAAAABAAAAAAAAAAAAAAAPAAAAAQAAACMAAAAjAAAAIwAAAB4AAAAAAAAASwAAAEsAAAAAAAAASwAAAEsAAAAVAAAAYAAAAAAAAAAAAAAADwAAACADAAAAAAAAAAAAAAEAAACgMgAAVgcAAKr4//8BAAAAf39/AAEAAABkAAAAAAAAABQAAABAHwAAAAAAACYAAAAAAAAAwOD//wAAAAAmAAAAZAAAABYAAABMAAAAAAAAAAAAAAAEAAAAAAAAAAEAAABLoXMKAAAAACgAAAAoAAAAZAAAAGQAAAAAAAAAzMzMAAAAAABQAAAAUAAAAGQAAABkAAAAAAAAABcAAAAUAAAAAAAAAAAAAAD/fwAA/38AAAAAAAAJAAAABAAAAAcAAAAMAAAAEAAAAAAAAAAAAAAAAAAAAAAAAAAeAAAAaAAAAAAAAAAAAAAAAAAAAAAAAAAAAAAAECcAABAnAAAAAAAAAAAAAAAAAAAAAAAAAAAAAAAAAAAAAAAAAAAAABQAAAAAAAAAwMD/AAAAAABkAAAAMgAAAAAAAABkAAAAAAAAAH9/fwAKAAAAHwAAAFQAAAAAAAAFAAAAAQAAAAAAAAAAAAAAAAAAAAAAAAAAAAAAAAAAAAAAAAAAAAAAAH9/fwAAAAADzMzMAMDA/wB/f38AAAAAAAAAAAAAAAAAAAAAAAAAAAAhAAAAGAAAABQAAABYAgAAOAQAANknAABQGQAAEAAAACYAAAAIAAAAAQ8AAAAAAAA="/>
              </a:ext>
            </a:extLst>
          </p:cNvSpPr>
          <p:nvPr>
            <p:ph type="sldImg" idx="2"/>
          </p:nvPr>
        </p:nvSpPr>
        <p:spPr>
          <a:xfrm>
            <a:off x="381000" y="685800"/>
            <a:ext cx="6096000" cy="3429000"/>
          </a:xfrm>
          <a:custGeom>
            <a:avLst/>
            <a:gdLst/>
            <a:ahLst/>
            <a:cxnLst/>
            <a:rect l="0" t="0" r="6096635" b="3429000"/>
            <a:pathLst>
              <a:path w="6096635" h="3429000" fill="none" extrusionOk="0">
                <a:moveTo>
                  <a:pt x="0" y="0"/>
                </a:moveTo>
                <a:lnTo>
                  <a:pt x="6096635" y="0"/>
                </a:lnTo>
                <a:lnTo>
                  <a:pt x="6096635" y="3429000"/>
                </a:lnTo>
                <a:lnTo>
                  <a:pt x="0" y="3429000"/>
                </a:lnTo>
                <a:close/>
              </a:path>
            </a:pathLst>
          </a:custGeom>
        </p:spPr>
      </p:sp>
      <p:sp>
        <p:nvSpPr>
          <p:cNvPr id="3" name="Google Shape;57;p:notes"/>
          <p:cNvSpPr>
            <a:spLocks noGrp="1" noChangeArrowheads="1"/>
            <a:extLst>
              <a:ext uri="smNativeData">
                <pr:smNativeData xmlns:pr="smNativeData" xmlns:p14="http://schemas.microsoft.com/office/powerpoint/2010/main" xmlns="" val="SMDATA_13_w0wBYBMAAAAlAAAAZAAAAA0AAAAAkAAAAJAAAACQAAAAkAAAAAAAAAAAAAAAAAAAAAEAAABQAAAAAAAAAAAA4D8AAAAAAADgPwAAAAAAAOA/AAAAAAAA4D8AAAAAAADgPwAAAAAAAOA/AAAAAAAA4D8AAAAAAADgPwAAAAAAAOA/AAAAAAAA4D8CAAAAjAAAAAAAAAAAAAAANTdEDP///wgAAAAAAAAAAAAAAAAAAAAAAAAAAAAAAAAAAAAAZAAAAAEAAABAAAAAAAAAAAAAAAAAAAAAAAAAAAAAAAAAAAAAAAAAAAAAAAAAAAAAAAAAAAAAAAAAAAAAAAAAAAAAAAAAAAAAAAAAAAAAAAAAAAAAAAAAAAAAAAAAAAAAFAAAADwAAAAAAAAAAAAAACAnKQkUAAAAAQAAABQAAAAUAAAAFAAAAAEAAAAAAAAAZAAAAGQAAAAAAAAAZAAAAGQAAAAVAAAAYAAAAAAAAAAAAAAADwAAACADAAAAAAAAAAAAAAEAAACgMgAAVgcAAKr4//8BAAAAf39/AAEAAABkAAAAAAAAABQAAABAHwAAAAAAACYAAAAAAAAAwOD//wAAAAAmAAAAZAAAABYAAABMAAAAAAAAAAAAAAAEAAAAAAAAAAEAAABLoX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4BAAAuBoAAPglAAAINAAAEAAAACYAAAAIAAAAvT8AAAAAAAA="/>
              </a:ext>
            </a:extLst>
          </p:cNvSpPr>
          <p:nvPr>
            <p:ph type="body" idx="1"/>
          </p:nvPr>
        </p:nvSpPr>
        <p:spPr>
          <a:xfrm>
            <a:off x="685800" y="4343400"/>
            <a:ext cx="5486400" cy="4114800"/>
          </a:xfrm>
          <a:prstGeom prst="rect">
            <a:avLst/>
          </a:prstGeom>
        </p:spPr>
        <p:txBody>
          <a:bodyPr vert="horz" wrap="square" lIns="91440" tIns="91440" rIns="91440" bIns="91440" numCol="1" spcCol="215900" anchor="t">
            <a:prstTxWarp prst="textNoShape">
              <a:avLst/>
            </a:prstTxWarp>
          </a:bodyPr>
          <a:lstStyle/>
          <a:p>
            <a:pPr marL="0" indent="0" algn="l">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Google Shape;112;gae152147ab_0_126:notes"/>
          <p:cNvSpPr>
            <a:spLocks noGrp="1" noRot="1" noChangeAspect="1" noChangeArrowheads="1"/>
            <a:extLst>
              <a:ext uri="smNativeData">
                <pr:smNativeData xmlns:pr="smNativeData" xmlns:p14="http://schemas.microsoft.com/office/powerpoint/2010/main" xmlns="" val="SMDATA_13_w0wBYBMAAAAlAAAACwAAAA0AAAAAWAIAADgEAADYJwAAUBkAAAAAAAAAAAAAAAAAAAEAAABQAAAAAAAAAAAA4D8AAAAAAADgPwAAAAAAAOA/AAAAAAAA4D8AAAAAAADgPwAAAAAAAOA/AAAAAAAA4D8AAAAAAADgPwAAAAAAAOA/AAAAAAAA4D8CAAAAjAAAAAAAAAAAAAAANTdEDP///wgAAAAAAAAAAAAAAAAAAAAAAAAAAAAAAAAAAAAAZAAAAAEAAABAAAAAAAAAAAAAAAAAAAAAAAAAAAAAAAAAAAAAAAAAAAAAAAAAAAAAAAAAAAAAAAAAAAAAAAAAAAAAAAAAAAAAAAAAAAAAAAAAAAAAAAAAAAAAAAAAAAAAFAAAADwAAAABAAAAAAAAAAAAAAAPAAAAAQAAACMAAAAjAAAAIwAAAB4AAAAAAAAASwAAAEsAAAAAAAAASwAAAEsAAAAVAAAAYAAAAAAAAAAAAAAADwAAACADAAAAAAAAAAAAAAEAAACgMgAAVgcAAKr4//8BAAAAf39/AAEAAABkAAAAAAAAABQAAABAHwAAAAAAACYAAAAAAAAAwOD//wAAAAAmAAAAZAAAABYAAABMAAAAAAAAAAAAAAAEAAAAAAAAAAEAAABLoXMKAAAAACgAAAAoAAAAZAAAAGQAAAAAAAAAzMzMAAAAAABQAAAAUAAAAGQAAABkAAAAAAAAABcAAAAUAAAAAAAAAAAAAAD/fwAA/38AAAAAAAAJAAAABAAAAPv///8MAAAAEAAAAAAAAAAAAAAAAAAAAAAAAAAeAAAAaAAAAAAAAAAAAAAAAAAAAAAAAAAAAAAAECcAABAnAAAAAAAAAAAAAAAAAAAAAAAAAAAAAAAAAAAAAAAAAAAAABQAAAAAAAAAwMD/AAAAAABkAAAAMgAAAAAAAABkAAAAAAAAAH9/fwAKAAAAHwAAAFQAAAAAAAAFAAAAAQAAAAAAAAAAAAAAAAAAAAAAAAAAAAAAAAAAAAAAAAAAAAAAAH9/fwAAAAADzMzMAMDA/wB/f38AAAAAAAAAAAAAAAAAAAAAAAAAAAAhAAAAGAAAABQAAABYAgAAOAQAANgnAABQGQAAEAAAACYAAAAIAAAAAQ8AAAAAAAA="/>
              </a:ext>
            </a:extLst>
          </p:cNvSpPr>
          <p:nvPr>
            <p:ph type="sldImg" idx="2"/>
          </p:nvPr>
        </p:nvSpPr>
        <p:spPr>
          <a:xfrm>
            <a:off x="381000" y="685800"/>
            <a:ext cx="6096000" cy="3429000"/>
          </a:xfrm>
          <a:custGeom>
            <a:avLst/>
            <a:gdLst/>
            <a:ahLst/>
            <a:cxnLst/>
            <a:rect l="0" t="0" r="6096000" b="3429000"/>
            <a:pathLst>
              <a:path w="6096000" h="3429000" fill="none" extrusionOk="0">
                <a:moveTo>
                  <a:pt x="0" y="0"/>
                </a:moveTo>
                <a:lnTo>
                  <a:pt x="6096000" y="0"/>
                </a:lnTo>
                <a:lnTo>
                  <a:pt x="6096000" y="3429000"/>
                </a:lnTo>
                <a:lnTo>
                  <a:pt x="0" y="3429000"/>
                </a:lnTo>
                <a:close/>
              </a:path>
            </a:pathLst>
          </a:custGeom>
        </p:spPr>
      </p:sp>
      <p:sp>
        <p:nvSpPr>
          <p:cNvPr id="3" name="Google Shape;113;gae152147ab_0_126:notes"/>
          <p:cNvSpPr>
            <a:spLocks noGrp="1" noChangeArrowheads="1"/>
            <a:extLst>
              <a:ext uri="smNativeData">
                <pr:smNativeData xmlns:pr="smNativeData" xmlns:p14="http://schemas.microsoft.com/office/powerpoint/2010/main" xmlns="" val="SMDATA_13_w0wBYBMAAAAlAAAAZAAAAA0AAAAAkAAAAJAAAACQAAAAkAAAAAAAAAAAAAAAAAAAAAEAAABQAAAAAAAAAAAA4D8AAAAAAADgPwAAAAAAAOA/AAAAAAAA4D8AAAAAAADgPwAAAAAAAOA/AAAAAAAA4D8AAAAAAADgPwAAAAAAAOA/AAAAAAAA4D8CAAAAjAAAAAAAAAAAAAAANTdEDP///wgAAAAAAAAAAAAAAAAAAAAAAAAAAAAAAAAAAAAAZAAAAAEAAABAAAAAAAAAAAAAAAAAAAAAAAAAAAAAAAAAAAAAAAAAAAAAAAAAAAAAAAAAAAAAAAAAAAAAAAAAAAAAAAAAAAAAAAAAAAAAAAAAAAAAAAAAAAAAAAAAAAAAFAAAADwAAAAAAAAAAAAAACAnKQkUAAAAAQAAABQAAAAUAAAAFAAAAAEAAAAAAAAAZAAAAGQAAAAAAAAAZAAAAGQAAAAVAAAAYAAAAAAAAAAAAAAADwAAACADAAAAAAAAAAAAAAEAAACgMgAAVgcAAKr4//8BAAAAf39/AAEAAABkAAAAAAAAABQAAABAHwAAAAAAACYAAAAAAAAAwOD//wAAAAAmAAAAZAAAABYAAABMAAAAAAAAAAAAAAAEAAAAAAAAAAEAAABLoX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4BAAAuBoAAPglAAAINAAAEAAAACYAAAAIAAAAvT8AAAAAAAA="/>
              </a:ext>
            </a:extLst>
          </p:cNvSpPr>
          <p:nvPr>
            <p:ph type="body" idx="1"/>
          </p:nvPr>
        </p:nvSpPr>
        <p:spPr>
          <a:xfrm>
            <a:off x="685800" y="4343400"/>
            <a:ext cx="5486400" cy="4114800"/>
          </a:xfrm>
          <a:prstGeom prst="rect">
            <a:avLst/>
          </a:prstGeom>
        </p:spPr>
        <p:txBody>
          <a:bodyPr vert="horz" wrap="square" lIns="91440" tIns="91440" rIns="91440" bIns="91440" numCol="1" spcCol="215900" anchor="t">
            <a:prstTxWarp prst="textNoShape">
              <a:avLst/>
            </a:prstTxWarp>
          </a:bodyPr>
          <a:lstStyle/>
          <a:p>
            <a:pPr marL="0" indent="0" algn="l">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Google Shape;118;gae1e23e938_0_0:notes"/>
          <p:cNvSpPr>
            <a:spLocks noGrp="1" noRot="1" noChangeAspect="1" noChangeArrowheads="1"/>
            <a:extLst>
              <a:ext uri="smNativeData">
                <pr:smNativeData xmlns:pr="smNativeData" xmlns:p14="http://schemas.microsoft.com/office/powerpoint/2010/main" xmlns="" val="SMDATA_13_w0wBYBMAAAAlAAAACwAAAA0AAAAAWAIAADgEAADYJwAAUBkAAAAAAAAAAAAAAAAAAAEAAABQAAAAAAAAAAAA4D8AAAAAAADgPwAAAAAAAOA/AAAAAAAA4D8AAAAAAADgPwAAAAAAAOA/AAAAAAAA4D8AAAAAAADgPwAAAAAAAOA/AAAAAAAA4D8CAAAAjAAAAAAAAAAAAAAANTdEDP///wgAAAAAAAAAAAAAAAAAAAAAAAAAAAAAAAAAAAAAZAAAAAEAAABAAAAAAAAAAAAAAAAAAAAAAAAAAAAAAAAAAAAAAAAAAAAAAAAAAAAAAAAAAAAAAAAAAAAAAAAAAAAAAAAAAAAAAAAAAAAAAAAAAAAAAAAAAAAAAAAAAAAAFAAAADwAAAABAAAAAAAAAAAAAAAPAAAAAQAAACMAAAAjAAAAIwAAAB4AAAAAAAAASwAAAEsAAAAAAAAASwAAAEsAAAAVAAAAYAAAAAAAAAAAAAAADwAAACADAAAAAAAAAAAAAAEAAACgMgAAVgcAAKr4//8BAAAAf39/AAEAAABkAAAAAAAAABQAAABAHwAAAAAAACYAAAAAAAAAwOD//wAAAAAmAAAAZAAAABYAAABMAAAAAAAAAAAAAAAEAAAAAAAAAAEAAABLoX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H9/fwAAAAADzMzMAMDA/wB/f38AAAAAAAAAAAAAAAAAAAAAAAAAAAAhAAAAGAAAABQAAABYAgAAOAQAANgnAABQGQAAEAAAACYAAAAIAAAAAQ8AAAAAAAA="/>
              </a:ext>
            </a:extLst>
          </p:cNvSpPr>
          <p:nvPr>
            <p:ph type="sldImg" idx="2"/>
          </p:nvPr>
        </p:nvSpPr>
        <p:spPr>
          <a:xfrm>
            <a:off x="381000" y="685800"/>
            <a:ext cx="6096000" cy="3429000"/>
          </a:xfrm>
          <a:custGeom>
            <a:avLst/>
            <a:gdLst/>
            <a:ahLst/>
            <a:cxnLst/>
            <a:rect l="0" t="0" r="6096000" b="3429000"/>
            <a:pathLst>
              <a:path w="6096000" h="3429000" fill="none" extrusionOk="0">
                <a:moveTo>
                  <a:pt x="0" y="0"/>
                </a:moveTo>
                <a:lnTo>
                  <a:pt x="6096000" y="0"/>
                </a:lnTo>
                <a:lnTo>
                  <a:pt x="6096000" y="3429000"/>
                </a:lnTo>
                <a:lnTo>
                  <a:pt x="0" y="3429000"/>
                </a:lnTo>
                <a:close/>
              </a:path>
            </a:pathLst>
          </a:custGeom>
        </p:spPr>
      </p:sp>
      <p:sp>
        <p:nvSpPr>
          <p:cNvPr id="3" name="Google Shape;119;gae1e23e938_0_0:notes"/>
          <p:cNvSpPr>
            <a:spLocks noGrp="1" noChangeArrowheads="1"/>
            <a:extLst>
              <a:ext uri="smNativeData">
                <pr:smNativeData xmlns:pr="smNativeData" xmlns:p14="http://schemas.microsoft.com/office/powerpoint/2010/main" xmlns="" val="SMDATA_13_w0wBYBMAAAAlAAAAZAAAAA0AAAAAkAAAAJAAAACQAAAAkAAAAAAAAAAAAAAAAAAAAAEAAABQAAAAAAAAAAAA4D8AAAAAAADgPwAAAAAAAOA/AAAAAAAA4D8AAAAAAADgPwAAAAAAAOA/AAAAAAAA4D8AAAAAAADgPwAAAAAAAOA/AAAAAAAA4D8CAAAAjAAAAAAAAAAAAAAANTdEDP///wgAAAAAAAAAAAAAAAAAAAAAAAAAAAAAAAAAAAAAZAAAAAEAAABAAAAAAAAAAAAAAAAAAAAAAAAAAAAAAAAAAAAAAAAAAAAAAAAAAAAAAAAAAAAAAAAAAAAAAAAAAAAAAAAAAAAAAAAAAAAAAAAAAAAAAAAAAAAAAAAAAAAAFAAAADwAAAAAAAAAAAAAACAnKQkUAAAAAQAAABQAAAAUAAAAFAAAAAEAAAAAAAAAZAAAAGQAAAAAAAAAZAAAAGQAAAAVAAAAYAAAAAAAAAAAAAAADwAAACADAAAAAAAAAAAAAAEAAACgMgAAVgcAAKr4//8BAAAAf39/AAEAAABkAAAAAAAAABQAAABAHwAAAAAAACYAAAAAAAAAwOD//wAAAAAmAAAAZAAAABYAAABMAAAAAAAAAAAAAAAEAAAAAAAAAAEAAABLoX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4BAAAuBoAAPglAAAINAAAEAAAACYAAAAIAAAAvT8AAAAAAAA="/>
              </a:ext>
            </a:extLst>
          </p:cNvSpPr>
          <p:nvPr>
            <p:ph type="body" idx="1"/>
          </p:nvPr>
        </p:nvSpPr>
        <p:spPr>
          <a:xfrm>
            <a:off x="685800" y="4343400"/>
            <a:ext cx="5486400" cy="4114800"/>
          </a:xfrm>
          <a:prstGeom prst="rect">
            <a:avLst/>
          </a:prstGeom>
        </p:spPr>
        <p:txBody>
          <a:bodyPr vert="horz" wrap="square" lIns="91440" tIns="91440" rIns="91440" bIns="91440" numCol="1" spcCol="215900" anchor="t">
            <a:prstTxWarp prst="textNoShape">
              <a:avLst/>
            </a:prstTxWarp>
          </a:bodyPr>
          <a:lstStyle/>
          <a:p>
            <a:pPr marL="0" indent="0" algn="l">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Google Shape;63;gae152147ab_0_48:notes"/>
          <p:cNvSpPr>
            <a:spLocks noGrp="1" noRot="1" noChangeAspect="1" noChangeArrowheads="1"/>
            <a:extLst>
              <a:ext uri="smNativeData">
                <pr:smNativeData xmlns:pr="smNativeData" xmlns:p14="http://schemas.microsoft.com/office/powerpoint/2010/main" xmlns="" val="SMDATA_13_w0wBYBMAAAAlAAAACwAAAA0AAAAAWAIAADgEAADYJwAAUBkAAAAAAAAAAAAAAAAAAAEAAABQAAAAAAAAAAAA4D8AAAAAAADgPwAAAAAAAOA/AAAAAAAA4D8AAAAAAADgPwAAAAAAAOA/AAAAAAAA4D8AAAAAAADgPwAAAAAAAOA/AAAAAAAA4D8CAAAAjAAAAAAAAAAAAAAANTdEDP///wgAAAAAAAAAAAAAAAAAAAAAAAAAAAAAAAAAAAAAZAAAAAEAAABAAAAAAAAAAAAAAAAAAAAAAAAAAAAAAAAAAAAAAAAAAAAAAAAAAAAAAAAAAAAAAAAAAAAAAAAAAAAAAAAAAAAAAAAAAAAAAAAAAAAAAAAAAAAAAAAAAAAAFAAAADwAAAABAAAAAAAAAAAAAAAPAAAAAQAAACMAAAAjAAAAIwAAAB4AAAAAAAAASwAAAEsAAAAAAAAASwAAAEsAAAAVAAAAYAAAAAAAAAAAAAAADwAAACADAAAAAAAAAAAAAAEAAACgMgAAVgcAAKr4//8BAAAAf39/AAEAAABkAAAAAAAAABQAAABAHwAAAAAAACYAAAAAAAAAwOD//wAAAAAmAAAAZAAAABYAAABMAAAAAAAAAAAAAAAEAAAAAAAAAAEAAABLoX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H9/fwAAAAADzMzMAMDA/wB/f38AAAAAAAAAAAAAAAAAAAAAAAAAAAAhAAAAGAAAABQAAABYAgAAOAQAANgnAABQGQAAEAAAACYAAAAIAAAAAQ8AAAAAAAA="/>
              </a:ext>
            </a:extLst>
          </p:cNvSpPr>
          <p:nvPr>
            <p:ph type="sldImg" idx="2"/>
          </p:nvPr>
        </p:nvSpPr>
        <p:spPr>
          <a:xfrm>
            <a:off x="381000" y="685800"/>
            <a:ext cx="6096000" cy="3429000"/>
          </a:xfrm>
          <a:custGeom>
            <a:avLst/>
            <a:gdLst/>
            <a:ahLst/>
            <a:cxnLst/>
            <a:rect l="0" t="0" r="6096000" b="3429000"/>
            <a:pathLst>
              <a:path w="6096000" h="3429000" fill="none" extrusionOk="0">
                <a:moveTo>
                  <a:pt x="0" y="0"/>
                </a:moveTo>
                <a:lnTo>
                  <a:pt x="6096000" y="0"/>
                </a:lnTo>
                <a:lnTo>
                  <a:pt x="6096000" y="3429000"/>
                </a:lnTo>
                <a:lnTo>
                  <a:pt x="0" y="3429000"/>
                </a:lnTo>
                <a:close/>
              </a:path>
            </a:pathLst>
          </a:custGeom>
        </p:spPr>
      </p:sp>
      <p:sp>
        <p:nvSpPr>
          <p:cNvPr id="3" name="Google Shape;64;gae152147ab_0_48:notes"/>
          <p:cNvSpPr>
            <a:spLocks noGrp="1" noChangeArrowheads="1"/>
            <a:extLst>
              <a:ext uri="smNativeData">
                <pr:smNativeData xmlns:pr="smNativeData" xmlns:p14="http://schemas.microsoft.com/office/powerpoint/2010/main" xmlns="" val="SMDATA_13_w0wBYBMAAAAlAAAAZAAAAA0AAAAAkAAAAJAAAACQAAAAkAAAAAAAAAAAAAAAAAAAAAEAAABQAAAAAAAAAAAA4D8AAAAAAADgPwAAAAAAAOA/AAAAAAAA4D8AAAAAAADgPwAAAAAAAOA/AAAAAAAA4D8AAAAAAADgPwAAAAAAAOA/AAAAAAAA4D8CAAAAjAAAAAAAAAAAAAAANTdEDP///wgAAAAAAAAAAAAAAAAAAAAAAAAAAAAAAAAAAAAAZAAAAAEAAABAAAAAAAAAAAAAAAAAAAAAAAAAAAAAAAAAAAAAAAAAAAAAAAAAAAAAAAAAAAAAAAAAAAAAAAAAAAAAAAAAAAAAAAAAAAAAAAAAAAAAAAAAAAAAAAAAAAAAFAAAADwAAAAAAAAAAAAAACAnKQkUAAAAAQAAABQAAAAUAAAAFAAAAAEAAAAAAAAAZAAAAGQAAAAAAAAAZAAAAGQAAAAVAAAAYAAAAAAAAAAAAAAADwAAACADAAAAAAAAAAAAAAEAAACgMgAAVgcAAKr4//8BAAAAf39/AAEAAABkAAAAAAAAABQAAABAHwAAAAAAACYAAAAAAAAAwOD//wAAAAAmAAAAZAAAABYAAABMAAAAAAAAAAAAAAAEAAAAAAAAAAEAAABLoX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4BAAAuBoAAPglAAAINAAAEAAAACYAAAAIAAAAvT8AAAAAAAA="/>
              </a:ext>
            </a:extLst>
          </p:cNvSpPr>
          <p:nvPr>
            <p:ph type="body" idx="1"/>
          </p:nvPr>
        </p:nvSpPr>
        <p:spPr>
          <a:xfrm>
            <a:off x="685800" y="4343400"/>
            <a:ext cx="5486400" cy="4114800"/>
          </a:xfrm>
          <a:prstGeom prst="rect">
            <a:avLst/>
          </a:prstGeom>
        </p:spPr>
        <p:txBody>
          <a:bodyPr vert="horz" wrap="square" lIns="91440" tIns="91440" rIns="91440" bIns="91440" numCol="1" spcCol="215900" anchor="t">
            <a:prstTxWarp prst="textNoShape">
              <a:avLst/>
            </a:prstTxWarp>
          </a:bodyPr>
          <a:lstStyle/>
          <a:p>
            <a:pPr marL="0" indent="0" algn="l">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Google Shape;69;gae152147ab_0_104:notes"/>
          <p:cNvSpPr>
            <a:spLocks noGrp="1" noRot="1" noChangeAspect="1" noChangeArrowheads="1"/>
            <a:extLst>
              <a:ext uri="smNativeData">
                <pr:smNativeData xmlns:pr="smNativeData" xmlns:p14="http://schemas.microsoft.com/office/powerpoint/2010/main" xmlns="" val="SMDATA_13_w0wBYBMAAAAlAAAACwAAAA0AAAAAWAIAADgEAADYJwAAUBkAAAAAAAAAAAAAAAAAAAEAAABQAAAAAAAAAAAA4D8AAAAAAADgPwAAAAAAAOA/AAAAAAAA4D8AAAAAAADgPwAAAAAAAOA/AAAAAAAA4D8AAAAAAADgPwAAAAAAAOA/AAAAAAAA4D8CAAAAjAAAAAAAAAAAAAAANTdEDP///wgAAAAAAAAAAAAAAAAAAAAAAAAAAAAAAAAAAAAAZAAAAAEAAABAAAAAAAAAAAAAAAAAAAAAAAAAAAAAAAAAAAAAAAAAAAAAAAAAAAAAAAAAAAAAAAAAAAAAAAAAAAAAAAAAAAAAAAAAAAAAAAAAAAAAAAAAAAAAAAAAAAAAFAAAADwAAAABAAAAAAAAAAAAAAAPAAAAAQAAACMAAAAjAAAAIwAAAB4AAAAAAAAASwAAAEsAAAAAAAAASwAAAEsAAAAVAAAAYAAAAAAAAAAAAAAADwAAACADAAAAAAAAAAAAAAEAAACgMgAAVgcAAKr4//8BAAAAf39/AAEAAABkAAAAAAAAABQAAABAHwAAAAAAACYAAAAAAAAAwOD//wAAAAAmAAAAZAAAABYAAABMAAAAAAAAAAAAAAAEAAAAAAAAAAEAAABLoX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H9/fwAAAAADzMzMAMDA/wB/f38AAAAAAAAAAAAAAAAAAAAAAAAAAAAhAAAAGAAAABQAAABYAgAAOAQAANgnAABQGQAAEAAAACYAAAAIAAAAAQ8AAAAAAAA="/>
              </a:ext>
            </a:extLst>
          </p:cNvSpPr>
          <p:nvPr>
            <p:ph type="sldImg" idx="2"/>
          </p:nvPr>
        </p:nvSpPr>
        <p:spPr>
          <a:xfrm>
            <a:off x="381000" y="685800"/>
            <a:ext cx="6096000" cy="3429000"/>
          </a:xfrm>
          <a:custGeom>
            <a:avLst/>
            <a:gdLst/>
            <a:ahLst/>
            <a:cxnLst/>
            <a:rect l="0" t="0" r="6096000" b="3429000"/>
            <a:pathLst>
              <a:path w="6096000" h="3429000" fill="none" extrusionOk="0">
                <a:moveTo>
                  <a:pt x="0" y="0"/>
                </a:moveTo>
                <a:lnTo>
                  <a:pt x="6096000" y="0"/>
                </a:lnTo>
                <a:lnTo>
                  <a:pt x="6096000" y="3429000"/>
                </a:lnTo>
                <a:lnTo>
                  <a:pt x="0" y="3429000"/>
                </a:lnTo>
                <a:close/>
              </a:path>
            </a:pathLst>
          </a:custGeom>
        </p:spPr>
      </p:sp>
      <p:sp>
        <p:nvSpPr>
          <p:cNvPr id="3" name="Google Shape;70;gae152147ab_0_104:notes"/>
          <p:cNvSpPr>
            <a:spLocks noGrp="1" noChangeArrowheads="1"/>
            <a:extLst>
              <a:ext uri="smNativeData">
                <pr:smNativeData xmlns:pr="smNativeData" xmlns:p14="http://schemas.microsoft.com/office/powerpoint/2010/main" xmlns="" val="SMDATA_13_w0wBYBMAAAAlAAAAZAAAAA0AAAAAkAAAAJAAAACQAAAAkAAAAAAAAAAAAAAAAAAAAAEAAABQAAAAAAAAAAAA4D8AAAAAAADgPwAAAAAAAOA/AAAAAAAA4D8AAAAAAADgPwAAAAAAAOA/AAAAAAAA4D8AAAAAAADgPwAAAAAAAOA/AAAAAAAA4D8CAAAAjAAAAAAAAAAAAAAANTdEDP///wgAAAAAAAAAAAAAAAAAAAAAAAAAAAAAAAAAAAAAZAAAAAEAAABAAAAAAAAAAAAAAAAAAAAAAAAAAAAAAAAAAAAAAAAAAAAAAAAAAAAAAAAAAAAAAAAAAAAAAAAAAAAAAAAAAAAAAAAAAAAAAAAAAAAAAAAAAAAAAAAAAAAAFAAAADwAAAAAAAAAAAAAACAnKQkUAAAAAQAAABQAAAAUAAAAFAAAAAEAAAAAAAAAZAAAAGQAAAAAAAAAZAAAAGQAAAAVAAAAYAAAAAAAAAAAAAAADwAAACADAAAAAAAAAAAAAAEAAACgMgAAVgcAAKr4//8BAAAAf39/AAEAAABkAAAAAAAAABQAAABAHwAAAAAAACYAAAAAAAAAwOD//wAAAAAmAAAAZAAAABYAAABMAAAAAAAAAAAAAAAEAAAAAAAAAAEAAABLoX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4BAAAuBoAAPglAAAINAAAEAAAACYAAAAIAAAAvT8AAAAAAAA="/>
              </a:ext>
            </a:extLst>
          </p:cNvSpPr>
          <p:nvPr>
            <p:ph type="body" idx="1"/>
          </p:nvPr>
        </p:nvSpPr>
        <p:spPr>
          <a:xfrm>
            <a:off x="685800" y="4343400"/>
            <a:ext cx="5486400" cy="4114800"/>
          </a:xfrm>
          <a:prstGeom prst="rect">
            <a:avLst/>
          </a:prstGeom>
        </p:spPr>
        <p:txBody>
          <a:bodyPr vert="horz" wrap="square" lIns="91440" tIns="91440" rIns="91440" bIns="91440" numCol="1" spcCol="215900" anchor="t">
            <a:prstTxWarp prst="textNoShape">
              <a:avLst/>
            </a:prstTxWarp>
          </a:bodyPr>
          <a:lstStyle/>
          <a:p>
            <a:pPr marL="0" indent="0" algn="l">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Google Shape;75;gae1e23e93b_0_0:notes"/>
          <p:cNvSpPr>
            <a:spLocks noGrp="1" noRot="1" noChangeAspect="1" noChangeArrowheads="1"/>
            <a:extLst>
              <a:ext uri="smNativeData">
                <pr:smNativeData xmlns:pr="smNativeData" xmlns:p14="http://schemas.microsoft.com/office/powerpoint/2010/main" xmlns="" val="SMDATA_13_w0wBYBMAAAAlAAAACwAAAA0AAAAAWAIAADgEAADYJwAAUBkAAAAAAAAAAAAAAAAAAAEAAABQAAAAAAAAAAAA4D8AAAAAAADgPwAAAAAAAOA/AAAAAAAA4D8AAAAAAADgPwAAAAAAAOA/AAAAAAAA4D8AAAAAAADgPwAAAAAAAOA/AAAAAAAA4D8CAAAAjAAAAAAAAAAAAAAANTdEDP///wgAAAAAAAAAAAAAAAAAAAAAAAAAAAAAAAAAAAAAZAAAAAEAAABAAAAAAAAAAAAAAAAAAAAAAAAAAAAAAAAAAAAAAAAAAAAAAAAAAAAAAAAAAAAAAAAAAAAAAAAAAAAAAAAAAAAAAAAAAAAAAAAAAAAAAAAAAAAAAAAAAAAAFAAAADwAAAABAAAAAAAAAAAAAAAPAAAAAQAAACMAAAAjAAAAIwAAAB4AAAAAAAAASwAAAEsAAAAAAAAASwAAAEsAAAAVAAAAYAAAAAAAAAAAAAAADwAAACADAAAAAAAAAAAAAAEAAACgMgAAVgcAAKr4//8BAAAAf39/AAEAAABkAAAAAAAAABQAAABAHwAAAAAAACYAAAAAAAAAwOD//wAAAAAmAAAAZAAAABYAAABMAAAAAAAAAAAAAAAEAAAAAAAAAAEAAABLoXMKAAAAACgAAAAoAAAAZAAAAGQAAAAAAAAAzMzMAAAAAABQAAAAUAAAAGQAAABkAAAAAAAAABcAAAAUAAAAAAAAAAAAAAD/fwAA/38AAAAAAAAJAAAABAAAAAEA2gEMAAAAEAAAAAAAAAAAAAAAAAAAAAAAAAAeAAAAaAAAAAAAAAAAAAAAAAAAAAAAAAAAAAAAECcAABAnAAAAAAAAAAAAAAAAAAAAAAAAAAAAAAAAAAAAAAAAAAAAABQAAAAAAAAAwMD/AAAAAABkAAAAMgAAAAAAAABkAAAAAAAAAH9/fwAKAAAAHwAAAFQAAAAAAAAFAAAAAQAAAAAAAAAAAAAAAAAAAAAAAAAAAAAAAAAAAAAAAAAAAAAAAH9/fwAAAAADzMzMAMDA/wB/f38AAAAAAAAAAAAAAAAAAAAAAAAAAAAhAAAAGAAAABQAAABYAgAAOAQAANgnAABQGQAAEAAAACYAAAAIAAAAAQ8AAAAAAAA="/>
              </a:ext>
            </a:extLst>
          </p:cNvSpPr>
          <p:nvPr>
            <p:ph type="sldImg" idx="2"/>
          </p:nvPr>
        </p:nvSpPr>
        <p:spPr>
          <a:xfrm>
            <a:off x="381000" y="685800"/>
            <a:ext cx="6096000" cy="3429000"/>
          </a:xfrm>
          <a:custGeom>
            <a:avLst/>
            <a:gdLst/>
            <a:ahLst/>
            <a:cxnLst/>
            <a:rect l="0" t="0" r="6096000" b="3429000"/>
            <a:pathLst>
              <a:path w="6096000" h="3429000" fill="none" extrusionOk="0">
                <a:moveTo>
                  <a:pt x="0" y="0"/>
                </a:moveTo>
                <a:lnTo>
                  <a:pt x="6096000" y="0"/>
                </a:lnTo>
                <a:lnTo>
                  <a:pt x="6096000" y="3429000"/>
                </a:lnTo>
                <a:lnTo>
                  <a:pt x="0" y="3429000"/>
                </a:lnTo>
                <a:close/>
              </a:path>
            </a:pathLst>
          </a:custGeom>
        </p:spPr>
      </p:sp>
      <p:sp>
        <p:nvSpPr>
          <p:cNvPr id="3" name="Google Shape;76;gae1e23e93b_0_0:notes"/>
          <p:cNvSpPr>
            <a:spLocks noGrp="1" noChangeArrowheads="1"/>
            <a:extLst>
              <a:ext uri="smNativeData">
                <pr:smNativeData xmlns:pr="smNativeData" xmlns:p14="http://schemas.microsoft.com/office/powerpoint/2010/main" xmlns="" val="SMDATA_13_w0wBYBMAAAAlAAAAZAAAAA0AAAAAkAAAAJAAAACQAAAAkAAAAAAAAAAAAAAAAAAAAAEAAABQAAAAAAAAAAAA4D8AAAAAAADgPwAAAAAAAOA/AAAAAAAA4D8AAAAAAADgPwAAAAAAAOA/AAAAAAAA4D8AAAAAAADgPwAAAAAAAOA/AAAAAAAA4D8CAAAAjAAAAAAAAAAAAAAANTdEDP///wgAAAAAAAAAAAAAAAAAAAAAAAAAAAAAAAAAAAAAZAAAAAEAAABAAAAAAAAAAAAAAAAAAAAAAAAAAAAAAAAAAAAAAAAAAAAAAAAAAAAAAAAAAAAAAAAAAAAAAAAAAAAAAAAAAAAAAAAAAAAAAAAAAAAAAAAAAAAAAAAAAAAAFAAAADwAAAAAAAAAAAAAACAnKQkUAAAAAQAAABQAAAAUAAAAFAAAAAEAAAAAAAAAZAAAAGQAAAAAAAAAZAAAAGQAAAAVAAAAYAAAAAAAAAAAAAAADwAAACADAAAAAAAAAAAAAAEAAACgMgAAVgcAAKr4//8BAAAAf39/AAEAAABkAAAAAAAAABQAAABAHwAAAAAAACYAAAAAAAAAwOD//wAAAAAmAAAAZAAAABYAAABMAAAAAAAAAAAAAAAEAAAAAAAAAAEAAABLoX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4BAAAuBoAAPglAAAINAAAEAAAACYAAAAIAAAAvT8AAAAAAAA="/>
              </a:ext>
            </a:extLst>
          </p:cNvSpPr>
          <p:nvPr>
            <p:ph type="body" idx="1"/>
          </p:nvPr>
        </p:nvSpPr>
        <p:spPr>
          <a:xfrm>
            <a:off x="685800" y="4343400"/>
            <a:ext cx="5486400" cy="4114800"/>
          </a:xfrm>
          <a:prstGeom prst="rect">
            <a:avLst/>
          </a:prstGeom>
        </p:spPr>
        <p:txBody>
          <a:bodyPr vert="horz" wrap="square" lIns="91440" tIns="91440" rIns="91440" bIns="91440" numCol="1" spcCol="215900" anchor="t">
            <a:prstTxWarp prst="textNoShape">
              <a:avLst/>
            </a:prstTxWarp>
          </a:bodyPr>
          <a:lstStyle/>
          <a:p>
            <a:pPr marL="0" indent="0" algn="l">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Google Shape;81;gae152147ab_0_143:notes"/>
          <p:cNvSpPr>
            <a:spLocks noGrp="1" noRot="1" noChangeAspect="1" noChangeArrowheads="1"/>
            <a:extLst>
              <a:ext uri="smNativeData">
                <pr:smNativeData xmlns:pr="smNativeData" xmlns:p14="http://schemas.microsoft.com/office/powerpoint/2010/main" xmlns="" val="SMDATA_13_w0wBYBMAAAAlAAAACwAAAA0AAAAAWAIAADgEAADYJwAAUBkAAAAAAAAAAAAAAAAAAAEAAABQAAAAAAAAAAAA4D8AAAAAAADgPwAAAAAAAOA/AAAAAAAA4D8AAAAAAADgPwAAAAAAAOA/AAAAAAAA4D8AAAAAAADgPwAAAAAAAOA/AAAAAAAA4D8CAAAAjAAAAAAAAAAAAAAANTdEDP///wgAAAAAAAAAAAAAAAAAAAAAAAAAAAAAAAAAAAAAZAAAAAEAAABAAAAAAAAAAAAAAAAAAAAAAAAAAAAAAAAAAAAAAAAAAAAAAAAAAAAAAAAAAAAAAAAAAAAAAAAAAAAAAAAAAAAAAAAAAAAAAAAAAAAAAAAAAAAAAAAAAAAAFAAAADwAAAABAAAAAAAAAAAAAAAPAAAAAQAAACMAAAAjAAAAIwAAAB4AAAAAAAAASwAAAEsAAAAAAAAASwAAAEsAAAAVAAAAYAAAAAAAAAAAAAAADwAAACADAAAAAAAAAAAAAAEAAACgMgAAVgcAAKr4//8BAAAAf39/AAEAAABkAAAAAAAAABQAAABAHwAAAAAAACYAAAAAAAAAwOD//wAAAAAmAAAAZAAAABYAAABMAAAAAAAAAAAAAAAEAAAAAAAAAAEAAABLoX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H9/fwAAAAADzMzMAMDA/wB/f38AAAAAAAAAAAAAAAAAAAAAAAAAAAAhAAAAGAAAABQAAABYAgAAOAQAANgnAABQGQAAEAAAACYAAAAIAAAAAQ8AAAAAAAA="/>
              </a:ext>
            </a:extLst>
          </p:cNvSpPr>
          <p:nvPr>
            <p:ph type="sldImg" idx="2"/>
          </p:nvPr>
        </p:nvSpPr>
        <p:spPr>
          <a:xfrm>
            <a:off x="381000" y="685800"/>
            <a:ext cx="6096000" cy="3429000"/>
          </a:xfrm>
          <a:custGeom>
            <a:avLst/>
            <a:gdLst/>
            <a:ahLst/>
            <a:cxnLst/>
            <a:rect l="0" t="0" r="6096000" b="3429000"/>
            <a:pathLst>
              <a:path w="6096000" h="3429000" fill="none" extrusionOk="0">
                <a:moveTo>
                  <a:pt x="0" y="0"/>
                </a:moveTo>
                <a:lnTo>
                  <a:pt x="6096000" y="0"/>
                </a:lnTo>
                <a:lnTo>
                  <a:pt x="6096000" y="3429000"/>
                </a:lnTo>
                <a:lnTo>
                  <a:pt x="0" y="3429000"/>
                </a:lnTo>
                <a:close/>
              </a:path>
            </a:pathLst>
          </a:custGeom>
        </p:spPr>
      </p:sp>
      <p:sp>
        <p:nvSpPr>
          <p:cNvPr id="3" name="Google Shape;82;gae152147ab_0_143:notes"/>
          <p:cNvSpPr>
            <a:spLocks noGrp="1" noChangeArrowheads="1"/>
            <a:extLst>
              <a:ext uri="smNativeData">
                <pr:smNativeData xmlns:pr="smNativeData" xmlns:p14="http://schemas.microsoft.com/office/powerpoint/2010/main" xmlns="" val="SMDATA_13_w0wBYBMAAAAlAAAAZAAAAA0AAAAAkAAAAJAAAACQAAAAkAAAAAAAAAAAAAAAAAAAAAEAAABQAAAAAAAAAAAA4D8AAAAAAADgPwAAAAAAAOA/AAAAAAAA4D8AAAAAAADgPwAAAAAAAOA/AAAAAAAA4D8AAAAAAADgPwAAAAAAAOA/AAAAAAAA4D8CAAAAjAAAAAAAAAAAAAAANTdEDP///wgAAAAAAAAAAAAAAAAAAAAAAAAAAAAAAAAAAAAAZAAAAAEAAABAAAAAAAAAAAAAAAAAAAAAAAAAAAAAAAAAAAAAAAAAAAAAAAAAAAAAAAAAAAAAAAAAAAAAAAAAAAAAAAAAAAAAAAAAAAAAAAAAAAAAAAAAAAAAAAAAAAAAFAAAADwAAAAAAAAAAAAAACAnKQkUAAAAAQAAABQAAAAUAAAAFAAAAAEAAAAAAAAAZAAAAGQAAAAAAAAAZAAAAGQAAAAVAAAAYAAAAAAAAAAAAAAADwAAACADAAAAAAAAAAAAAAEAAACgMgAAVgcAAKr4//8BAAAAf39/AAEAAABkAAAAAAAAABQAAABAHwAAAAAAACYAAAAAAAAAwOD//wAAAAAmAAAAZAAAABYAAABMAAAAAAAAAAAAAAAEAAAAAAAAAAEAAABLoXMKAAAAACgAAAAoAAAAZAAAAGQAAAAAAAAAzMzMAAAAAABQAAAAUAAAAGQAAABkAAAAAAAAABcAAAAUAAAAAAAAAAAAAAD/fwAA/38AAAAAAAAJAAAABAAAAAE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4BAAAuBoAAPglAAAINAAAEAAAACYAAAAIAAAAvT8AAAAAAAA="/>
              </a:ext>
            </a:extLst>
          </p:cNvSpPr>
          <p:nvPr>
            <p:ph type="body" idx="1"/>
          </p:nvPr>
        </p:nvSpPr>
        <p:spPr>
          <a:xfrm>
            <a:off x="685800" y="4343400"/>
            <a:ext cx="5486400" cy="4114800"/>
          </a:xfrm>
          <a:prstGeom prst="rect">
            <a:avLst/>
          </a:prstGeom>
        </p:spPr>
        <p:txBody>
          <a:bodyPr vert="horz" wrap="square" lIns="91440" tIns="91440" rIns="91440" bIns="91440" numCol="1" spcCol="215900" anchor="t">
            <a:prstTxWarp prst="textNoShape">
              <a:avLst/>
            </a:prstTxWarp>
          </a:bodyPr>
          <a:lstStyle/>
          <a:p>
            <a:pPr marL="0" indent="0" algn="l">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Google Shape;87;gae152147ab_0_110:notes"/>
          <p:cNvSpPr>
            <a:spLocks noGrp="1" noRot="1" noChangeAspect="1" noChangeArrowheads="1"/>
            <a:extLst>
              <a:ext uri="smNativeData">
                <pr:smNativeData xmlns:pr="smNativeData" xmlns:p14="http://schemas.microsoft.com/office/powerpoint/2010/main" xmlns="" val="SMDATA_13_w0wBYBMAAAAlAAAACwAAAA0AAAAAWAIAADgEAADYJwAAUBkAAAAAAAAAAAAAAAAAAAEAAABQAAAAAAAAAAAA4D8AAAAAAADgPwAAAAAAAOA/AAAAAAAA4D8AAAAAAADgPwAAAAAAAOA/AAAAAAAA4D8AAAAAAADgPwAAAAAAAOA/AAAAAAAA4D8CAAAAjAAAAAAAAAAAAAAANTdEDP///wgAAAAAAAAAAAAAAAAAAAAAAAAAAAAAAAAAAAAAZAAAAAEAAABAAAAAAAAAAAAAAAAAAAAAAAAAAAAAAAAAAAAAAAAAAAAAAAAAAAAAAAAAAAAAAAAAAAAAAAAAAAAAAAAAAAAAAAAAAAAAAAAAAAAAAAAAAAAAAAAAAAAAFAAAADwAAAABAAAAAAAAAAAAAAAPAAAAAQAAACMAAAAjAAAAIwAAAB4AAAAAAAAASwAAAEsAAAAAAAAASwAAAEsAAAAVAAAAYAAAAAAAAAAAAAAADwAAACADAAAAAAAAAAAAAAEAAACgMgAAVgcAAKr4//8BAAAAf39/AAEAAABkAAAAAAAAABQAAABAHwAAAAAAACYAAAAAAAAAwOD//wAAAAAmAAAAZAAAABYAAABMAAAAAAAAAAAAAAAEAAAAAAAAAAEAAABLoX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H9/fwAAAAADzMzMAMDA/wB/f38AAAAAAAAAAAAAAAAAAAAAAAAAAAAhAAAAGAAAABQAAABYAgAAOAQAANgnAABQGQAAEAAAACYAAAAIAAAAAQ8AAAAAAAA="/>
              </a:ext>
            </a:extLst>
          </p:cNvSpPr>
          <p:nvPr>
            <p:ph type="sldImg" idx="2"/>
          </p:nvPr>
        </p:nvSpPr>
        <p:spPr>
          <a:xfrm>
            <a:off x="381000" y="685800"/>
            <a:ext cx="6096000" cy="3429000"/>
          </a:xfrm>
          <a:custGeom>
            <a:avLst/>
            <a:gdLst/>
            <a:ahLst/>
            <a:cxnLst/>
            <a:rect l="0" t="0" r="6096000" b="3429000"/>
            <a:pathLst>
              <a:path w="6096000" h="3429000" fill="none" extrusionOk="0">
                <a:moveTo>
                  <a:pt x="0" y="0"/>
                </a:moveTo>
                <a:lnTo>
                  <a:pt x="6096000" y="0"/>
                </a:lnTo>
                <a:lnTo>
                  <a:pt x="6096000" y="3429000"/>
                </a:lnTo>
                <a:lnTo>
                  <a:pt x="0" y="3429000"/>
                </a:lnTo>
                <a:close/>
              </a:path>
            </a:pathLst>
          </a:custGeom>
        </p:spPr>
      </p:sp>
      <p:sp>
        <p:nvSpPr>
          <p:cNvPr id="3" name="Google Shape;88;gae152147ab_0_110:notes"/>
          <p:cNvSpPr>
            <a:spLocks noGrp="1" noChangeArrowheads="1"/>
            <a:extLst>
              <a:ext uri="smNativeData">
                <pr:smNativeData xmlns:pr="smNativeData" xmlns:p14="http://schemas.microsoft.com/office/powerpoint/2010/main" xmlns="" val="SMDATA_13_w0wBYBMAAAAlAAAAZAAAAA0AAAAAkAAAAJAAAACQAAAAkAAAAAAAAAAAAAAAAAAAAAEAAABQAAAAAAAAAAAA4D8AAAAAAADgPwAAAAAAAOA/AAAAAAAA4D8AAAAAAADgPwAAAAAAAOA/AAAAAAAA4D8AAAAAAADgPwAAAAAAAOA/AAAAAAAA4D8CAAAAjAAAAAAAAAAAAAAANTdEDP///wgAAAAAAAAAAAAAAAAAAAAAAAAAAAAAAAAAAAAAZAAAAAEAAABAAAAAAAAAAAAAAAAAAAAAAAAAAAAAAAAAAAAAAAAAAAAAAAAAAAAAAAAAAAAAAAAAAAAAAAAAAAAAAAAAAAAAAAAAAAAAAAAAAAAAAAAAAAAAAAAAAAAAFAAAADwAAAAAAAAAAAAAACAnKQkUAAAAAQAAABQAAAAUAAAAFAAAAAEAAAAAAAAAZAAAAGQAAAAAAAAAZAAAAGQAAAAVAAAAYAAAAAAAAAAAAAAADwAAACADAAAAAAAAAAAAAAEAAACgMgAAVgcAAKr4//8BAAAAf39/AAEAAABkAAAAAAAAABQAAABAHwAAAAAAACYAAAAAAAAAwOD//wAAAAAmAAAAZAAAABYAAABMAAAAAAAAAAAAAAAEAAAAAAAAAAEAAABLoX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4BAAAuBoAAPglAAAINAAAEAAAACYAAAAIAAAAvT8AAAAAAAA="/>
              </a:ext>
            </a:extLst>
          </p:cNvSpPr>
          <p:nvPr>
            <p:ph type="body" idx="1"/>
          </p:nvPr>
        </p:nvSpPr>
        <p:spPr>
          <a:xfrm>
            <a:off x="685800" y="4343400"/>
            <a:ext cx="5486400" cy="4114800"/>
          </a:xfrm>
          <a:prstGeom prst="rect">
            <a:avLst/>
          </a:prstGeom>
        </p:spPr>
        <p:txBody>
          <a:bodyPr vert="horz" wrap="square" lIns="91440" tIns="91440" rIns="91440" bIns="91440" numCol="1" spcCol="215900" anchor="t">
            <a:prstTxWarp prst="textNoShape">
              <a:avLst/>
            </a:prstTxWarp>
          </a:bodyPr>
          <a:lstStyle/>
          <a:p>
            <a:pPr marL="0" indent="0" algn="l">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Google Shape;93;gae152147ab_0_120:notes"/>
          <p:cNvSpPr>
            <a:spLocks noGrp="1" noRot="1" noChangeAspect="1" noChangeArrowheads="1"/>
            <a:extLst>
              <a:ext uri="smNativeData">
                <pr:smNativeData xmlns:pr="smNativeData" xmlns:p14="http://schemas.microsoft.com/office/powerpoint/2010/main" xmlns="" val="SMDATA_13_w0wBYBMAAAAlAAAACwAAAA0AAAAAWAIAADgEAADYJwAAUBkAAAAAAAAAAAAAAAAAAAEAAABQAAAAAAAAAAAA4D8AAAAAAADgPwAAAAAAAOA/AAAAAAAA4D8AAAAAAADgPwAAAAAAAOA/AAAAAAAA4D8AAAAAAADgPwAAAAAAAOA/AAAAAAAA4D8CAAAAjAAAAAAAAAAAAAAANTdEDP///wgAAAAAAAAAAAAAAAAAAAAAAAAAAAAAAAAAAAAAZAAAAAEAAABAAAAAAAAAAAAAAAAAAAAAAAAAAAAAAAAAAAAAAAAAAAAAAAAAAAAAAAAAAAAAAAAAAAAAAAAAAAAAAAAAAAAAAAAAAAAAAAAAAAAAAAAAAAAAAAAAAAAAFAAAADwAAAABAAAAAAAAAAAAAAAPAAAAAQAAACMAAAAjAAAAIwAAAB4AAAAAAAAASwAAAEsAAAAAAAAASwAAAEsAAAAVAAAAYAAAAAAAAAAAAAAADwAAACADAAAAAAAAAAAAAAEAAACgMgAAVgcAAKr4//8BAAAAf39/AAEAAABkAAAAAAAAABQAAABAHwAAAAAAACYAAAAAAAAAwOD//wAAAAAmAAAAZAAAABYAAABMAAAAAAAAAAAAAAAEAAAAAAAAAAEAAABLoX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H9/fwAAAAADzMzMAMDA/wB/f38AAAAAAAAAAAAAAAAAAAAAAAAAAAAhAAAAGAAAABQAAABYAgAAOAQAANgnAABQGQAAEAAAACYAAAAIAAAAAQ8AAAAAAAA="/>
              </a:ext>
            </a:extLst>
          </p:cNvSpPr>
          <p:nvPr>
            <p:ph type="sldImg" idx="2"/>
          </p:nvPr>
        </p:nvSpPr>
        <p:spPr>
          <a:xfrm>
            <a:off x="381000" y="685800"/>
            <a:ext cx="6096000" cy="3429000"/>
          </a:xfrm>
          <a:custGeom>
            <a:avLst/>
            <a:gdLst/>
            <a:ahLst/>
            <a:cxnLst/>
            <a:rect l="0" t="0" r="6096000" b="3429000"/>
            <a:pathLst>
              <a:path w="6096000" h="3429000" fill="none" extrusionOk="0">
                <a:moveTo>
                  <a:pt x="0" y="0"/>
                </a:moveTo>
                <a:lnTo>
                  <a:pt x="6096000" y="0"/>
                </a:lnTo>
                <a:lnTo>
                  <a:pt x="6096000" y="3429000"/>
                </a:lnTo>
                <a:lnTo>
                  <a:pt x="0" y="3429000"/>
                </a:lnTo>
                <a:close/>
              </a:path>
            </a:pathLst>
          </a:custGeom>
        </p:spPr>
      </p:sp>
      <p:sp>
        <p:nvSpPr>
          <p:cNvPr id="3" name="Google Shape;94;gae152147ab_0_120:notes"/>
          <p:cNvSpPr>
            <a:spLocks noGrp="1" noChangeArrowheads="1"/>
            <a:extLst>
              <a:ext uri="smNativeData">
                <pr:smNativeData xmlns:pr="smNativeData" xmlns:p14="http://schemas.microsoft.com/office/powerpoint/2010/main" xmlns="" val="SMDATA_13_w0wBYBMAAAAlAAAAZAAAAA0AAAAAkAAAAJAAAACQAAAAkAAAAAAAAAAAAAAAAAAAAAEAAABQAAAAAAAAAAAA4D8AAAAAAADgPwAAAAAAAOA/AAAAAAAA4D8AAAAAAADgPwAAAAAAAOA/AAAAAAAA4D8AAAAAAADgPwAAAAAAAOA/AAAAAAAA4D8CAAAAjAAAAAAAAAAAAAAANTdEDP///wgAAAAAAAAAAAAAAAAAAAAAAAAAAAAAAAAAAAAAZAAAAAEAAABAAAAAAAAAAAAAAAAAAAAAAAAAAAAAAAAAAAAAAAAAAAAAAAAAAAAAAAAAAAAAAAAAAAAAAAAAAAAAAAAAAAAAAAAAAAAAAAAAAAAAAAAAAAAAAAAAAAAAFAAAADwAAAAAAAAAAAAAACAnKQkUAAAAAQAAABQAAAAUAAAAFAAAAAEAAAAAAAAAZAAAAGQAAAAAAAAAZAAAAGQAAAAVAAAAYAAAAAAAAAAAAAAADwAAACADAAAAAAAAAAAAAAEAAACgMgAAVgcAAKr4//8BAAAAf39/AAEAAABkAAAAAAAAABQAAABAHwAAAAAAACYAAAAAAAAAwOD//wAAAAAmAAAAZAAAABYAAABMAAAAAAAAAAAAAAAEAAAAAAAAAAEAAABLoX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4BAAAuBoAAPglAAAINAAAEAAAACYAAAAIAAAAvT8AAAAAAAA="/>
              </a:ext>
            </a:extLst>
          </p:cNvSpPr>
          <p:nvPr>
            <p:ph type="body" idx="1"/>
          </p:nvPr>
        </p:nvSpPr>
        <p:spPr>
          <a:xfrm>
            <a:off x="685800" y="4343400"/>
            <a:ext cx="5486400" cy="4114800"/>
          </a:xfrm>
          <a:prstGeom prst="rect">
            <a:avLst/>
          </a:prstGeom>
        </p:spPr>
        <p:txBody>
          <a:bodyPr vert="horz" wrap="square" lIns="91440" tIns="91440" rIns="91440" bIns="91440" numCol="1" spcCol="215900" anchor="t">
            <a:prstTxWarp prst="textNoShape">
              <a:avLst/>
            </a:prstTxWarp>
          </a:bodyPr>
          <a:lstStyle/>
          <a:p>
            <a:pPr marL="0" indent="0" algn="l">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Google Shape;100;gae1e23e93b_0_5:notes"/>
          <p:cNvSpPr>
            <a:spLocks noGrp="1" noRot="1" noChangeAspect="1" noChangeArrowheads="1"/>
            <a:extLst>
              <a:ext uri="smNativeData">
                <pr:smNativeData xmlns:pr="smNativeData" xmlns:p14="http://schemas.microsoft.com/office/powerpoint/2010/main" xmlns="" val="SMDATA_13_w0wBYBMAAAAlAAAACwAAAA0AAAAAWAIAADgEAADYJwAAUBkAAAAAAAAAAAAAAAAAAAEAAABQAAAAAAAAAAAA4D8AAAAAAADgPwAAAAAAAOA/AAAAAAAA4D8AAAAAAADgPwAAAAAAAOA/AAAAAAAA4D8AAAAAAADgPwAAAAAAAOA/AAAAAAAA4D8CAAAAjAAAAAAAAAAAAAAANTdEDP///wgAAAAAAAAAAAAAAAAAAAAAAAAAAAAAAAAAAAAAZAAAAAEAAABAAAAAAAAAAAAAAAAAAAAAAAAAAAAAAAAAAAAAAAAAAAAAAAAAAAAAAAAAAAAAAAAAAAAAAAAAAAAAAAAAAAAAAAAAAAAAAAAAAAAAAAAAAAAAAAAAAAAAFAAAADwAAAABAAAAAAAAAAAAAAAPAAAAAQAAACMAAAAjAAAAIwAAAB4AAAAAAAAASwAAAEsAAAAAAAAASwAAAEsAAAAVAAAAYAAAAAAAAAAAAAAADwAAACADAAAAAAAAAAAAAAEAAACgMgAAVgcAAKr4//8BAAAAf39/AAEAAABkAAAAAAAAABQAAABAHwAAAAAAACYAAAAAAAAAwOD//wAAAAAmAAAAZAAAABYAAABMAAAAAAAAAAAAAAAEAAAAAAAAAAEAAABLoX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H9/fwAAAAADzMzMAMDA/wB/f38AAAAAAAAAAAAAAAAAAAAAAAAAAAAhAAAAGAAAABQAAABYAgAAOAQAANgnAABQGQAAEAAAACYAAAAIAAAAAQ8AAAAAAAA="/>
              </a:ext>
            </a:extLst>
          </p:cNvSpPr>
          <p:nvPr>
            <p:ph type="sldImg" idx="2"/>
          </p:nvPr>
        </p:nvSpPr>
        <p:spPr>
          <a:xfrm>
            <a:off x="381000" y="685800"/>
            <a:ext cx="6096000" cy="3429000"/>
          </a:xfrm>
          <a:custGeom>
            <a:avLst/>
            <a:gdLst/>
            <a:ahLst/>
            <a:cxnLst/>
            <a:rect l="0" t="0" r="6096000" b="3429000"/>
            <a:pathLst>
              <a:path w="6096000" h="3429000" fill="none" extrusionOk="0">
                <a:moveTo>
                  <a:pt x="0" y="0"/>
                </a:moveTo>
                <a:lnTo>
                  <a:pt x="6096000" y="0"/>
                </a:lnTo>
                <a:lnTo>
                  <a:pt x="6096000" y="3429000"/>
                </a:lnTo>
                <a:lnTo>
                  <a:pt x="0" y="3429000"/>
                </a:lnTo>
                <a:close/>
              </a:path>
            </a:pathLst>
          </a:custGeom>
        </p:spPr>
      </p:sp>
      <p:sp>
        <p:nvSpPr>
          <p:cNvPr id="3" name="Google Shape;101;gae1e23e93b_0_5:notes"/>
          <p:cNvSpPr>
            <a:spLocks noGrp="1" noChangeArrowheads="1"/>
            <a:extLst>
              <a:ext uri="smNativeData">
                <pr:smNativeData xmlns:pr="smNativeData" xmlns:p14="http://schemas.microsoft.com/office/powerpoint/2010/main" xmlns="" val="SMDATA_13_w0wBYBMAAAAlAAAAZAAAAA0AAAAAkAAAAJAAAACQAAAAkAAAAAAAAAAAAAAAAAAAAAEAAABQAAAAAAAAAAAA4D8AAAAAAADgPwAAAAAAAOA/AAAAAAAA4D8AAAAAAADgPwAAAAAAAOA/AAAAAAAA4D8AAAAAAADgPwAAAAAAAOA/AAAAAAAA4D8CAAAAjAAAAAAAAAAAAAAANTdEDP///wgAAAAAAAAAAAAAAAAAAAAAAAAAAAAAAAAAAAAAZAAAAAEAAABAAAAAAAAAAAAAAAAAAAAAAAAAAAAAAAAAAAAAAAAAAAAAAAAAAAAAAAAAAAAAAAAAAAAAAAAAAAAAAAAAAAAAAAAAAAAAAAAAAAAAAAAAAAAAAAAAAAAAFAAAADwAAAAAAAAAAAAAACAnKQkUAAAAAQAAABQAAAAUAAAAFAAAAAEAAAAAAAAAZAAAAGQAAAAAAAAAZAAAAGQAAAAVAAAAYAAAAAAAAAAAAAAADwAAACADAAAAAAAAAAAAAAEAAACgMgAAVgcAAKr4//8BAAAAf39/AAEAAABkAAAAAAAAABQAAABAHwAAAAAAACYAAAAAAAAAwOD//wAAAAAmAAAAZAAAABYAAABMAAAAAAAAAAAAAAAEAAAAAAAAAAEAAABLoX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4BAAAuBoAAPglAAAINAAAEAAAACYAAAAIAAAAvT8AAAAAAAA="/>
              </a:ext>
            </a:extLst>
          </p:cNvSpPr>
          <p:nvPr>
            <p:ph type="body" idx="1"/>
          </p:nvPr>
        </p:nvSpPr>
        <p:spPr>
          <a:xfrm>
            <a:off x="685800" y="4343400"/>
            <a:ext cx="5486400" cy="4114800"/>
          </a:xfrm>
          <a:prstGeom prst="rect">
            <a:avLst/>
          </a:prstGeom>
        </p:spPr>
        <p:txBody>
          <a:bodyPr vert="horz" wrap="square" lIns="91440" tIns="91440" rIns="91440" bIns="91440" numCol="1" spcCol="215900" anchor="t">
            <a:prstTxWarp prst="textNoShape">
              <a:avLst/>
            </a:prstTxWarp>
          </a:bodyPr>
          <a:lstStyle/>
          <a:p>
            <a:pPr marL="0" indent="0" algn="l">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Google Shape;106;gae152147ab_0_136:notes"/>
          <p:cNvSpPr>
            <a:spLocks noGrp="1" noRot="1" noChangeAspect="1" noChangeArrowheads="1"/>
            <a:extLst>
              <a:ext uri="smNativeData">
                <pr:smNativeData xmlns:pr="smNativeData" xmlns:p14="http://schemas.microsoft.com/office/powerpoint/2010/main" xmlns="" val="SMDATA_13_w0wBYBMAAAAlAAAACwAAAA0AAAAAWAIAADgEAADYJwAAUBkAAAAAAAAAAAAAAAAAAAEAAABQAAAAAAAAAAAA4D8AAAAAAADgPwAAAAAAAOA/AAAAAAAA4D8AAAAAAADgPwAAAAAAAOA/AAAAAAAA4D8AAAAAAADgPwAAAAAAAOA/AAAAAAAA4D8CAAAAjAAAAAAAAAAAAAAANTdEDP///wgAAAAAAAAAAAAAAAAAAAAAAAAAAAAAAAAAAAAAZAAAAAEAAABAAAAAAAAAAAAAAAAAAAAAAAAAAAAAAAAAAAAAAAAAAAAAAAAAAAAAAAAAAAAAAAAAAAAAAAAAAAAAAAAAAAAAAAAAAAAAAAAAAAAAAAAAAAAAAAAAAAAAFAAAADwAAAABAAAAAAAAAAAAAAAPAAAAAQAAACMAAAAjAAAAIwAAAB4AAAAAAAAASwAAAEsAAAAAAAAASwAAAEsAAAAVAAAAYAAAAAAAAAAAAAAADwAAACADAAAAAAAAAAAAAAEAAACgMgAAVgcAAKr4//8BAAAAf39/AAEAAABkAAAAAAAAABQAAABAHwAAAAAAACYAAAAAAAAAwOD//wAAAAAmAAAAZAAAABYAAABMAAAAAAAAAAAAAAAEAAAAAAAAAAEAAABLoX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H9/fwAAAAADzMzMAMDA/wB/f38AAAAAAAAAAAAAAAAAAAAAAAAAAAAhAAAAGAAAABQAAABYAgAAOAQAANgnAABQGQAAEAAAACYAAAAIAAAAAQ8AAAAAAAA="/>
              </a:ext>
            </a:extLst>
          </p:cNvSpPr>
          <p:nvPr>
            <p:ph type="sldImg" idx="2"/>
          </p:nvPr>
        </p:nvSpPr>
        <p:spPr>
          <a:xfrm>
            <a:off x="381000" y="685800"/>
            <a:ext cx="6096000" cy="3429000"/>
          </a:xfrm>
          <a:custGeom>
            <a:avLst/>
            <a:gdLst/>
            <a:ahLst/>
            <a:cxnLst/>
            <a:rect l="0" t="0" r="6096000" b="3429000"/>
            <a:pathLst>
              <a:path w="6096000" h="3429000" fill="none" extrusionOk="0">
                <a:moveTo>
                  <a:pt x="0" y="0"/>
                </a:moveTo>
                <a:lnTo>
                  <a:pt x="6096000" y="0"/>
                </a:lnTo>
                <a:lnTo>
                  <a:pt x="6096000" y="3429000"/>
                </a:lnTo>
                <a:lnTo>
                  <a:pt x="0" y="3429000"/>
                </a:lnTo>
                <a:close/>
              </a:path>
            </a:pathLst>
          </a:custGeom>
        </p:spPr>
      </p:sp>
      <p:sp>
        <p:nvSpPr>
          <p:cNvPr id="3" name="Google Shape;107;gae152147ab_0_136:notes"/>
          <p:cNvSpPr>
            <a:spLocks noGrp="1" noChangeArrowheads="1"/>
            <a:extLst>
              <a:ext uri="smNativeData">
                <pr:smNativeData xmlns:pr="smNativeData" xmlns:p14="http://schemas.microsoft.com/office/powerpoint/2010/main" xmlns="" val="SMDATA_13_w0wBYBMAAAAlAAAAZAAAAA0AAAAAkAAAAJAAAACQAAAAkAAAAAAAAAAAAAAAAAAAAAEAAABQAAAAAAAAAAAA4D8AAAAAAADgPwAAAAAAAOA/AAAAAAAA4D8AAAAAAADgPwAAAAAAAOA/AAAAAAAA4D8AAAAAAADgPwAAAAAAAOA/AAAAAAAA4D8CAAAAjAAAAAAAAAAAAAAANTdEDP///wgAAAAAAAAAAAAAAAAAAAAAAAAAAAAAAAAAAAAAZAAAAAEAAABAAAAAAAAAAAAAAAAAAAAAAAAAAAAAAAAAAAAAAAAAAAAAAAAAAAAAAAAAAAAAAAAAAAAAAAAAAAAAAAAAAAAAAAAAAAAAAAAAAAAAAAAAAAAAAAAAAAAAFAAAADwAAAAAAAAAAAAAACAnKQkUAAAAAQAAABQAAAAUAAAAFAAAAAEAAAAAAAAAZAAAAGQAAAAAAAAAZAAAAGQAAAAVAAAAYAAAAAAAAAAAAAAADwAAACADAAAAAAAAAAAAAAEAAACgMgAAVgcAAKr4//8BAAAAf39/AAEAAABkAAAAAAAAABQAAABAHwAAAAAAACYAAAAAAAAAwOD//wAAAAAmAAAAZAAAABYAAABMAAAAAAAAAAAAAAAEAAAAAAAAAAEAAABLoX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4BAAAuBoAAPglAAAINAAAEAAAACYAAAAIAAAAvT8AAAAAAAA="/>
              </a:ext>
            </a:extLst>
          </p:cNvSpPr>
          <p:nvPr>
            <p:ph type="body" idx="1"/>
          </p:nvPr>
        </p:nvSpPr>
        <p:spPr>
          <a:xfrm>
            <a:off x="685800" y="4343400"/>
            <a:ext cx="5486400" cy="4114800"/>
          </a:xfrm>
          <a:prstGeom prst="rect">
            <a:avLst/>
          </a:prstGeom>
        </p:spPr>
        <p:txBody>
          <a:bodyPr vert="horz" wrap="square" lIns="91440" tIns="91440" rIns="91440" bIns="91440" numCol="1" spcCol="215900" anchor="t">
            <a:prstTxWarp prst="textNoShape">
              <a:avLst/>
            </a:prstTxWarp>
          </a:bodyPr>
          <a:lstStyle/>
          <a:p>
            <a:pPr marL="0" indent="0" algn="l">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bg>
      <p:bgPr>
        <a:solidFill>
          <a:srgbClr val="202729"/>
        </a:solidFill>
        <a:effectLst/>
      </p:bgPr>
    </p:bg>
    <p:spTree>
      <p:nvGrpSpPr>
        <p:cNvPr id="1" name=""/>
        <p:cNvGrpSpPr/>
        <p:nvPr/>
      </p:nvGrpSpPr>
      <p:grpSpPr>
        <a:xfrm>
          <a:off x="0" y="0"/>
          <a:ext cx="0" cy="0"/>
          <a:chOff x="0" y="0"/>
          <a:chExt cx="0" cy="0"/>
        </a:xfrm>
      </p:grpSpPr>
      <p:cxnSp>
        <p:nvCxnSpPr>
          <p:cNvPr id="2" name="Google Shape;10;p2"/>
          <p:cNvCxnSpPr>
            <a:extLst>
              <a:ext uri="smNativeData">
                <pr:smNativeData xmlns:pr="smNativeData" xmlns:p14="http://schemas.microsoft.com/office/powerpoint/2010/main" xmlns="" val="SMDATA_13_w0wBYBMAAAAlAAAADQAAAA0AAAAAkAAAAEgAAACQAAAASAAAAAAAAAAAAAAAAAAAAAEAAABQAAAAAAAAAAAA8L8AAAAAAAAAAAAAAAAAAPA/AAAAAAAA4D8AAAAAAADgPwAAAAAAAOA/AAAAAAAA4D8AAAAAAADgPwAAAAAAAOA/AAAAAAAA4D8CAAAAjAAAAAAAAAAAAAAANTdEDP///wgAAAAAAAAAAAAAAAAAAAAAAAAAAAAAAAAAAAAAZAAAAAEAAABAAAAAAAAAAAAAAAAAAAAAAAAAAAAAAAAAAAAAAAAAAAAAAAAAAAAAAAAAAAAAAAAAAAAAAAAAAAAAAAAAAAAAAAAAAAAAAAAAAAAAAAAAAAAAAAAAAAAAFAAAADwAAAABAAAAAAAAAGPSlwAeAAAAAQAAACMAAAAjAAAAIwAAAB4AAAAAAAAASwAAAEsAAAAAAAAASwAAAEsAAAAVAAAAYAAAAAAAAAAAAAAADwAAACADAAAAAAAAAAAAAAEAAACgMgAAVgcAAKr4//8BAAAAf39/AAEAAABkAAAAAAAAABQAAABAHwAAAAAAACYAAAAAAAAAwOD//wAAAAAmAAAAZAAAABYAAABMAAAAAAAAAAAAAAAEAAAAAAAAAAEAAABLoXMKAAAAACgAAAAoAAAAZAAAAGQAAAAAAAAAzMzMAAAAAABQAAAAUAAAAGQAAABkAAAAAAAAABcAAAAUAAAAAAAAAAAAAAD/fwAA/38AAAAAAAAJAAAABAAAADsC//8MAAAAEAAAAAAAAAAAAAAAAAAAAAAAAAAeAAAAaAAAAAAAAAAAAAAAAAAAAAAAAAAAAAAAECcAABAnAAAAAAAAAAAAAAAAAAAAAAAAAAAAAAAAAAAAAAAAAAAAABQAAAAAAAAAwMD/AAAAAABkAAAAMgAAAAAAAABkAAAAAAAAAH9/fwAKAAAAHwAAAFQAAAA1N0QF////AQAAAAAAAAAAAAAAAAAAAAAAAAAAAAAAAAAAAAAAAAAAY9KXAH9/fwBLoXMDzMzMAMDA/wB/f38AAAAAAAAAAAAAAAAAAAAAAAAAAAAhAAAAGAAAABQAAAAAAAAAcRIAAEA4AAByEgAAEAAAACYAAAAIAAAA//////////8="/>
              </a:ext>
            </a:extLst>
          </p:cNvCxnSpPr>
          <p:nvPr/>
        </p:nvCxnSpPr>
        <p:spPr>
          <a:xfrm rot="5400000">
            <a:off x="4571365" y="-1573530"/>
            <a:ext cx="635" cy="9144000"/>
          </a:xfrm>
          <a:prstGeom prst="straightConnector1">
            <a:avLst/>
          </a:prstGeom>
          <a:noFill/>
          <a:ln w="19050" cap="flat" cmpd="sng" algn="ctr">
            <a:solidFill>
              <a:srgbClr val="63D297"/>
            </a:solidFill>
            <a:prstDash val="solid"/>
            <a:headEnd type="none"/>
            <a:tailEnd type="none"/>
          </a:ln>
          <a:effectLst/>
        </p:spPr>
      </p:cxnSp>
      <p:sp>
        <p:nvSpPr>
          <p:cNvPr id="3" name="Google Shape;11;p2"/>
          <p:cNvSpPr>
            <a:spLocks noGrp="1" noChangeArrowheads="1"/>
            <a:extLst>
              <a:ext uri="smNativeData">
                <pr:smNativeData xmlns:pr="smNativeData" xmlns:p14="http://schemas.microsoft.com/office/powerpoint/2010/main" xmlns="" val="SMDATA_13_w0wBYBMAAAAlAAAAZAAAAA0AAAAAkAAAAJAAAACQAAAAkAAAAAAAAAACAAAAAAAAAAEAAABQAAAAAAAAAAAA4D8AAAAAAADgPwAAAAAAAOA/AAAAAAAA4D8AAAAAAADgPwAAAAAAAOA/AAAAAAAA4D8AAAAAAADgPwAAAAAAAOA/AAAAAAAA4D8CAAAAjAAAAAAAAAAAAAAANTdEDP///wgAAAAAAAAAAAAAAAAAAAAAAAAAAAAAAAAAAAAAZAAAAAEAAABAAAAAAAAAAAAAAAAAAAAAAAAAAAAAAAAAAAAAAAAAAAAAAAAAAAAAAAAAAAAAAAAAAAAAAAAAAAAAAAAAAAAAAAAAAAAAAAAAAAAAAAAAAAAAAAAAAAAAFAAAADwAAAAAAAAAAAAAACAnKQkUAAAAAQAAABQAAAAUAAAAFAAAAAEAAAAAAAAAZAAAAGQAAAAAAAAAZAAAAGQAAAAVAAAAYAAAAAAAAAAAAAAADwAAACADAAAAAAAAAAAAAAEAAACgMgAAVgcAAKr4//8BAAAAf39/AAEAAABkAAAAAAAAABQAAABAHwAAAAAAACYAAAAAAAAAwOD//wAAAAAmAAAAZAAAABYAAABMAAAAAAAAAAAAAAAEAAAAAAAAAAEAAABLoX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kAwAAvAcAABw1AACCEQAAEAAAACYAAAAIAAAAvbAAAAAAAAA="/>
              </a:ext>
            </a:extLst>
          </p:cNvSpPr>
          <p:nvPr>
            <p:ph type="ctrTitle"/>
          </p:nvPr>
        </p:nvSpPr>
        <p:spPr>
          <a:xfrm>
            <a:off x="510540" y="1257300"/>
            <a:ext cx="8122920" cy="1588770"/>
          </a:xfrm>
        </p:spPr>
        <p:txBody>
          <a:bodyPr vert="horz" wrap="square" lIns="91440" tIns="91440" rIns="91440" bIns="91440" numCol="1" spcCol="215900" anchor="b">
            <a:prstTxWarp prst="textNoShape">
              <a:avLst/>
            </a:prstTxWarp>
          </a:bodyPr>
          <a:lstStyle>
            <a:lvl1pPr>
              <a:spcBef>
                <a:spcPts val="0"/>
              </a:spcBef>
              <a:spcAft>
                <a:spcPts val="0"/>
              </a:spcAft>
              <a:buNone/>
              <a:defRPr sz="4800">
                <a:solidFill>
                  <a:srgbClr val="FFFFFF"/>
                </a:solidFill>
              </a:defRPr>
            </a:lvl1pPr>
            <a:lvl2pPr>
              <a:spcBef>
                <a:spcPts val="0"/>
              </a:spcBef>
              <a:spcAft>
                <a:spcPts val="0"/>
              </a:spcAft>
              <a:buNone/>
              <a:defRPr sz="4800">
                <a:solidFill>
                  <a:srgbClr val="FFFFFF"/>
                </a:solidFill>
              </a:defRPr>
            </a:lvl2pPr>
            <a:lvl3pPr>
              <a:spcBef>
                <a:spcPts val="0"/>
              </a:spcBef>
              <a:spcAft>
                <a:spcPts val="0"/>
              </a:spcAft>
              <a:buNone/>
              <a:defRPr sz="4800">
                <a:solidFill>
                  <a:srgbClr val="FFFFFF"/>
                </a:solidFill>
              </a:defRPr>
            </a:lvl3pPr>
            <a:lvl4pPr>
              <a:spcBef>
                <a:spcPts val="0"/>
              </a:spcBef>
              <a:spcAft>
                <a:spcPts val="0"/>
              </a:spcAft>
              <a:buNone/>
              <a:defRPr sz="4800">
                <a:solidFill>
                  <a:srgbClr val="FFFFFF"/>
                </a:solidFill>
              </a:defRPr>
            </a:lvl4pPr>
            <a:lvl5pPr>
              <a:spcBef>
                <a:spcPts val="0"/>
              </a:spcBef>
              <a:spcAft>
                <a:spcPts val="0"/>
              </a:spcAft>
              <a:buNone/>
              <a:defRPr sz="4800">
                <a:solidFill>
                  <a:srgbClr val="FFFFFF"/>
                </a:solidFill>
              </a:defRPr>
            </a:lvl5pPr>
            <a:lvl6pPr>
              <a:spcBef>
                <a:spcPts val="0"/>
              </a:spcBef>
              <a:spcAft>
                <a:spcPts val="0"/>
              </a:spcAft>
              <a:buNone/>
              <a:defRPr sz="4800">
                <a:solidFill>
                  <a:srgbClr val="FFFFFF"/>
                </a:solidFill>
              </a:defRPr>
            </a:lvl6pPr>
            <a:lvl7pPr>
              <a:spcBef>
                <a:spcPts val="0"/>
              </a:spcBef>
              <a:spcAft>
                <a:spcPts val="0"/>
              </a:spcAft>
              <a:buNone/>
              <a:defRPr sz="4800">
                <a:solidFill>
                  <a:srgbClr val="FFFFFF"/>
                </a:solidFill>
              </a:defRPr>
            </a:lvl7pPr>
            <a:lvl8pPr>
              <a:spcBef>
                <a:spcPts val="0"/>
              </a:spcBef>
              <a:spcAft>
                <a:spcPts val="0"/>
              </a:spcAft>
              <a:buNone/>
              <a:defRPr sz="4800">
                <a:solidFill>
                  <a:srgbClr val="FFFFFF"/>
                </a:solidFill>
              </a:defRPr>
            </a:lvl8pPr>
            <a:lvl9pPr>
              <a:spcBef>
                <a:spcPts val="0"/>
              </a:spcBef>
              <a:spcAft>
                <a:spcPts val="0"/>
              </a:spcAft>
              <a:buNone/>
              <a:defRPr sz="4800">
                <a:solidFill>
                  <a:srgbClr val="FFFFFF"/>
                </a:solidFill>
              </a:defRPr>
            </a:lvl9pPr>
          </a:lstStyle>
          <a:p>
            <a:endParaRPr/>
          </a:p>
        </p:txBody>
      </p:sp>
      <p:sp>
        <p:nvSpPr>
          <p:cNvPr id="4" name="Google Shape;12;p2"/>
          <p:cNvSpPr>
            <a:spLocks noGrp="1" noChangeArrowheads="1"/>
            <a:extLst>
              <a:ext uri="smNativeData">
                <pr:smNativeData xmlns:pr="smNativeData" xmlns:p14="http://schemas.microsoft.com/office/powerpoint/2010/main" xmlns="" val="SMDATA_13_w0wBYBMAAAAlAAAAZAAAAA0AAAAAkAAAAJAAAACQAAAAkAAAAAAAAAAAAAAAAAAAAAEAAABQAAAAAAAAAAAA4D8AAAAAAADgPwAAAAAAAOA/AAAAAAAA4D8AAAAAAADgPwAAAAAAAOA/AAAAAAAA4D8AAAAAAADgPwAAAAAAAOA/AAAAAAAA4D8CAAAAjAAAAAAAAAAAAAAANTdEDP///wgAAAAAAAAAAAAAAAAAAAAAAAAAAAAAAAAAAAAAZAAAAAEAAABAAAAAAAAAAAAAAAAAAAAAAAAAAAAAAAAAAAAAAAAAAAAAAAAAAAAAAAAAAAAAAAAAAAAAAAAAAAAAAAAAAAAAAAAAAAAAAAAAAAAAAAAAAAAAAAAAAAAAFAAAADwAAAAAAAAAAAAAACAnKQkUAAAAAQAAABQAAAAUAAAAFAAAAAEAAAAAAAAAZAAAAGQAAAAAAAAAZAAAAGQAAAAVAAAAYAAAAAAAAAAAAAAADwAAACADAAAAAAAAAAAAAAEAAACgMgAAVgcAAKr4//8BAAAAf39/AAEAAABkAAAAAAAAABQAAABAHwAAAAAAACYAAAAAAAAAwOD//wAAAAAmAAAAZAAAABYAAABMAAAAAAAAAAAAAAAEAAAAAAAAAAEAAABLoX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kAwAAlBMAABw1AAB0FwAAEAAAACYAAAAIAAAAPbAAAAAAAAA="/>
              </a:ext>
            </a:extLst>
          </p:cNvSpPr>
          <p:nvPr>
            <p:ph type="subTitle" idx="1"/>
          </p:nvPr>
        </p:nvSpPr>
        <p:spPr>
          <a:xfrm>
            <a:off x="510540" y="3182620"/>
            <a:ext cx="8122920" cy="629920"/>
          </a:xfrm>
        </p:spPr>
        <p:txBody>
          <a:bodyPr vert="horz" wrap="square" lIns="91440" tIns="91440" rIns="91440" bIns="91440" numCol="1" spcCol="215900" anchor="t">
            <a:prstTxWarp prst="textNoShape">
              <a:avLst/>
            </a:prstTxWarp>
          </a:bodyPr>
          <a:lstStyle>
            <a:lvl1pPr>
              <a:lnSpc>
                <a:spcPct val="100000"/>
              </a:lnSpc>
              <a:spcBef>
                <a:spcPts val="0"/>
              </a:spcBef>
              <a:spcAft>
                <a:spcPts val="0"/>
              </a:spcAft>
              <a:buNone/>
              <a:defRPr sz="2400">
                <a:solidFill>
                  <a:srgbClr val="FFFFFF"/>
                </a:solidFill>
              </a:defRPr>
            </a:lvl1pPr>
            <a:lvl2pPr>
              <a:lnSpc>
                <a:spcPct val="100000"/>
              </a:lnSpc>
              <a:spcBef>
                <a:spcPts val="0"/>
              </a:spcBef>
              <a:spcAft>
                <a:spcPts val="0"/>
              </a:spcAft>
              <a:buNone/>
              <a:defRPr sz="2400">
                <a:solidFill>
                  <a:srgbClr val="FFFFFF"/>
                </a:solidFill>
              </a:defRPr>
            </a:lvl2pPr>
            <a:lvl3pPr>
              <a:lnSpc>
                <a:spcPct val="100000"/>
              </a:lnSpc>
              <a:spcBef>
                <a:spcPts val="0"/>
              </a:spcBef>
              <a:spcAft>
                <a:spcPts val="0"/>
              </a:spcAft>
              <a:buNone/>
              <a:defRPr sz="2400">
                <a:solidFill>
                  <a:srgbClr val="FFFFFF"/>
                </a:solidFill>
              </a:defRPr>
            </a:lvl3pPr>
            <a:lvl4pPr>
              <a:lnSpc>
                <a:spcPct val="100000"/>
              </a:lnSpc>
              <a:spcBef>
                <a:spcPts val="0"/>
              </a:spcBef>
              <a:spcAft>
                <a:spcPts val="0"/>
              </a:spcAft>
              <a:buNone/>
              <a:defRPr sz="2400">
                <a:solidFill>
                  <a:srgbClr val="FFFFFF"/>
                </a:solidFill>
              </a:defRPr>
            </a:lvl4pPr>
            <a:lvl5pPr>
              <a:lnSpc>
                <a:spcPct val="100000"/>
              </a:lnSpc>
              <a:spcBef>
                <a:spcPts val="0"/>
              </a:spcBef>
              <a:spcAft>
                <a:spcPts val="0"/>
              </a:spcAft>
              <a:buNone/>
              <a:defRPr sz="2400">
                <a:solidFill>
                  <a:srgbClr val="FFFFFF"/>
                </a:solidFill>
              </a:defRPr>
            </a:lvl5pPr>
            <a:lvl6pPr>
              <a:lnSpc>
                <a:spcPct val="100000"/>
              </a:lnSpc>
              <a:spcBef>
                <a:spcPts val="0"/>
              </a:spcBef>
              <a:spcAft>
                <a:spcPts val="0"/>
              </a:spcAft>
              <a:buNone/>
              <a:defRPr sz="2400">
                <a:solidFill>
                  <a:srgbClr val="FFFFFF"/>
                </a:solidFill>
              </a:defRPr>
            </a:lvl6pPr>
            <a:lvl7pPr>
              <a:lnSpc>
                <a:spcPct val="100000"/>
              </a:lnSpc>
              <a:spcBef>
                <a:spcPts val="0"/>
              </a:spcBef>
              <a:spcAft>
                <a:spcPts val="0"/>
              </a:spcAft>
              <a:buNone/>
              <a:defRPr sz="2400">
                <a:solidFill>
                  <a:srgbClr val="FFFFFF"/>
                </a:solidFill>
              </a:defRPr>
            </a:lvl7pPr>
            <a:lvl8pPr>
              <a:lnSpc>
                <a:spcPct val="100000"/>
              </a:lnSpc>
              <a:spcBef>
                <a:spcPts val="0"/>
              </a:spcBef>
              <a:spcAft>
                <a:spcPts val="0"/>
              </a:spcAft>
              <a:buNone/>
              <a:defRPr sz="2400">
                <a:solidFill>
                  <a:srgbClr val="FFFFFF"/>
                </a:solidFill>
              </a:defRPr>
            </a:lvl8pPr>
            <a:lvl9pPr>
              <a:lnSpc>
                <a:spcPct val="100000"/>
              </a:lnSpc>
              <a:spcBef>
                <a:spcPts val="0"/>
              </a:spcBef>
              <a:spcAft>
                <a:spcPts val="0"/>
              </a:spcAft>
              <a:buNone/>
              <a:defRPr sz="2400">
                <a:solidFill>
                  <a:srgbClr val="FFFFFF"/>
                </a:solidFill>
              </a:defRPr>
            </a:lvl9pPr>
          </a:lstStyle>
          <a:p>
            <a:endParaRPr/>
          </a:p>
        </p:txBody>
      </p:sp>
      <p:sp>
        <p:nvSpPr>
          <p:cNvPr id="5" name="Google Shape;13;p2"/>
          <p:cNvSpPr>
            <a:spLocks noGrp="1" noChangeArrowheads="1"/>
            <a:extLst>
              <a:ext uri="smNativeData">
                <pr:smNativeData xmlns:pr="smNativeData" xmlns:p14="http://schemas.microsoft.com/office/powerpoint/2010/main" xmlns="" val="SMDATA_13_w0wBYBMAAAAlAAAAZAAAAA0AAAAAkAAAAJAAAACQAAAAkAAAAAAAAAABAAAAAAAAAAEAAABQAAAAAAAAAAAA4D8AAAAAAADgPwAAAAAAAOA/AAAAAAAA4D8AAAAAAADgPwAAAAAAAOA/AAAAAAAA4D8AAAAAAADgPwAAAAAAAOA/AAAAAAAA4D8CAAAAjAAAAAAAAAAAAAAANTdEDP///wgAAAAAAAAAAAAAAAAAAAAAAAAAAAAAAAAAAAAAZAAAAAEAAABAAAAAAAAAAAAAAAAAAAAAAAAAAAAAAAAAAAAAAAAAAAAAAAAAAAAAAAAAAAAAAAAAAAAAAAAAAAAAAAAAAAAAAAAAAAAAAAAAAAAAAAAAAAAAAAAAAAAAFAAAADwAAAAAAAAAAAAAACAnKQkUAAAAAQAAABQAAAAUAAAAFAAAAAEAAAAAAAAAZAAAAGQAAAAAAAAAZAAAAGQAAAAVAAAAYAAAAAAAAAAAAAAADwAAACADAAAAAAAAAAAAAAEAAACgMgAAVgcAAKr4//8BAAAAf39/AAEAAABkAAAAAAAAABQAAABAHwAAAAAAACYAAAAAAAAAwOD//wAAAAAmAAAAZAAAABYAAABMAAAAAAAAAAAAAAAEAAAAAAAAAAEAAABLoX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eNAAAsBwAAH83AAAbHwAAEAAAACYAAAAIAAAAPLAAAAAAAAA="/>
              </a:ext>
            </a:extLst>
          </p:cNvSpPr>
          <p:nvPr>
            <p:ph type="sldNum" idx="12"/>
          </p:nvPr>
        </p:nvSpPr>
        <p:spPr/>
        <p:txBody>
          <a:bodyPr vert="horz" wrap="square" lIns="91440" tIns="91440" rIns="91440" bIns="91440" numCol="1" spcCol="215900" anchor="ctr">
            <a:prstTxWarp prst="textNoShape">
              <a:avLst/>
            </a:prstTxWarp>
          </a:bodyPr>
          <a:lstStyle>
            <a:lvl1pPr marL="0" indent="0" algn="r">
              <a:spcBef>
                <a:spcPts val="0"/>
              </a:spcBef>
              <a:spcAft>
                <a:spcPts val="0"/>
              </a:spcAft>
              <a:buNone/>
              <a:defRPr noProof="1">
                <a:solidFill>
                  <a:srgbClr val="FFFFFF"/>
                </a:solidFill>
              </a:defRPr>
            </a:lvl1pPr>
            <a:lvl2pPr>
              <a:buNone/>
              <a:defRPr>
                <a:solidFill>
                  <a:srgbClr val="FFFFFF"/>
                </a:solidFill>
              </a:defRPr>
            </a:lvl2pPr>
            <a:lvl3pPr>
              <a:buNone/>
              <a:defRPr>
                <a:solidFill>
                  <a:srgbClr val="FFFFFF"/>
                </a:solidFill>
              </a:defRPr>
            </a:lvl3pPr>
            <a:lvl4pPr>
              <a:buNone/>
              <a:defRPr>
                <a:solidFill>
                  <a:srgbClr val="FFFFFF"/>
                </a:solidFill>
              </a:defRPr>
            </a:lvl4pPr>
            <a:lvl5pPr>
              <a:buNone/>
              <a:defRPr>
                <a:solidFill>
                  <a:srgbClr val="FFFFFF"/>
                </a:solidFill>
              </a:defRPr>
            </a:lvl5pPr>
            <a:lvl6pPr>
              <a:buNone/>
              <a:defRPr>
                <a:solidFill>
                  <a:srgbClr val="FFFFFF"/>
                </a:solidFill>
              </a:defRPr>
            </a:lvl6pPr>
            <a:lvl7pPr>
              <a:buNone/>
              <a:defRPr>
                <a:solidFill>
                  <a:srgbClr val="FFFFFF"/>
                </a:solidFill>
              </a:defRPr>
            </a:lvl7pPr>
            <a:lvl8pPr>
              <a:buNone/>
              <a:defRPr>
                <a:solidFill>
                  <a:srgbClr val="FFFFFF"/>
                </a:solidFill>
              </a:defRPr>
            </a:lvl8pPr>
            <a:lvl9pPr>
              <a:buNone/>
              <a:defRPr>
                <a:solidFill>
                  <a:srgbClr val="FFFFFF"/>
                </a:solidFill>
              </a:defRPr>
            </a:lvl9pPr>
          </a:lstStyle>
          <a:p>
            <a:fld id="{9D421456-1870-17E2-3EFA-EEB75AB4C8BB}" type="slidenum">
              <a:rPr noProof="1"/>
              <a:pPr/>
              <a:t>‹#›</a:t>
            </a:fld>
            <a:endParaRPr noProof="1"/>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cSld name="BIG_NUMBER">
    <p:spTree>
      <p:nvGrpSpPr>
        <p:cNvPr id="1" name=""/>
        <p:cNvGrpSpPr/>
        <p:nvPr/>
      </p:nvGrpSpPr>
      <p:grpSpPr>
        <a:xfrm>
          <a:off x="0" y="0"/>
          <a:ext cx="0" cy="0"/>
          <a:chOff x="0" y="0"/>
          <a:chExt cx="0" cy="0"/>
        </a:xfrm>
      </p:grpSpPr>
      <p:sp>
        <p:nvSpPr>
          <p:cNvPr id="2" name="Google Shape;49;p11"/>
          <p:cNvSpPr>
            <a:extLst>
              <a:ext uri="smNativeData">
                <pr:smNativeData xmlns:pr="smNativeData" xmlns:p14="http://schemas.microsoft.com/office/powerpoint/2010/main" xmlns="" val="SMDATA_13_w0wBYBMAAAAlAAAAZAAAAA0AAAAAkAAAAJAAAACQAAAAkAAAAAAAAAABAAAAAAAAAAEAAABQAAAAAAAAAAAA4D8AAAAAAADgPwAAAAAAAOA/AAAAAAAA4D8AAAAAAADgPwAAAAAAAOA/AAAAAAAA4D8AAAAAAADgPwAAAAAAAOA/AAAAAAAA4D8CAAAAjAAAAAEAAAAAAAAAY9KXAP///wgAAAAAAAAAAAAAAAAAAAAAAAAAAAAAAAAAAAAAeAAAAAEAAABAAAAAAAAAAAAAAABaAAAAAAAAAAAAAAAAAAAAAAAAAAAAAAAAAAAAAAAAAAAAAAAAAAAAAAAAAAAAAAAAAAAAAAAAAAAAAAAAAAAAAAAAAAAAAAAAAAAAFAAAADwAAAAAAAAAAAAAACAnKQkUAAAAAQAAABQAAAAUAAAAFAAAAAEAAAAAAAAAZAAAAGQAAAAAAAAAZAAAAGQAAAAVAAAAYAAAAAAAAAAAAAAADwAAACADAAAAAAAAAAAAAAEAAACgMgAAVgcAAKr4//8BAAAAf39/AAEAAABkAAAAAAAAABQAAABAHwAAAAAAACYAAAAAAAAAwOD//wAAAAAmAAAAZAAAABYAAABMAAAAAAAAAAAAAAAEAAAAAAAAAAEAAABLoXMKAAAAACgAAAAoAAAAZAAAAGQAAAAAAAAAzMzMAAAAAABQAAAAUAAAAGQAAABkAAAAAAAAABcAAAAUAAAAAAAAAAAAAAD/fwAA/38AAAAAAAAJAAAABAAAABURDwwMAAAAEAAAAAAAAAAAAAAAAAAAAAAAAAAeAAAAaAAAAAAAAAAAAAAAAAAAAAAAAAAAAAAAECcAABAnAAAAAAAAAAAAAAAAAAAAAAAAAAAAAAAAAAAAAAAAAAAAABQAAAAAAAAAwMD/AAAAAABkAAAAMgAAAAAAAABkAAAAAAAAAH9/fwAKAAAAHwAAAFQAAABj0pcAAAAAAQAAAAAAAAAAAAAAAAAAAAAAAAAAAAAAAAAAAAAAAAAAAAAAAn9/fwAAAAADzMzMAMDA/wB/f38AAAAAAAAAAAAAAAAAAAAAAAAAAAAhAAAAGAAAABQAAAAAAAAACh8AAEA4AACkHwAAEAAAACYAAAAIAAAA//////////8="/>
              </a:ext>
            </a:extLst>
          </p:cNvSpPr>
          <p:nvPr/>
        </p:nvSpPr>
        <p:spPr>
          <a:xfrm>
            <a:off x="0" y="5045710"/>
            <a:ext cx="9144000" cy="97790"/>
          </a:xfrm>
          <a:prstGeom prst="rect">
            <a:avLst/>
          </a:prstGeom>
          <a:solidFill>
            <a:srgbClr val="63D297"/>
          </a:solidFill>
          <a:ln>
            <a:noFill/>
          </a:ln>
          <a:effectLst/>
        </p:spPr>
        <p:txBody>
          <a:bodyPr vert="horz" wrap="square" lIns="91440" tIns="91440" rIns="91440" bIns="91440" numCol="1" spcCol="215900" anchor="ctr"/>
          <a:lstStyle/>
          <a:p>
            <a:pPr marL="0" indent="0" algn="l">
              <a:spcBef>
                <a:spcPts val="0"/>
              </a:spcBef>
              <a:spcAft>
                <a:spcPts val="0"/>
              </a:spcAft>
              <a:buNone/>
            </a:pPr>
            <a:endParaRPr/>
          </a:p>
        </p:txBody>
      </p:sp>
      <p:sp>
        <p:nvSpPr>
          <p:cNvPr id="3" name="Google Shape;50;p11"/>
          <p:cNvSpPr>
            <a:spLocks noGrp="1" noChangeArrowheads="1"/>
            <a:extLst>
              <a:ext uri="smNativeData">
                <pr:smNativeData xmlns:pr="smNativeData" xmlns:p14="http://schemas.microsoft.com/office/powerpoint/2010/main" xmlns="" val="SMDATA_13_w0wBYBMAAAAlAAAAZAAAAA0AAAAAkAAAAJAAAACQAAAAkAAAAAAAAAABAAAAAAAAAAEAAABQAAAAAAAAAAAA4D8AAAAAAADgPwAAAAAAAOA/AAAAAAAA4D8AAAAAAADgPwAAAAAAAOA/AAAAAAAA4D8AAAAAAADgPwAAAAAAAOA/AAAAAAAA4D8CAAAAjAAAAAAAAAAAAAAANTdEDP///wgAAAAAAAAAAAAAAAAAAAAAAAAAAAAAAAAAAAAAZAAAAAEAAABAAAAAAAAAAAAAAAAAAAAAAAAAAAAAAAAAAAAAAAAAAAAAAAAAAAAAAAAAAAAAAAAAAAAAAAAAAAAAAAAAAAAAAAAAAAAAAAAAAAAAAAAAAAAAAAAAAAAAFAAAADwAAAAAAAAAAAAAACAnKQkUAAAAAQAAABQAAAAUAAAAFAAAAAEAAAAAAAAAZAAAAGQAAAAAAAAAZAAAAGQAAAAVAAAAYAAAAAAAAAAAAAAADwAAACADAAAAAAAAAAAAAAEAAACgMgAAVgcAAKr4//8BAAAAf39/AAEAAABkAAAAAAAAABQAAABAHwAAAAAAACYAAAAAAAAAwOD//wAAAAAmAAAAZAAAABYAAABMAAAAAAAAAAAAAAAEAAAAAAAAAAEAAABLoXMKAAAAACgAAAAoAAAAZAAAAGQAAAAAAAAAzMzMAAAAAABQAAAAUAAAAGQAAABkAAAAAAAAABcAAAAUAAAAAAAAAAAAAAD/fwAA/38AAAAAAAAJAAAABAAAAAEAA/s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rAQAAGQYAAFU2AADmEQAAEAAAACYAAAAIAAAAvbAAAAAAAAA="/>
              </a:ext>
            </a:extLst>
          </p:cNvSpPr>
          <p:nvPr>
            <p:ph type="title"/>
          </p:nvPr>
        </p:nvSpPr>
        <p:spPr>
          <a:xfrm>
            <a:off x="311785" y="991235"/>
            <a:ext cx="8520430" cy="1918335"/>
          </a:xfrm>
        </p:spPr>
        <p:txBody>
          <a:bodyPr vert="horz" wrap="square" lIns="91440" tIns="91440" rIns="91440" bIns="91440" numCol="1" spcCol="215900" anchor="ctr">
            <a:prstTxWarp prst="textNoShape">
              <a:avLst/>
            </a:prstTxWarp>
          </a:bodyPr>
          <a:lstStyle>
            <a:lvl1pPr algn="ctr">
              <a:spcBef>
                <a:spcPts val="0"/>
              </a:spcBef>
              <a:spcAft>
                <a:spcPts val="0"/>
              </a:spcAft>
              <a:buNone/>
              <a:defRPr sz="14000" b="1"/>
            </a:lvl1pPr>
            <a:lvl2pPr algn="ctr">
              <a:spcBef>
                <a:spcPts val="0"/>
              </a:spcBef>
              <a:spcAft>
                <a:spcPts val="0"/>
              </a:spcAft>
              <a:buNone/>
              <a:defRPr sz="14000" b="1"/>
            </a:lvl2pPr>
            <a:lvl3pPr algn="ctr">
              <a:spcBef>
                <a:spcPts val="0"/>
              </a:spcBef>
              <a:spcAft>
                <a:spcPts val="0"/>
              </a:spcAft>
              <a:buNone/>
              <a:defRPr sz="14000" b="1"/>
            </a:lvl3pPr>
            <a:lvl4pPr algn="ctr">
              <a:spcBef>
                <a:spcPts val="0"/>
              </a:spcBef>
              <a:spcAft>
                <a:spcPts val="0"/>
              </a:spcAft>
              <a:buNone/>
              <a:defRPr sz="14000" b="1"/>
            </a:lvl4pPr>
            <a:lvl5pPr algn="ctr">
              <a:spcBef>
                <a:spcPts val="0"/>
              </a:spcBef>
              <a:spcAft>
                <a:spcPts val="0"/>
              </a:spcAft>
              <a:buNone/>
              <a:defRPr sz="14000" b="1"/>
            </a:lvl5pPr>
            <a:lvl6pPr algn="ctr">
              <a:spcBef>
                <a:spcPts val="0"/>
              </a:spcBef>
              <a:spcAft>
                <a:spcPts val="0"/>
              </a:spcAft>
              <a:buNone/>
              <a:defRPr sz="14000" b="1"/>
            </a:lvl6pPr>
            <a:lvl7pPr algn="ctr">
              <a:spcBef>
                <a:spcPts val="0"/>
              </a:spcBef>
              <a:spcAft>
                <a:spcPts val="0"/>
              </a:spcAft>
              <a:buNone/>
              <a:defRPr sz="14000" b="1"/>
            </a:lvl7pPr>
            <a:lvl8pPr algn="ctr">
              <a:spcBef>
                <a:spcPts val="0"/>
              </a:spcBef>
              <a:spcAft>
                <a:spcPts val="0"/>
              </a:spcAft>
              <a:buNone/>
              <a:defRPr sz="14000" b="1"/>
            </a:lvl8pPr>
            <a:lvl9pPr algn="ctr">
              <a:spcBef>
                <a:spcPts val="0"/>
              </a:spcBef>
              <a:spcAft>
                <a:spcPts val="0"/>
              </a:spcAft>
              <a:buNone/>
              <a:defRPr sz="14000" b="1"/>
            </a:lvl9pPr>
          </a:lstStyle>
          <a:p>
            <a:r>
              <a:t>xx%</a:t>
            </a:r>
          </a:p>
        </p:txBody>
      </p:sp>
      <p:sp>
        <p:nvSpPr>
          <p:cNvPr id="4" name="Google Shape;51;p11"/>
          <p:cNvSpPr>
            <a:spLocks noGrp="1" noChangeArrowheads="1"/>
            <a:extLst>
              <a:ext uri="smNativeData">
                <pr:smNativeData xmlns:pr="smNativeData" xmlns:p14="http://schemas.microsoft.com/office/powerpoint/2010/main" xmlns="" val="SMDATA_13_w0wBYBMAAAAlAAAAZAAAAA0AAAAAkAAAAJAAAACQAAAAkAAAAAAAAAAAAAAAAAAAAAEAAABQAAAAAAAAAAAA4D8AAAAAAADgPwAAAAAAAOA/AAAAAAAA4D8AAAAAAADgPwAAAAAAAOA/AAAAAAAA4D8AAAAAAADgPwAAAAAAAOA/AAAAAAAA4D8CAAAAjAAAAAAAAAAAAAAANTdEDP///wgAAAAAAAAAAAAAAAAAAAAAAAAAAAAAAAAAAAAAZAAAAAEAAABAAAAAAAAAAAAAAAAAAAAAAAAAAAAAAAAAAAAAAAAAAAAAAAAAAAAAAAAAAAAAAAAAAAAAAAAAAAAAAAAAAAAAAAAAAAAAAAAAAAAAAAAAAAAAAAAAAAAAFAAAADwAAAAAAAAAAAAAACAnKQkUAAAAAQAAABQAAAAUAAAAFAAAAAEAAAAAAAAAZAAAAGQAAAAAAAAAZAAAAGQAAAAVAAAAYAAAAAAAAAAAAAAADwAAACADAAAAAAAAAAAAAAEAAACgMgAAVgcAAKr4//8BAAAAf39/AAEAAABkAAAAAAAAABQAAABAHwAAAAAAACYAAAAAAAAAwOD//wAAAAAmAAAAZAAAABYAAABMAAAAAAAAAAAAAAAEAAAAAAAAAAEAAABLoXMKAAAAACgAAAAoAAAAZAAAAGQAAAAAAAAAzMzMAAAAAABQAAAAUAAAAGQAAABkAAAAAAAAABcAAAAUAAAAAAAAAAAAAAD/fwAA/38AAAAAAAAJAAAABAAAAAAABgE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rAQAA5RIAAFU2AABxGAAAEAAAACYAAAAIAAAAPbAAAAAAAAA="/>
              </a:ext>
            </a:extLst>
          </p:cNvSpPr>
          <p:nvPr>
            <p:ph idx="1"/>
          </p:nvPr>
        </p:nvSpPr>
        <p:spPr>
          <a:xfrm>
            <a:off x="311785" y="3071495"/>
            <a:ext cx="8520430" cy="901700"/>
          </a:xfrm>
        </p:spPr>
        <p:txBody>
          <a:bodyPr vert="horz" wrap="square" lIns="91440" tIns="91440" rIns="91440" bIns="91440" numCol="1" spcCol="215900" anchor="t">
            <a:prstTxWarp prst="textNoShape">
              <a:avLst/>
            </a:prstTxWarp>
          </a:bodyPr>
          <a:lstStyle>
            <a:lvl1pPr marL="457200" indent="-342900" algn="ctr">
              <a:spcBef>
                <a:spcPts val="0"/>
              </a:spcBef>
              <a:spcAft>
                <a:spcPts val="0"/>
              </a:spcAft>
              <a:buSzPts val="1800"/>
              <a:buChar char="●"/>
            </a:lvl1pPr>
            <a:lvl2pPr marL="914400" indent="-317500" algn="ctr">
              <a:spcBef>
                <a:spcPts val="0"/>
              </a:spcBef>
              <a:spcAft>
                <a:spcPts val="0"/>
              </a:spcAft>
              <a:buSzPts val="1400"/>
              <a:buChar char="○"/>
            </a:lvl2pPr>
            <a:lvl3pPr marL="1371600" indent="-317500" algn="ctr">
              <a:spcBef>
                <a:spcPts val="0"/>
              </a:spcBef>
              <a:spcAft>
                <a:spcPts val="0"/>
              </a:spcAft>
              <a:buSzPts val="1400"/>
              <a:buChar char="■"/>
            </a:lvl3pPr>
            <a:lvl4pPr marL="1828800" indent="-317500" algn="ctr">
              <a:spcBef>
                <a:spcPts val="0"/>
              </a:spcBef>
              <a:spcAft>
                <a:spcPts val="0"/>
              </a:spcAft>
              <a:buSzPts val="1400"/>
              <a:buChar char="●"/>
            </a:lvl4pPr>
            <a:lvl5pPr marL="2286000" indent="-317500" algn="ctr">
              <a:spcBef>
                <a:spcPts val="0"/>
              </a:spcBef>
              <a:spcAft>
                <a:spcPts val="0"/>
              </a:spcAft>
              <a:buSzPts val="1400"/>
              <a:buChar char="○"/>
            </a:lvl5pPr>
            <a:lvl6pPr marL="2743200" indent="-317500" algn="ctr">
              <a:spcBef>
                <a:spcPts val="0"/>
              </a:spcBef>
              <a:spcAft>
                <a:spcPts val="0"/>
              </a:spcAft>
              <a:buSzPts val="1400"/>
              <a:buChar char="■"/>
            </a:lvl6pPr>
            <a:lvl7pPr marL="3200400" indent="-317500" algn="ctr">
              <a:spcBef>
                <a:spcPts val="0"/>
              </a:spcBef>
              <a:spcAft>
                <a:spcPts val="0"/>
              </a:spcAft>
              <a:buSzPts val="1400"/>
              <a:buChar char="●"/>
            </a:lvl7pPr>
            <a:lvl8pPr marL="3657600" indent="-317500" algn="ctr">
              <a:spcBef>
                <a:spcPts val="0"/>
              </a:spcBef>
              <a:spcAft>
                <a:spcPts val="0"/>
              </a:spcAft>
              <a:buSzPts val="1400"/>
              <a:buChar char="○"/>
            </a:lvl8pPr>
            <a:lvl9pPr marL="4114800" indent="-317500" algn="ctr">
              <a:spcBef>
                <a:spcPts val="0"/>
              </a:spcBef>
              <a:spcAft>
                <a:spcPts val="0"/>
              </a:spcAft>
              <a:buSzPts val="1400"/>
              <a:buChar char="■"/>
            </a:lvl9pPr>
          </a:lstStyle>
          <a:p>
            <a:endParaRPr/>
          </a:p>
        </p:txBody>
      </p:sp>
      <p:sp>
        <p:nvSpPr>
          <p:cNvPr id="5" name="Google Shape;52;p11"/>
          <p:cNvSpPr>
            <a:spLocks noGrp="1" noChangeArrowheads="1"/>
            <a:extLst>
              <a:ext uri="smNativeData">
                <pr:smNativeData xmlns:pr="smNativeData" xmlns:p14="http://schemas.microsoft.com/office/powerpoint/2010/main" xmlns="" val="SMDATA_13_w0wBYBMAAAAlAAAAZAAAAA0AAAAAkAAAAJAAAACQAAAAkAAAAAAAAAABAAAAAAAAAAEAAABQAAAAAAAAAAAA4D8AAAAAAADgPwAAAAAAAOA/AAAAAAAA4D8AAAAAAADgPwAAAAAAAOA/AAAAAAAA4D8AAAAAAADgPwAAAAAAAOA/AAAAAAAA4D8CAAAAjAAAAAAAAAAAAAAANTdEDP///wgAAAAAAAAAAAAAAAAAAAAAAAAAAAAAAAAAAAAAZAAAAAEAAABAAAAAAAAAAAAAAAAAAAAAAAAAAAAAAAAAAAAAAAAAAAAAAAAAAAAAAAAAAAAAAAAAAAAAAAAAAAAAAAAAAAAAAAAAAAAAAAAAAAAAAAAAAAAAAAAAAAAAFAAAADwAAAAAAAAAAAAAACAnKQkUAAAAAQAAABQAAAAUAAAAFAAAAAEAAAAAAAAAZAAAAGQAAAAAAAAAZAAAAGQAAAAVAAAAYAAAAAAAAAAAAAAADwAAACADAAAAAAAAAAAAAAEAAACgMgAAVgcAAKr4//8BAAAAf39/AAEAAABkAAAAAAAAABQAAABAHwAAAAAAACYAAAAAAAAAwOD//wAAAAAmAAAAZAAAABYAAABMAAAAAAAAAAAAAAAEAAAAAAAAAAEAAABLoX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eNAAAsBwAAH83AAAbHwAAEAAAACYAAAAIAAAAPLAAAAAAAAA="/>
              </a:ext>
            </a:extLst>
          </p:cNvSpPr>
          <p:nvPr>
            <p:ph type="sldNum" idx="12"/>
          </p:nvPr>
        </p:nvSpPr>
        <p:spPr/>
        <p:txBody>
          <a:bodyPr vert="horz" wrap="square" lIns="91440" tIns="91440" rIns="91440" bIns="91440" numCol="1" spcCol="215900" anchor="ctr">
            <a:prstTxWarp prst="textNoShape">
              <a:avLst/>
            </a:prstTxWarp>
          </a:bodyPr>
          <a:lstStyle>
            <a:lvl1pPr marL="0" indent="0" algn="r">
              <a:spcBef>
                <a:spcPts val="0"/>
              </a:spcBef>
              <a:spcAft>
                <a:spcPts val="0"/>
              </a:spcAft>
              <a:buNone/>
              <a:defRPr noProof="1"/>
            </a:lvl1pPr>
            <a:lvl2pPr>
              <a:buNone/>
            </a:lvl2pPr>
            <a:lvl3pPr>
              <a:buNone/>
            </a:lvl3pPr>
            <a:lvl4pPr>
              <a:buNone/>
            </a:lvl4pPr>
            <a:lvl5pPr>
              <a:buNone/>
            </a:lvl5pPr>
            <a:lvl6pPr>
              <a:buNone/>
            </a:lvl6pPr>
            <a:lvl7pPr>
              <a:buNone/>
            </a:lvl7pPr>
            <a:lvl8pPr>
              <a:buNone/>
            </a:lvl8pPr>
            <a:lvl9pPr>
              <a:buNone/>
            </a:lvl9pPr>
          </a:lstStyle>
          <a:p>
            <a:fld id="{9D427613-5D70-1780-3EFA-ABD538B4C8FE}" type="slidenum">
              <a:rPr noProof="1"/>
              <a:pPr/>
              <a:t>‹#›</a:t>
            </a:fld>
            <a:endParaRPr noProof="1"/>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Google Shape;54;p12"/>
          <p:cNvSpPr>
            <a:spLocks noGrp="1" noChangeArrowheads="1"/>
            <a:extLst>
              <a:ext uri="smNativeData">
                <pr:smNativeData xmlns:pr="smNativeData" xmlns:p14="http://schemas.microsoft.com/office/powerpoint/2010/main" xmlns="" val="SMDATA_13_w0wBYBMAAAAlAAAAZAAAAA0AAAAAkAAAAJAAAACQAAAAkAAAAAAAAAABAAAAAAAAAAEAAABQAAAAAAAAAAAA4D8AAAAAAADgPwAAAAAAAOA/AAAAAAAA4D8AAAAAAADgPwAAAAAAAOA/AAAAAAAA4D8AAAAAAADgPwAAAAAAAOA/AAAAAAAA4D8CAAAAjAAAAAAAAAAAAAAANTdEDP///wgAAAAAAAAAAAAAAAAAAAAAAAAAAAAAAAAAAAAAZAAAAAEAAABAAAAAAAAAAAAAAAAAAAAAAAAAAAAAAAAAAAAAAAAAAAAAAAAAAAAAAAAAAAAAAAAAAAAAAAAAAAAAAAAAAAAAAAAAAAAAAAAAAAAAAAAAAAAAAAAAAAAAFAAAADwAAAAAAAAAAAAAACAnKQkUAAAAAQAAABQAAAAUAAAAFAAAAAEAAAAAAAAAZAAAAGQAAAAAAAAAZAAAAGQAAAAVAAAAYAAAAAAAAAAAAAAADwAAACADAAAAAAAAAAAAAAEAAACgMgAAVgcAAKr4//8BAAAAf39/AAEAAABkAAAAAAAAABQAAABAHwAAAAAAACYAAAAAAAAAwOD//wAAAAAmAAAAZAAAABYAAABMAAAAAAAAAAAAAAAEAAAAAAAAAAEAAABLoX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eNAAAsBwAAH83AAAbHwAAEAAAACYAAAAIAAAAPLAAAAAAAAA="/>
              </a:ext>
            </a:extLst>
          </p:cNvSpPr>
          <p:nvPr>
            <p:ph type="sldNum" idx="12"/>
          </p:nvPr>
        </p:nvSpPr>
        <p:spPr/>
        <p:txBody>
          <a:bodyPr vert="horz" wrap="square" lIns="91440" tIns="91440" rIns="91440" bIns="91440" numCol="1" spcCol="215900" anchor="ctr">
            <a:prstTxWarp prst="textNoShape">
              <a:avLst/>
            </a:prstTxWarp>
          </a:bodyPr>
          <a:lstStyle>
            <a:lvl1pPr marL="0" indent="0" algn="r">
              <a:spcBef>
                <a:spcPts val="0"/>
              </a:spcBef>
              <a:spcAft>
                <a:spcPts val="0"/>
              </a:spcAft>
              <a:buNone/>
              <a:defRPr noProof="1"/>
            </a:lvl1pPr>
            <a:lvl2pPr>
              <a:buNone/>
            </a:lvl2pPr>
            <a:lvl3pPr>
              <a:buNone/>
            </a:lvl3pPr>
            <a:lvl4pPr>
              <a:buNone/>
            </a:lvl4pPr>
            <a:lvl5pPr>
              <a:buNone/>
            </a:lvl5pPr>
            <a:lvl6pPr>
              <a:buNone/>
            </a:lvl6pPr>
            <a:lvl7pPr>
              <a:buNone/>
            </a:lvl7pPr>
            <a:lvl8pPr>
              <a:buNone/>
            </a:lvl8pPr>
            <a:lvl9pPr>
              <a:buNone/>
            </a:lvl9pPr>
          </a:lstStyle>
          <a:p>
            <a:fld id="{9D4230B1-FF70-17C6-3EFA-09937EB4C85C}" type="slidenum">
              <a:rPr noProof="1"/>
              <a:pPr/>
              <a:t>‹#›</a:t>
            </a:fld>
            <a:endParaRPr noProof="1"/>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_HEADER">
    <p:bg>
      <p:bgPr>
        <a:solidFill>
          <a:srgbClr val="202729"/>
        </a:solidFill>
        <a:effectLst/>
      </p:bgPr>
    </p:bg>
    <p:spTree>
      <p:nvGrpSpPr>
        <p:cNvPr id="1" name=""/>
        <p:cNvGrpSpPr/>
        <p:nvPr/>
      </p:nvGrpSpPr>
      <p:grpSpPr>
        <a:xfrm>
          <a:off x="0" y="0"/>
          <a:ext cx="0" cy="0"/>
          <a:chOff x="0" y="0"/>
          <a:chExt cx="0" cy="0"/>
        </a:xfrm>
      </p:grpSpPr>
      <p:cxnSp>
        <p:nvCxnSpPr>
          <p:cNvPr id="2" name="Google Shape;15;p3"/>
          <p:cNvCxnSpPr>
            <a:extLst>
              <a:ext uri="smNativeData">
                <pr:smNativeData xmlns:pr="smNativeData" xmlns:p14="http://schemas.microsoft.com/office/powerpoint/2010/main" xmlns="" val="SMDATA_13_w0wBYBMAAAAlAAAADQAAAA0AAAAAkAAAAEgAAACQAAAASAAAAAAAAAAAAAAAAAAAAAEAAABQAAAAAAAAAAAA8L8AAAAAAAAAAAAAAAAAAPA/AAAAAAAA4D8AAAAAAADgPwAAAAAAAOA/AAAAAAAA4D8AAAAAAADgPwAAAAAAAOA/AAAAAAAA4D8CAAAAjAAAAAAAAAAAAAAANTdEDP///wgAAAAAAAAAAAAAAAAAAAAAAAAAAAAAAAAAAAAAZAAAAAEAAABAAAAAAAAAAAAAAAAAAAAAAAAAAAAAAAAAAAAAAAAAAAAAAAAAAAAAAAAAAAAAAAAAAAAAAAAAAAAAAAAAAAAAAAAAAAAAAAAAAAAAAAAAAAAAAAAAAAAAFAAAADwAAAABAAAAAAAAAGPSlwAeAAAAAQAAACMAAAAjAAAAIwAAAB4AAAAAAAAASwAAAEsAAAAAAAAASwAAAEsAAAAVAAAAYAAAAAAAAAAAAAAADwAAACADAAAAAAAAAAAAAAEAAACgMgAAVgcAAKr4//8BAAAAf39/AAEAAABkAAAAAAAAABQAAABAHwAAAAAAACYAAAAAAAAAwOD//wAAAAAmAAAAZAAAABYAAABMAAAAAAAAAAAAAAAEAAAAAAAAAAEAAABLoX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Y9KXAH9/fwAAAAADzMzMAMDA/wB/f38AAAAAAAAAAAAAAAAAAAAAAAAAAAAhAAAAGAAAABQAAAAAAAAAcRIAAEA4AAByEgAAEAAAACYAAAAIAAAA//////////8="/>
              </a:ext>
            </a:extLst>
          </p:cNvCxnSpPr>
          <p:nvPr/>
        </p:nvCxnSpPr>
        <p:spPr>
          <a:xfrm rot="5400000">
            <a:off x="4571365" y="-1573530"/>
            <a:ext cx="635" cy="9144000"/>
          </a:xfrm>
          <a:prstGeom prst="straightConnector1">
            <a:avLst/>
          </a:prstGeom>
          <a:noFill/>
          <a:ln w="19050" cap="flat" cmpd="sng" algn="ctr">
            <a:solidFill>
              <a:srgbClr val="63D297"/>
            </a:solidFill>
            <a:prstDash val="solid"/>
            <a:headEnd type="none"/>
            <a:tailEnd type="none"/>
          </a:ln>
          <a:effectLst/>
        </p:spPr>
      </p:cxnSp>
      <p:sp>
        <p:nvSpPr>
          <p:cNvPr id="3" name="Google Shape;16;p3"/>
          <p:cNvSpPr>
            <a:spLocks noGrp="1" noChangeArrowheads="1"/>
            <a:extLst>
              <a:ext uri="smNativeData">
                <pr:smNativeData xmlns:pr="smNativeData" xmlns:p14="http://schemas.microsoft.com/office/powerpoint/2010/main" xmlns="" val="SMDATA_13_w0wBYBMAAAAlAAAAZAAAAA0AAAAAkAAAAJAAAACQAAAAkAAAAAAAAAACAAAAAAAAAAEAAABQAAAAAAAAAAAA4D8AAAAAAADgPwAAAAAAAOA/AAAAAAAA4D8AAAAAAADgPwAAAAAAAOA/AAAAAAAA4D8AAAAAAADgPwAAAAAAAOA/AAAAAAAA4D8CAAAAjAAAAAAAAAAAAAAANTdEDP///wgAAAAAAAAAAAAAAAAAAAAAAAAAAAAAAAAAAAAAZAAAAAEAAABAAAAAAAAAAAAAAAAAAAAAAAAAAAAAAAAAAAAAAAAAAAAAAAAAAAAAAAAAAAAAAAAAAAAAAAAAAAAAAAAAAAAAAAAAAAAAAAAAAAAAAAAAAAAAAAAAAAAAFAAAADwAAAAAAAAAAAAAACAnKQkUAAAAAQAAABQAAAAUAAAAFAAAAAEAAAAAAAAAZAAAAGQAAAAAAAAAZAAAAGQAAAAVAAAAYAAAAAAAAAAAAAAADwAAACADAAAAAAAAAAAAAAEAAACgMgAAVgcAAKr4//8BAAAAf39/AAEAAABkAAAAAAAAABQAAABAHwAAAAAAACYAAAAAAAAAwOD//wAAAAAmAAAAZAAAABYAAABMAAAAAAAAAAAAAAAEAAAAAAAAAAEAAABLoX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kAwAAqAwAABw1AAByEQAAEAAAACYAAAAIAAAAvbAAAAAAAAA="/>
              </a:ext>
            </a:extLst>
          </p:cNvSpPr>
          <p:nvPr>
            <p:ph type="title"/>
          </p:nvPr>
        </p:nvSpPr>
        <p:spPr>
          <a:xfrm>
            <a:off x="510540" y="2057400"/>
            <a:ext cx="8122920" cy="778510"/>
          </a:xfrm>
        </p:spPr>
        <p:txBody>
          <a:bodyPr vert="horz" wrap="square" lIns="91440" tIns="91440" rIns="91440" bIns="91440" numCol="1" spcCol="215900" anchor="b">
            <a:prstTxWarp prst="textNoShape">
              <a:avLst/>
            </a:prstTxWarp>
          </a:bodyPr>
          <a:lstStyle>
            <a:lvl1pPr>
              <a:spcBef>
                <a:spcPts val="0"/>
              </a:spcBef>
              <a:spcAft>
                <a:spcPts val="0"/>
              </a:spcAft>
              <a:buNone/>
              <a:defRPr sz="3600">
                <a:solidFill>
                  <a:srgbClr val="FFFFFF"/>
                </a:solidFill>
              </a:defRPr>
            </a:lvl1pPr>
            <a:lvl2pPr>
              <a:spcBef>
                <a:spcPts val="0"/>
              </a:spcBef>
              <a:spcAft>
                <a:spcPts val="0"/>
              </a:spcAft>
              <a:buNone/>
              <a:defRPr sz="3600">
                <a:solidFill>
                  <a:srgbClr val="FFFFFF"/>
                </a:solidFill>
              </a:defRPr>
            </a:lvl2pPr>
            <a:lvl3pPr>
              <a:spcBef>
                <a:spcPts val="0"/>
              </a:spcBef>
              <a:spcAft>
                <a:spcPts val="0"/>
              </a:spcAft>
              <a:buNone/>
              <a:defRPr sz="3600">
                <a:solidFill>
                  <a:srgbClr val="FFFFFF"/>
                </a:solidFill>
              </a:defRPr>
            </a:lvl3pPr>
            <a:lvl4pPr>
              <a:spcBef>
                <a:spcPts val="0"/>
              </a:spcBef>
              <a:spcAft>
                <a:spcPts val="0"/>
              </a:spcAft>
              <a:buNone/>
              <a:defRPr sz="3600">
                <a:solidFill>
                  <a:srgbClr val="FFFFFF"/>
                </a:solidFill>
              </a:defRPr>
            </a:lvl4pPr>
            <a:lvl5pPr>
              <a:spcBef>
                <a:spcPts val="0"/>
              </a:spcBef>
              <a:spcAft>
                <a:spcPts val="0"/>
              </a:spcAft>
              <a:buNone/>
              <a:defRPr sz="3600">
                <a:solidFill>
                  <a:srgbClr val="FFFFFF"/>
                </a:solidFill>
              </a:defRPr>
            </a:lvl5pPr>
            <a:lvl6pPr>
              <a:spcBef>
                <a:spcPts val="0"/>
              </a:spcBef>
              <a:spcAft>
                <a:spcPts val="0"/>
              </a:spcAft>
              <a:buNone/>
              <a:defRPr sz="3600">
                <a:solidFill>
                  <a:srgbClr val="FFFFFF"/>
                </a:solidFill>
              </a:defRPr>
            </a:lvl6pPr>
            <a:lvl7pPr>
              <a:spcBef>
                <a:spcPts val="0"/>
              </a:spcBef>
              <a:spcAft>
                <a:spcPts val="0"/>
              </a:spcAft>
              <a:buNone/>
              <a:defRPr sz="3600">
                <a:solidFill>
                  <a:srgbClr val="FFFFFF"/>
                </a:solidFill>
              </a:defRPr>
            </a:lvl7pPr>
            <a:lvl8pPr>
              <a:spcBef>
                <a:spcPts val="0"/>
              </a:spcBef>
              <a:spcAft>
                <a:spcPts val="0"/>
              </a:spcAft>
              <a:buNone/>
              <a:defRPr sz="3600">
                <a:solidFill>
                  <a:srgbClr val="FFFFFF"/>
                </a:solidFill>
              </a:defRPr>
            </a:lvl8pPr>
            <a:lvl9pPr>
              <a:spcBef>
                <a:spcPts val="0"/>
              </a:spcBef>
              <a:spcAft>
                <a:spcPts val="0"/>
              </a:spcAft>
              <a:buNone/>
              <a:defRPr sz="3600">
                <a:solidFill>
                  <a:srgbClr val="FFFFFF"/>
                </a:solidFill>
              </a:defRPr>
            </a:lvl9pPr>
          </a:lstStyle>
          <a:p>
            <a:endParaRPr/>
          </a:p>
        </p:txBody>
      </p:sp>
      <p:sp>
        <p:nvSpPr>
          <p:cNvPr id="4" name="Google Shape;17;p3"/>
          <p:cNvSpPr>
            <a:spLocks noGrp="1" noChangeArrowheads="1"/>
            <a:extLst>
              <a:ext uri="smNativeData">
                <pr:smNativeData xmlns:pr="smNativeData" xmlns:p14="http://schemas.microsoft.com/office/powerpoint/2010/main" xmlns="" val="SMDATA_13_w0wBYBMAAAAlAAAAZAAAAA0AAAAAkAAAAJAAAACQAAAAkAAAAAAAAAABAAAAAAAAAAEAAABQAAAAAAAAAAAA4D8AAAAAAADgPwAAAAAAAOA/AAAAAAAA4D8AAAAAAADgPwAAAAAAAOA/AAAAAAAA4D8AAAAAAADgPwAAAAAAAOA/AAAAAAAA4D8CAAAAjAAAAAAAAAAAAAAANTdEDP///wgAAAAAAAAAAAAAAAAAAAAAAAAAAAAAAAAAAAAAZAAAAAEAAABAAAAAAAAAAAAAAAAAAAAAAAAAAAAAAAAAAAAAAAAAAAAAAAAAAAAAAAAAAAAAAAAAAAAAAAAAAAAAAAAAAAAAAAAAAAAAAAAAAAAAAAAAAAAAAAAAAAAAFAAAADwAAAAAAAAAAAAAACAnKQkUAAAAAQAAABQAAAAUAAAAFAAAAAEAAAAAAAAAZAAAAGQAAAAAAAAAZAAAAGQAAAAVAAAAYAAAAAAAAAAAAAAADwAAACADAAAAAAAAAAAAAAEAAACgMgAAVgcAAKr4//8BAAAAf39/AAEAAABkAAAAAAAAABQAAABAHwAAAAAAACYAAAAAAAAAwOD//wAAAAAmAAAAZAAAABYAAABMAAAAAAAAAAAAAAAEAAAAAAAAAAEAAABLoX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eNAAAsBwAAH83AAAbHwAAEAAAACYAAAAIAAAAPLAAAAAAAAA="/>
              </a:ext>
            </a:extLst>
          </p:cNvSpPr>
          <p:nvPr>
            <p:ph type="sldNum" idx="12"/>
          </p:nvPr>
        </p:nvSpPr>
        <p:spPr/>
        <p:txBody>
          <a:bodyPr vert="horz" wrap="square" lIns="91440" tIns="91440" rIns="91440" bIns="91440" numCol="1" spcCol="215900" anchor="ctr">
            <a:prstTxWarp prst="textNoShape">
              <a:avLst/>
            </a:prstTxWarp>
          </a:bodyPr>
          <a:lstStyle>
            <a:lvl1pPr marL="0" indent="0" algn="r">
              <a:spcBef>
                <a:spcPts val="0"/>
              </a:spcBef>
              <a:spcAft>
                <a:spcPts val="0"/>
              </a:spcAft>
              <a:buNone/>
              <a:defRPr noProof="1">
                <a:solidFill>
                  <a:srgbClr val="FFFFFF"/>
                </a:solidFill>
              </a:defRPr>
            </a:lvl1pPr>
            <a:lvl2pPr>
              <a:buNone/>
              <a:defRPr>
                <a:solidFill>
                  <a:srgbClr val="FFFFFF"/>
                </a:solidFill>
              </a:defRPr>
            </a:lvl2pPr>
            <a:lvl3pPr>
              <a:buNone/>
              <a:defRPr>
                <a:solidFill>
                  <a:srgbClr val="FFFFFF"/>
                </a:solidFill>
              </a:defRPr>
            </a:lvl3pPr>
            <a:lvl4pPr>
              <a:buNone/>
              <a:defRPr>
                <a:solidFill>
                  <a:srgbClr val="FFFFFF"/>
                </a:solidFill>
              </a:defRPr>
            </a:lvl4pPr>
            <a:lvl5pPr>
              <a:buNone/>
              <a:defRPr>
                <a:solidFill>
                  <a:srgbClr val="FFFFFF"/>
                </a:solidFill>
              </a:defRPr>
            </a:lvl5pPr>
            <a:lvl6pPr>
              <a:buNone/>
              <a:defRPr>
                <a:solidFill>
                  <a:srgbClr val="FFFFFF"/>
                </a:solidFill>
              </a:defRPr>
            </a:lvl6pPr>
            <a:lvl7pPr>
              <a:buNone/>
              <a:defRPr>
                <a:solidFill>
                  <a:srgbClr val="FFFFFF"/>
                </a:solidFill>
              </a:defRPr>
            </a:lvl7pPr>
            <a:lvl8pPr>
              <a:buNone/>
              <a:defRPr>
                <a:solidFill>
                  <a:srgbClr val="FFFFFF"/>
                </a:solidFill>
              </a:defRPr>
            </a:lvl8pPr>
            <a:lvl9pPr>
              <a:buNone/>
              <a:defRPr>
                <a:solidFill>
                  <a:srgbClr val="FFFFFF"/>
                </a:solidFill>
              </a:defRPr>
            </a:lvl9pPr>
          </a:lstStyle>
          <a:p>
            <a:fld id="{9D424F80-CE70-17B9-3EFA-38EC01B4C86D}" type="slidenum">
              <a:rPr noProof="1"/>
              <a:pPr/>
              <a:t>‹#›</a:t>
            </a:fld>
            <a:endParaRPr noProof="1"/>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_AND_BODY">
    <p:spTree>
      <p:nvGrpSpPr>
        <p:cNvPr id="1" name=""/>
        <p:cNvGrpSpPr/>
        <p:nvPr/>
      </p:nvGrpSpPr>
      <p:grpSpPr>
        <a:xfrm>
          <a:off x="0" y="0"/>
          <a:ext cx="0" cy="0"/>
          <a:chOff x="0" y="0"/>
          <a:chExt cx="0" cy="0"/>
        </a:xfrm>
      </p:grpSpPr>
      <p:sp>
        <p:nvSpPr>
          <p:cNvPr id="2" name="Google Shape;19;p4"/>
          <p:cNvSpPr>
            <a:extLst>
              <a:ext uri="smNativeData">
                <pr:smNativeData xmlns:pr="smNativeData" xmlns:p14="http://schemas.microsoft.com/office/powerpoint/2010/main" xmlns="" val="SMDATA_13_w0wBYBMAAAAlAAAAZAAAAA0AAAAAkAAAAJAAAACQAAAAkAAAAAAAAAABAAAAAAAAAAEAAABQAAAAAAAAAAAA4D8AAAAAAADgPwAAAAAAAOA/AAAAAAAA4D8AAAAAAADgPwAAAAAAAOA/AAAAAAAA4D8AAAAAAADgPwAAAAAAAOA/AAAAAAAA4D8CAAAAjAAAAAEAAAAAAAAAY9KXAP///wgAAAAAAAAAAAAAAAAAAAAAAAAAAAAAAAAAAAAAeAAAAAEAAABAAAAAAAAAAAAAAABaAAAAAAAAAAAAAAAAAAAAAAAAAAAAAAAAAAAAAAAAAAAAAAAAAAAAAAAAAAAAAAAAAAAAAAAAAAAAAAAAAAAAAAAAAAAAAAAAAAAAFAAAADwAAAAAAAAAAAAAACAnKQkUAAAAAQAAABQAAAAUAAAAFAAAAAEAAAAAAAAAZAAAAGQAAAAAAAAAZAAAAGQAAAAVAAAAYAAAAAAAAAAAAAAADwAAACADAAAAAAAAAAAAAAEAAACgMgAAVgcAAKr4//8BAAAAf39/AAEAAABkAAAAAAAAABQAAABAHwAAAAAAACYAAAAAAAAAwOD//wAAAAAmAAAAZAAAABYAAABMAAAAAAAAAAAAAAAEAAAAAAAAAAEAAABLoX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j0pcA////AQAAAAAAAAAAAAAAAAAAAAAAAAAAAAAAAAAAAAAAAAAAICcpAn9/fwBLoXMDzMzMAMDA/wB/f38AAAAAAAAAAAAAAAAAAAAAAAAAAAAhAAAAGAAAABQAAAAAAAAACh8AAEA4AACkHwAAEAAAACYAAAAIAAAA//////////8="/>
              </a:ext>
            </a:extLst>
          </p:cNvSpPr>
          <p:nvPr/>
        </p:nvSpPr>
        <p:spPr>
          <a:xfrm>
            <a:off x="0" y="5045710"/>
            <a:ext cx="9144000" cy="97790"/>
          </a:xfrm>
          <a:prstGeom prst="rect">
            <a:avLst/>
          </a:prstGeom>
          <a:solidFill>
            <a:srgbClr val="63D297"/>
          </a:solidFill>
          <a:ln>
            <a:noFill/>
          </a:ln>
          <a:effectLst/>
        </p:spPr>
        <p:txBody>
          <a:bodyPr vert="horz" wrap="square" lIns="91440" tIns="91440" rIns="91440" bIns="91440" numCol="1" spcCol="215900" anchor="ctr"/>
          <a:lstStyle/>
          <a:p>
            <a:pPr marL="0" indent="0" algn="l">
              <a:spcBef>
                <a:spcPts val="0"/>
              </a:spcBef>
              <a:spcAft>
                <a:spcPts val="0"/>
              </a:spcAft>
              <a:buNone/>
            </a:pPr>
            <a:endParaRPr/>
          </a:p>
        </p:txBody>
      </p:sp>
      <p:sp>
        <p:nvSpPr>
          <p:cNvPr id="3" name="Google Shape;20;p4"/>
          <p:cNvSpPr>
            <a:spLocks noGrp="1" noChangeArrowheads="1"/>
            <a:extLst>
              <a:ext uri="smNativeData">
                <pr:smNativeData xmlns:pr="smNativeData" xmlns:p14="http://schemas.microsoft.com/office/powerpoint/2010/main" xmlns="" val="SMDATA_13_w0wBYBMAAAAlAAAAZAAAAA0AAAAAkAAAAJAAAACQAAAAkAAAAAAAAAAAAAAAAAAAAAEAAABQAAAAAAAAAAAA4D8AAAAAAADgPwAAAAAAAOA/AAAAAAAA4D8AAAAAAADgPwAAAAAAAOA/AAAAAAAA4D8AAAAAAADgPwAAAAAAAOA/AAAAAAAA4D8CAAAAjAAAAAAAAAAAAAAANTdEDP///wgAAAAAAAAAAAAAAAAAAAAAAAAAAAAAAAAAAAAAZAAAAAEAAABAAAAAAAAAAAAAAAAAAAAAAAAAAAAAAAAAAAAAAAAAAAAAAAAAAAAAAAAAAAAAAAAAAAAAAAAAAAAAAAAAAAAAAAAAAAAAAAAAAAAAAAAAAAAAAAAAAAAAFAAAADwAAAAAAAAAAAAAACAnKQkUAAAAAQAAABQAAAAUAAAAFAAAAAEAAAAAAAAAZAAAAGQAAAAAAAAAZAAAAGQAAAAVAAAAYAAAAAAAAAAAAAAADwAAACADAAAAAAAAAAAAAAEAAACgMgAAVgcAAKr4//8BAAAAf39/AAEAAABkAAAAAAAAABQAAABAHwAAAAAAACYAAAAAAAAAwOD//wAAAAAmAAAAZAAAABYAAABMAAAAAAAAAAAAAAAEAAAAAAAAAAEAAABLoX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rAQAAvQIAAFU2AABDBgAAEAAAACYAAAAIAAAAPLAAAAAAAAA="/>
              </a:ext>
            </a:extLst>
          </p:cNvSpPr>
          <p:nvPr>
            <p:ph type="title"/>
          </p:nvPr>
        </p:nvSpPr>
        <p:spPr/>
        <p:txBody>
          <a:bodyPr vert="horz" wrap="square" lIns="91440" tIns="91440" rIns="91440" bIns="91440" numCol="1" spcCol="215900" anchor="t">
            <a:prstTxWarp prst="textNoShape">
              <a:avLst/>
            </a:prstTxWarp>
          </a:bodyPr>
          <a:lstStyle>
            <a:lvl1pPr>
              <a:spcBef>
                <a:spcPts val="0"/>
              </a:spcBef>
              <a:spcAft>
                <a:spcPts val="0"/>
              </a:spcAft>
              <a:buNone/>
            </a:lvl1pPr>
            <a:lvl2pPr>
              <a:spcBef>
                <a:spcPts val="0"/>
              </a:spcBef>
              <a:spcAft>
                <a:spcPts val="0"/>
              </a:spcAft>
              <a:buNone/>
            </a:lvl2pPr>
            <a:lvl3pPr>
              <a:spcBef>
                <a:spcPts val="0"/>
              </a:spcBef>
              <a:spcAft>
                <a:spcPts val="0"/>
              </a:spcAft>
              <a:buNone/>
            </a:lvl3pPr>
            <a:lvl4pPr>
              <a:spcBef>
                <a:spcPts val="0"/>
              </a:spcBef>
              <a:spcAft>
                <a:spcPts val="0"/>
              </a:spcAft>
              <a:buNone/>
            </a:lvl4pPr>
            <a:lvl5pPr>
              <a:spcBef>
                <a:spcPts val="0"/>
              </a:spcBef>
              <a:spcAft>
                <a:spcPts val="0"/>
              </a:spcAft>
              <a:buNone/>
            </a:lvl5pPr>
            <a:lvl6pPr>
              <a:spcBef>
                <a:spcPts val="0"/>
              </a:spcBef>
              <a:spcAft>
                <a:spcPts val="0"/>
              </a:spcAft>
              <a:buNone/>
            </a:lvl6pPr>
            <a:lvl7pPr>
              <a:spcBef>
                <a:spcPts val="0"/>
              </a:spcBef>
              <a:spcAft>
                <a:spcPts val="0"/>
              </a:spcAft>
              <a:buNone/>
            </a:lvl7pPr>
            <a:lvl8pPr>
              <a:spcBef>
                <a:spcPts val="0"/>
              </a:spcBef>
              <a:spcAft>
                <a:spcPts val="0"/>
              </a:spcAft>
              <a:buNone/>
            </a:lvl8pPr>
            <a:lvl9pPr>
              <a:spcBef>
                <a:spcPts val="0"/>
              </a:spcBef>
              <a:spcAft>
                <a:spcPts val="0"/>
              </a:spcAft>
              <a:buNone/>
            </a:lvl9pPr>
          </a:lstStyle>
          <a:p>
            <a:endParaRPr/>
          </a:p>
        </p:txBody>
      </p:sp>
      <p:sp>
        <p:nvSpPr>
          <p:cNvPr id="4" name="Google Shape;21;p4"/>
          <p:cNvSpPr>
            <a:spLocks noGrp="1" noChangeArrowheads="1"/>
            <a:extLst>
              <a:ext uri="smNativeData">
                <pr:smNativeData xmlns:pr="smNativeData" xmlns:p14="http://schemas.microsoft.com/office/powerpoint/2010/main" xmlns="" val="SMDATA_13_w0wBYBMAAAAlAAAAZAAAAA0AAAAAkAAAAJAAAACQAAAAkAAAAAAAAAAAAAAAAAAAAAEAAABQAAAAAAAAAAAA4D8AAAAAAADgPwAAAAAAAOA/AAAAAAAA4D8AAAAAAADgPwAAAAAAAOA/AAAAAAAA4D8AAAAAAADgPwAAAAAAAOA/AAAAAAAA4D8CAAAAjAAAAAAAAAAAAAAANTdEDP///wgAAAAAAAAAAAAAAAAAAAAAAAAAAAAAAAAAAAAAZAAAAAEAAABAAAAAAAAAAAAAAAAAAAAAAAAAAAAAAAAAAAAAAAAAAAAAAAAAAAAAAAAAAAAAAAAAAAAAAAAAAAAAAAAAAAAAAAAAAAAAAAAAAAAAAAAAAAAAAAAAAAAAFAAAADwAAAAAAAAAAAAAACAnKQkUAAAAAQAAABQAAAAUAAAAFAAAAAEAAAAAAAAAZAAAAGQAAAAAAAAAZAAAAGQAAAAVAAAAYAAAAAAAAAAAAAAADwAAACADAAAAAAAAAAAAAAEAAACgMgAAVgcAAKr4//8BAAAAf39/AAEAAABkAAAAAAAAABQAAABAHwAAAAAAACYAAAAAAAAAwOD//wAAAAAmAAAAZAAAABYAAABMAAAAAAAAAAAAAAAEAAAAAAAAAAEAAABLoX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rAQAAFwcAAFU2AAAbHAAAEAAAACYAAAAIAAAAPLAAAAAAAAA="/>
              </a:ext>
            </a:extLst>
          </p:cNvSpPr>
          <p:nvPr>
            <p:ph idx="1"/>
          </p:nvPr>
        </p:nvSpPr>
        <p:spPr/>
        <p:txBody>
          <a:bodyPr vert="horz" wrap="square" lIns="91440" tIns="91440" rIns="91440" bIns="91440" numCol="1" spcCol="215900" anchor="t">
            <a:prstTxWarp prst="textNoShape">
              <a:avLst/>
            </a:prstTxWarp>
          </a:bodyPr>
          <a:lstStyle>
            <a:lvl1pPr marL="457200" indent="-342900">
              <a:spcBef>
                <a:spcPts val="0"/>
              </a:spcBef>
              <a:spcAft>
                <a:spcPts val="0"/>
              </a:spcAft>
              <a:buSzPts val="1800"/>
              <a:buChar char="●"/>
            </a:lvl1pPr>
            <a:lvl2pPr marL="914400" indent="-317500">
              <a:spcBef>
                <a:spcPts val="0"/>
              </a:spcBef>
              <a:spcAft>
                <a:spcPts val="0"/>
              </a:spcAft>
              <a:buSzPts val="1400"/>
              <a:buChar char="○"/>
            </a:lvl2pPr>
            <a:lvl3pPr marL="1371600" indent="-317500">
              <a:spcBef>
                <a:spcPts val="0"/>
              </a:spcBef>
              <a:spcAft>
                <a:spcPts val="0"/>
              </a:spcAft>
              <a:buSzPts val="1400"/>
              <a:buChar char="■"/>
            </a:lvl3pPr>
            <a:lvl4pPr marL="1828800" indent="-317500">
              <a:spcBef>
                <a:spcPts val="0"/>
              </a:spcBef>
              <a:spcAft>
                <a:spcPts val="0"/>
              </a:spcAft>
              <a:buSzPts val="1400"/>
              <a:buChar char="●"/>
            </a:lvl4pPr>
            <a:lvl5pPr marL="2286000" indent="-317500">
              <a:spcBef>
                <a:spcPts val="0"/>
              </a:spcBef>
              <a:spcAft>
                <a:spcPts val="0"/>
              </a:spcAft>
              <a:buSzPts val="1400"/>
              <a:buChar char="○"/>
            </a:lvl5pPr>
            <a:lvl6pPr marL="2743200" indent="-317500">
              <a:spcBef>
                <a:spcPts val="0"/>
              </a:spcBef>
              <a:spcAft>
                <a:spcPts val="0"/>
              </a:spcAft>
              <a:buSzPts val="1400"/>
              <a:buChar char="■"/>
            </a:lvl6pPr>
            <a:lvl7pPr marL="3200400" indent="-317500">
              <a:spcBef>
                <a:spcPts val="0"/>
              </a:spcBef>
              <a:spcAft>
                <a:spcPts val="0"/>
              </a:spcAft>
              <a:buSzPts val="1400"/>
              <a:buChar char="●"/>
            </a:lvl7pPr>
            <a:lvl8pPr marL="3657600" indent="-317500">
              <a:spcBef>
                <a:spcPts val="0"/>
              </a:spcBef>
              <a:spcAft>
                <a:spcPts val="0"/>
              </a:spcAft>
              <a:buSzPts val="1400"/>
              <a:buChar char="○"/>
            </a:lvl8pPr>
            <a:lvl9pPr marL="4114800" indent="-317500">
              <a:spcBef>
                <a:spcPts val="0"/>
              </a:spcBef>
              <a:spcAft>
                <a:spcPts val="0"/>
              </a:spcAft>
              <a:buSzPts val="1400"/>
              <a:buChar char="■"/>
            </a:lvl9pPr>
          </a:lstStyle>
          <a:p>
            <a:endParaRPr/>
          </a:p>
        </p:txBody>
      </p:sp>
      <p:sp>
        <p:nvSpPr>
          <p:cNvPr id="5" name="Google Shape;22;p4"/>
          <p:cNvSpPr>
            <a:spLocks noGrp="1" noChangeArrowheads="1"/>
            <a:extLst>
              <a:ext uri="smNativeData">
                <pr:smNativeData xmlns:pr="smNativeData" xmlns:p14="http://schemas.microsoft.com/office/powerpoint/2010/main" xmlns="" val="SMDATA_13_w0wBYBMAAAAlAAAAZAAAAA0AAAAAkAAAAJAAAACQAAAAkAAAAAAAAAABAAAAAAAAAAEAAABQAAAAAAAAAAAA4D8AAAAAAADgPwAAAAAAAOA/AAAAAAAA4D8AAAAAAADgPwAAAAAAAOA/AAAAAAAA4D8AAAAAAADgPwAAAAAAAOA/AAAAAAAA4D8CAAAAjAAAAAAAAAAAAAAANTdEDP///wgAAAAAAAAAAAAAAAAAAAAAAAAAAAAAAAAAAAAAZAAAAAEAAABAAAAAAAAAAAAAAAAAAAAAAAAAAAAAAAAAAAAAAAAAAAAAAAAAAAAAAAAAAAAAAAAAAAAAAAAAAAAAAAAAAAAAAAAAAAAAAAAAAAAAAAAAAAAAAAAAAAAAFAAAADwAAAAAAAAAAAAAACAnKQkUAAAAAQAAABQAAAAUAAAAFAAAAAEAAAAAAAAAZAAAAGQAAAAAAAAAZAAAAGQAAAAVAAAAYAAAAAAAAAAAAAAADwAAACADAAAAAAAAAAAAAAEAAACgMgAAVgcAAKr4//8BAAAAf39/AAEAAABkAAAAAAAAABQAAABAHwAAAAAAACYAAAAAAAAAwOD//wAAAAAmAAAAZAAAABYAAABMAAAAAAAAAAAAAAAEAAAAAAAAAAEAAABLoX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eNAAAsBwAAH83AAAbHwAAEAAAACYAAAAIAAAAPLAAAAAAAAA="/>
              </a:ext>
            </a:extLst>
          </p:cNvSpPr>
          <p:nvPr>
            <p:ph type="sldNum" idx="12"/>
          </p:nvPr>
        </p:nvSpPr>
        <p:spPr/>
        <p:txBody>
          <a:bodyPr vert="horz" wrap="square" lIns="91440" tIns="91440" rIns="91440" bIns="91440" numCol="1" spcCol="215900" anchor="ctr">
            <a:prstTxWarp prst="textNoShape">
              <a:avLst/>
            </a:prstTxWarp>
          </a:bodyPr>
          <a:lstStyle>
            <a:lvl1pPr marL="0" indent="0" algn="r">
              <a:spcBef>
                <a:spcPts val="0"/>
              </a:spcBef>
              <a:spcAft>
                <a:spcPts val="0"/>
              </a:spcAft>
              <a:buNone/>
              <a:defRPr noProof="1"/>
            </a:lvl1pPr>
            <a:lvl2pPr>
              <a:buNone/>
            </a:lvl2pPr>
            <a:lvl3pPr>
              <a:buNone/>
            </a:lvl3pPr>
            <a:lvl4pPr>
              <a:buNone/>
            </a:lvl4pPr>
            <a:lvl5pPr>
              <a:buNone/>
            </a:lvl5pPr>
            <a:lvl6pPr>
              <a:buNone/>
            </a:lvl6pPr>
            <a:lvl7pPr>
              <a:buNone/>
            </a:lvl7pPr>
            <a:lvl8pPr>
              <a:buNone/>
            </a:lvl8pPr>
            <a:lvl9pPr>
              <a:buNone/>
            </a:lvl9pPr>
          </a:lstStyle>
          <a:p>
            <a:fld id="{9D4243EE-A070-17B5-3EFA-56E00DB4C803}" type="slidenum">
              <a:rPr noProof="1"/>
              <a:pPr/>
              <a:t>‹#›</a:t>
            </a:fld>
            <a:endParaRPr noProof="1"/>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_AND_TWO_COLUMNS">
    <p:spTree>
      <p:nvGrpSpPr>
        <p:cNvPr id="1" name=""/>
        <p:cNvGrpSpPr/>
        <p:nvPr/>
      </p:nvGrpSpPr>
      <p:grpSpPr>
        <a:xfrm>
          <a:off x="0" y="0"/>
          <a:ext cx="0" cy="0"/>
          <a:chOff x="0" y="0"/>
          <a:chExt cx="0" cy="0"/>
        </a:xfrm>
      </p:grpSpPr>
      <p:sp>
        <p:nvSpPr>
          <p:cNvPr id="2" name="Google Shape;24;p5"/>
          <p:cNvSpPr>
            <a:spLocks noGrp="1" noChangeArrowheads="1"/>
            <a:extLst>
              <a:ext uri="smNativeData">
                <pr:smNativeData xmlns:pr="smNativeData" xmlns:p14="http://schemas.microsoft.com/office/powerpoint/2010/main" xmlns="" val="SMDATA_13_w0wBYBMAAAAlAAAAZAAAAA0AAAAAkAAAAJAAAACQAAAAkAAAAAAAAAAAAAAAAAAAAAEAAABQAAAAAAAAAAAA4D8AAAAAAADgPwAAAAAAAOA/AAAAAAAA4D8AAAAAAADgPwAAAAAAAOA/AAAAAAAA4D8AAAAAAADgPwAAAAAAAOA/AAAAAAAA4D8CAAAAjAAAAAAAAAAAAAAANTdEDP///wgAAAAAAAAAAAAAAAAAAAAAAAAAAAAAAAAAAAAAZAAAAAEAAABAAAAAAAAAAAAAAAAAAAAAAAAAAAAAAAAAAAAAAAAAAAAAAAAAAAAAAAAAAAAAAAAAAAAAAAAAAAAAAAAAAAAAAAAAAAAAAAAAAAAAAAAAAAAAAAAAAAAAFAAAADwAAAAAAAAAAAAAACAnKQkUAAAAAQAAABQAAAAUAAAAFAAAAAEAAAAAAAAAZAAAAGQAAAAAAAAAZAAAAGQAAAAVAAAAYAAAAAAAAAAAAAAADwAAACADAAAAAAAAAAAAAAEAAACgMgAAVgcAAKr4//8BAAAAf39/AAEAAABkAAAAAAAAABQAAABAHwAAAAAAACYAAAAAAAAAwOD//wAAAAAmAAAAZAAAABYAAABMAAAAAAAAAAAAAAAEAAAAAAAAAAEAAABLoX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rAQAAvQIAAFU2AABDBgAAEAAAACYAAAAIAAAAPLAAAAAAAAA="/>
              </a:ext>
            </a:extLst>
          </p:cNvSpPr>
          <p:nvPr>
            <p:ph type="title"/>
          </p:nvPr>
        </p:nvSpPr>
        <p:spPr/>
        <p:txBody>
          <a:bodyPr vert="horz" wrap="square" lIns="91440" tIns="91440" rIns="91440" bIns="91440" numCol="1" spcCol="215900" anchor="t">
            <a:prstTxWarp prst="textNoShape">
              <a:avLst/>
            </a:prstTxWarp>
          </a:bodyPr>
          <a:lstStyle>
            <a:lvl1pPr>
              <a:spcBef>
                <a:spcPts val="0"/>
              </a:spcBef>
              <a:spcAft>
                <a:spcPts val="0"/>
              </a:spcAft>
              <a:buNone/>
            </a:lvl1pPr>
            <a:lvl2pPr>
              <a:spcBef>
                <a:spcPts val="0"/>
              </a:spcBef>
              <a:spcAft>
                <a:spcPts val="0"/>
              </a:spcAft>
              <a:buNone/>
            </a:lvl2pPr>
            <a:lvl3pPr>
              <a:spcBef>
                <a:spcPts val="0"/>
              </a:spcBef>
              <a:spcAft>
                <a:spcPts val="0"/>
              </a:spcAft>
              <a:buNone/>
            </a:lvl3pPr>
            <a:lvl4pPr>
              <a:spcBef>
                <a:spcPts val="0"/>
              </a:spcBef>
              <a:spcAft>
                <a:spcPts val="0"/>
              </a:spcAft>
              <a:buNone/>
            </a:lvl4pPr>
            <a:lvl5pPr>
              <a:spcBef>
                <a:spcPts val="0"/>
              </a:spcBef>
              <a:spcAft>
                <a:spcPts val="0"/>
              </a:spcAft>
              <a:buNone/>
            </a:lvl5pPr>
            <a:lvl6pPr>
              <a:spcBef>
                <a:spcPts val="0"/>
              </a:spcBef>
              <a:spcAft>
                <a:spcPts val="0"/>
              </a:spcAft>
              <a:buNone/>
            </a:lvl6pPr>
            <a:lvl7pPr>
              <a:spcBef>
                <a:spcPts val="0"/>
              </a:spcBef>
              <a:spcAft>
                <a:spcPts val="0"/>
              </a:spcAft>
              <a:buNone/>
            </a:lvl7pPr>
            <a:lvl8pPr>
              <a:spcBef>
                <a:spcPts val="0"/>
              </a:spcBef>
              <a:spcAft>
                <a:spcPts val="0"/>
              </a:spcAft>
              <a:buNone/>
            </a:lvl8pPr>
            <a:lvl9pPr>
              <a:spcBef>
                <a:spcPts val="0"/>
              </a:spcBef>
              <a:spcAft>
                <a:spcPts val="0"/>
              </a:spcAft>
              <a:buNone/>
            </a:lvl9pPr>
          </a:lstStyle>
          <a:p>
            <a:endParaRPr/>
          </a:p>
        </p:txBody>
      </p:sp>
      <p:sp>
        <p:nvSpPr>
          <p:cNvPr id="3" name="Google Shape;25;p5"/>
          <p:cNvSpPr>
            <a:spLocks noGrp="1" noChangeArrowheads="1"/>
            <a:extLst>
              <a:ext uri="smNativeData">
                <pr:smNativeData xmlns:pr="smNativeData" xmlns:p14="http://schemas.microsoft.com/office/powerpoint/2010/main" xmlns="" val="SMDATA_13_w0wBYBMAAAAlAAAAZAAAAA0AAAAAkAAAAJAAAACQAAAAkAAAAAAAAAAAAAAAAAAAAAEAAABQAAAAAAAAAAAA4D8AAAAAAADgPwAAAAAAAOA/AAAAAAAA4D8AAAAAAADgPwAAAAAAAOA/AAAAAAAA4D8AAAAAAADgPwAAAAAAAOA/AAAAAAAA4D8CAAAAjAAAAAAAAAAAAAAANTdEDP///wgAAAAAAAAAAAAAAAAAAAAAAAAAAAAAAAAAAAAAZAAAAAEAAABAAAAAAAAAAAAAAAAAAAAAAAAAAAAAAAAAAAAAAAAAAAAAAAAAAAAAAAAAAAAAAAAAAAAAAAAAAAAAAAAAAAAAAAAAAAAAAAAAAAAAAAAAAAAAAAAAAAAAFAAAADwAAAAAAAAAAAAAACAnKQkUAAAAAQAAABQAAAAUAAAAFAAAAAEAAAAAAAAAZAAAAGQAAAAAAAAAZAAAAGQAAAAVAAAAYAAAAAAAAAAAAAAADwAAACADAAAAAAAAAAAAAAEAAACgMgAAVgcAAKr4//8BAAAAf39/AAEAAABkAAAAAAAAABQAAABAHwAAAAAAACYAAAAAAAAAwOD//wAAAAAmAAAAZAAAABYAAABMAAAAAAAAAAAAAAAEAAAAAAAAAAEAAABLoX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rAQAAFwcAAIYaAAAbHAAAEAAAACYAAAAIAAAAPbAAAAAAAAA="/>
              </a:ext>
            </a:extLst>
          </p:cNvSpPr>
          <p:nvPr>
            <p:ph idx="1"/>
          </p:nvPr>
        </p:nvSpPr>
        <p:spPr>
          <a:xfrm>
            <a:off x="311785" y="1152525"/>
            <a:ext cx="3999865" cy="3416300"/>
          </a:xfrm>
        </p:spPr>
        <p:txBody>
          <a:bodyPr vert="horz" wrap="square" lIns="91440" tIns="91440" rIns="91440" bIns="91440" numCol="1" spcCol="215900" anchor="t">
            <a:prstTxWarp prst="textNoShape">
              <a:avLst/>
            </a:prstTxWarp>
          </a:bodyPr>
          <a:lstStyle>
            <a:lvl1pPr marL="457200" indent="-317500">
              <a:spcBef>
                <a:spcPts val="0"/>
              </a:spcBef>
              <a:spcAft>
                <a:spcPts val="0"/>
              </a:spcAft>
              <a:buSzPts val="1400"/>
              <a:buChar char="●"/>
              <a:defRPr sz="1400"/>
            </a:lvl1pPr>
            <a:lvl2pPr marL="914400" indent="-304800">
              <a:spcBef>
                <a:spcPts val="0"/>
              </a:spcBef>
              <a:spcAft>
                <a:spcPts val="0"/>
              </a:spcAft>
              <a:buSzPts val="1200"/>
              <a:buChar char="○"/>
              <a:defRPr sz="1200"/>
            </a:lvl2pPr>
            <a:lvl3pPr marL="1371600" indent="-304800">
              <a:spcBef>
                <a:spcPts val="0"/>
              </a:spcBef>
              <a:spcAft>
                <a:spcPts val="0"/>
              </a:spcAft>
              <a:buSzPts val="1200"/>
              <a:buChar char="■"/>
              <a:defRPr sz="1200"/>
            </a:lvl3pPr>
            <a:lvl4pPr marL="1828800" indent="-304800">
              <a:spcBef>
                <a:spcPts val="0"/>
              </a:spcBef>
              <a:spcAft>
                <a:spcPts val="0"/>
              </a:spcAft>
              <a:buSzPts val="1200"/>
              <a:buChar char="●"/>
              <a:defRPr sz="1200"/>
            </a:lvl4pPr>
            <a:lvl5pPr marL="2286000" indent="-304800">
              <a:spcBef>
                <a:spcPts val="0"/>
              </a:spcBef>
              <a:spcAft>
                <a:spcPts val="0"/>
              </a:spcAft>
              <a:buSzPts val="1200"/>
              <a:buChar char="○"/>
              <a:defRPr sz="1200"/>
            </a:lvl5pPr>
            <a:lvl6pPr marL="2743200" indent="-304800">
              <a:spcBef>
                <a:spcPts val="0"/>
              </a:spcBef>
              <a:spcAft>
                <a:spcPts val="0"/>
              </a:spcAft>
              <a:buSzPts val="1200"/>
              <a:buChar char="■"/>
              <a:defRPr sz="1200"/>
            </a:lvl6pPr>
            <a:lvl7pPr marL="3200400" indent="-304800">
              <a:spcBef>
                <a:spcPts val="0"/>
              </a:spcBef>
              <a:spcAft>
                <a:spcPts val="0"/>
              </a:spcAft>
              <a:buSzPts val="1200"/>
              <a:buChar char="●"/>
              <a:defRPr sz="1200"/>
            </a:lvl7pPr>
            <a:lvl8pPr marL="3657600" indent="-304800">
              <a:spcBef>
                <a:spcPts val="0"/>
              </a:spcBef>
              <a:spcAft>
                <a:spcPts val="0"/>
              </a:spcAft>
              <a:buSzPts val="1200"/>
              <a:buChar char="○"/>
              <a:defRPr sz="1200"/>
            </a:lvl8pPr>
            <a:lvl9pPr marL="4114800" indent="-304800">
              <a:spcBef>
                <a:spcPts val="0"/>
              </a:spcBef>
              <a:spcAft>
                <a:spcPts val="0"/>
              </a:spcAft>
              <a:buSzPts val="1200"/>
              <a:buChar char="■"/>
              <a:defRPr sz="1200"/>
            </a:lvl9pPr>
          </a:lstStyle>
          <a:p>
            <a:endParaRPr/>
          </a:p>
        </p:txBody>
      </p:sp>
      <p:sp>
        <p:nvSpPr>
          <p:cNvPr id="4" name="Google Shape;26;p5"/>
          <p:cNvSpPr>
            <a:spLocks noGrp="1" noChangeArrowheads="1"/>
            <a:extLst>
              <a:ext uri="smNativeData">
                <pr:smNativeData xmlns:pr="smNativeData" xmlns:p14="http://schemas.microsoft.com/office/powerpoint/2010/main" xmlns="" val="SMDATA_13_w0wBYBMAAAAlAAAAZAAAAA0AAAAAkAAAAJAAAACQAAAAkAAAAAAAAAAAAAAAAAAAAAEAAABQAAAAAAAAAAAA4D8AAAAAAADgPwAAAAAAAOA/AAAAAAAA4D8AAAAAAADgPwAAAAAAAOA/AAAAAAAA4D8AAAAAAADgPwAAAAAAAOA/AAAAAAAA4D8CAAAAjAAAAAAAAAAAAAAANTdEDP///wgAAAAAAAAAAAAAAAAAAAAAAAAAAAAAAAAAAAAAZAAAAAEAAABAAAAAAAAAAAAAAAAAAAAAAAAAAAAAAAAAAAAAAAAAAAAAAAAAAAAAAAAAAAAAAAAAAAAAAAAAAAAAAAAAAAAAAAAAAAAAAAAAAAAAAAAAAAAAAAAAAAAAFAAAADwAAAAAAAAAAAAAACAnKQkUAAAAAQAAABQAAAAUAAAAFAAAAAEAAAAAAAAAZAAAAGQAAAAAAAAAZAAAAGQAAAAVAAAAYAAAAAAAAAAAAAAADwAAACADAAAAAAAAAAAAAAEAAACgMgAAVgcAAKr4//8BAAAAf39/AAEAAABkAAAAAAAAABQAAABAHwAAAAAAACYAAAAAAAAAwOD//wAAAAAmAAAAZAAAABYAAABMAAAAAAAAAAAAAAAEAAAAAAAAAAEAAABLoX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C6HQAAFwcAAFU2AAAbHAAAEAAAACYAAAAIAAAAPbAAAAAAAAA="/>
              </a:ext>
            </a:extLst>
          </p:cNvSpPr>
          <p:nvPr>
            <p:ph idx="2"/>
          </p:nvPr>
        </p:nvSpPr>
        <p:spPr>
          <a:xfrm>
            <a:off x="4832350" y="1152525"/>
            <a:ext cx="3999865" cy="3416300"/>
          </a:xfrm>
        </p:spPr>
        <p:txBody>
          <a:bodyPr vert="horz" wrap="square" lIns="91440" tIns="91440" rIns="91440" bIns="91440" numCol="1" spcCol="215900" anchor="t">
            <a:prstTxWarp prst="textNoShape">
              <a:avLst/>
            </a:prstTxWarp>
          </a:bodyPr>
          <a:lstStyle>
            <a:lvl1pPr marL="457200" indent="-317500">
              <a:spcBef>
                <a:spcPts val="0"/>
              </a:spcBef>
              <a:spcAft>
                <a:spcPts val="0"/>
              </a:spcAft>
              <a:buSzPts val="1400"/>
              <a:buChar char="●"/>
              <a:defRPr sz="1400"/>
            </a:lvl1pPr>
            <a:lvl2pPr marL="914400" indent="-304800">
              <a:spcBef>
                <a:spcPts val="0"/>
              </a:spcBef>
              <a:spcAft>
                <a:spcPts val="0"/>
              </a:spcAft>
              <a:buSzPts val="1200"/>
              <a:buChar char="○"/>
              <a:defRPr sz="1200"/>
            </a:lvl2pPr>
            <a:lvl3pPr marL="1371600" indent="-304800">
              <a:spcBef>
                <a:spcPts val="0"/>
              </a:spcBef>
              <a:spcAft>
                <a:spcPts val="0"/>
              </a:spcAft>
              <a:buSzPts val="1200"/>
              <a:buChar char="■"/>
              <a:defRPr sz="1200"/>
            </a:lvl3pPr>
            <a:lvl4pPr marL="1828800" indent="-304800">
              <a:spcBef>
                <a:spcPts val="0"/>
              </a:spcBef>
              <a:spcAft>
                <a:spcPts val="0"/>
              </a:spcAft>
              <a:buSzPts val="1200"/>
              <a:buChar char="●"/>
              <a:defRPr sz="1200"/>
            </a:lvl4pPr>
            <a:lvl5pPr marL="2286000" indent="-304800">
              <a:spcBef>
                <a:spcPts val="0"/>
              </a:spcBef>
              <a:spcAft>
                <a:spcPts val="0"/>
              </a:spcAft>
              <a:buSzPts val="1200"/>
              <a:buChar char="○"/>
              <a:defRPr sz="1200"/>
            </a:lvl5pPr>
            <a:lvl6pPr marL="2743200" indent="-304800">
              <a:spcBef>
                <a:spcPts val="0"/>
              </a:spcBef>
              <a:spcAft>
                <a:spcPts val="0"/>
              </a:spcAft>
              <a:buSzPts val="1200"/>
              <a:buChar char="■"/>
              <a:defRPr sz="1200"/>
            </a:lvl6pPr>
            <a:lvl7pPr marL="3200400" indent="-304800">
              <a:spcBef>
                <a:spcPts val="0"/>
              </a:spcBef>
              <a:spcAft>
                <a:spcPts val="0"/>
              </a:spcAft>
              <a:buSzPts val="1200"/>
              <a:buChar char="●"/>
              <a:defRPr sz="1200"/>
            </a:lvl7pPr>
            <a:lvl8pPr marL="3657600" indent="-304800">
              <a:spcBef>
                <a:spcPts val="0"/>
              </a:spcBef>
              <a:spcAft>
                <a:spcPts val="0"/>
              </a:spcAft>
              <a:buSzPts val="1200"/>
              <a:buChar char="○"/>
              <a:defRPr sz="1200"/>
            </a:lvl8pPr>
            <a:lvl9pPr marL="4114800" indent="-304800">
              <a:spcBef>
                <a:spcPts val="0"/>
              </a:spcBef>
              <a:spcAft>
                <a:spcPts val="0"/>
              </a:spcAft>
              <a:buSzPts val="1200"/>
              <a:buChar char="■"/>
              <a:defRPr sz="1200"/>
            </a:lvl9pPr>
          </a:lstStyle>
          <a:p>
            <a:endParaRPr/>
          </a:p>
        </p:txBody>
      </p:sp>
      <p:sp>
        <p:nvSpPr>
          <p:cNvPr id="5" name="Google Shape;27;p5"/>
          <p:cNvSpPr>
            <a:spLocks noGrp="1" noChangeArrowheads="1"/>
            <a:extLst>
              <a:ext uri="smNativeData">
                <pr:smNativeData xmlns:pr="smNativeData" xmlns:p14="http://schemas.microsoft.com/office/powerpoint/2010/main" xmlns="" val="SMDATA_13_w0wBYBMAAAAlAAAAZAAAAA0AAAAAkAAAAJAAAACQAAAAkAAAAAAAAAABAAAAAAAAAAEAAABQAAAAAAAAAAAA4D8AAAAAAADgPwAAAAAAAOA/AAAAAAAA4D8AAAAAAADgPwAAAAAAAOA/AAAAAAAA4D8AAAAAAADgPwAAAAAAAOA/AAAAAAAA4D8CAAAAjAAAAAAAAAAAAAAANTdEDP///wgAAAAAAAAAAAAAAAAAAAAAAAAAAAAAAAAAAAAAZAAAAAEAAABAAAAAAAAAAAAAAAAAAAAAAAAAAAAAAAAAAAAAAAAAAAAAAAAAAAAAAAAAAAAAAAAAAAAAAAAAAAAAAAAAAAAAAAAAAAAAAAAAAAAAAAAAAAAAAAAAAAAAFAAAADwAAAAAAAAAAAAAACAnKQkUAAAAAQAAABQAAAAUAAAAFAAAAAEAAAAAAAAAZAAAAGQAAAAAAAAAZAAAAGQAAAAVAAAAYAAAAAAAAAAAAAAADwAAACADAAAAAAAAAAAAAAEAAACgMgAAVgcAAKr4//8BAAAAf39/AAEAAABkAAAAAAAAABQAAABAHwAAAAAAACYAAAAAAAAAwOD//wAAAAAmAAAAZAAAABYAAABMAAAAAAAAAAAAAAAEAAAAAAAAAAEAAABLoX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eNAAAsBwAAH83AAAbHwAAEAAAACYAAAAIAAAAPLAAAAAAAAA="/>
              </a:ext>
            </a:extLst>
          </p:cNvSpPr>
          <p:nvPr>
            <p:ph type="sldNum" idx="12"/>
          </p:nvPr>
        </p:nvSpPr>
        <p:spPr/>
        <p:txBody>
          <a:bodyPr vert="horz" wrap="square" lIns="91440" tIns="91440" rIns="91440" bIns="91440" numCol="1" spcCol="215900" anchor="ctr">
            <a:prstTxWarp prst="textNoShape">
              <a:avLst/>
            </a:prstTxWarp>
          </a:bodyPr>
          <a:lstStyle>
            <a:lvl1pPr marL="0" indent="0" algn="r">
              <a:spcBef>
                <a:spcPts val="0"/>
              </a:spcBef>
              <a:spcAft>
                <a:spcPts val="0"/>
              </a:spcAft>
              <a:buNone/>
              <a:defRPr noProof="1"/>
            </a:lvl1pPr>
            <a:lvl2pPr>
              <a:buNone/>
            </a:lvl2pPr>
            <a:lvl3pPr>
              <a:buNone/>
            </a:lvl3pPr>
            <a:lvl4pPr>
              <a:buNone/>
            </a:lvl4pPr>
            <a:lvl5pPr>
              <a:buNone/>
            </a:lvl5pPr>
            <a:lvl6pPr>
              <a:buNone/>
            </a:lvl6pPr>
            <a:lvl7pPr>
              <a:buNone/>
            </a:lvl7pPr>
            <a:lvl8pPr>
              <a:buNone/>
            </a:lvl8pPr>
            <a:lvl9pPr>
              <a:buNone/>
            </a:lvl9pPr>
          </a:lstStyle>
          <a:p>
            <a:fld id="{9D420691-DF70-17F0-3EFA-29A548B4C87C}" type="slidenum">
              <a:rPr noProof="1"/>
              <a:pPr/>
              <a:t>‹#›</a:t>
            </a:fld>
            <a:endParaRPr noProof="1"/>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_ONLY">
    <p:spTree>
      <p:nvGrpSpPr>
        <p:cNvPr id="1" name=""/>
        <p:cNvGrpSpPr/>
        <p:nvPr/>
      </p:nvGrpSpPr>
      <p:grpSpPr>
        <a:xfrm>
          <a:off x="0" y="0"/>
          <a:ext cx="0" cy="0"/>
          <a:chOff x="0" y="0"/>
          <a:chExt cx="0" cy="0"/>
        </a:xfrm>
      </p:grpSpPr>
      <p:sp>
        <p:nvSpPr>
          <p:cNvPr id="2" name="Google Shape;29;p6"/>
          <p:cNvSpPr>
            <a:spLocks noGrp="1" noChangeArrowheads="1"/>
            <a:extLst>
              <a:ext uri="smNativeData">
                <pr:smNativeData xmlns:pr="smNativeData" xmlns:p14="http://schemas.microsoft.com/office/powerpoint/2010/main" xmlns="" val="SMDATA_13_w0wBYBMAAAAlAAAAZAAAAA0AAAAAkAAAAJAAAACQAAAAkAAAAAAAAAAAAAAAAAAAAAEAAABQAAAAAAAAAAAA4D8AAAAAAADgPwAAAAAAAOA/AAAAAAAA4D8AAAAAAADgPwAAAAAAAOA/AAAAAAAA4D8AAAAAAADgPwAAAAAAAOA/AAAAAAAA4D8CAAAAjAAAAAAAAAAAAAAANTdEDP///wgAAAAAAAAAAAAAAAAAAAAAAAAAAAAAAAAAAAAAZAAAAAEAAABAAAAAAAAAAAAAAAAAAAAAAAAAAAAAAAAAAAAAAAAAAAAAAAAAAAAAAAAAAAAAAAAAAAAAAAAAAAAAAAAAAAAAAAAAAAAAAAAAAAAAAAAAAAAAAAAAAAAAFAAAADwAAAAAAAAAAAAAACAnKQkUAAAAAQAAABQAAAAUAAAAFAAAAAEAAAAAAAAAZAAAAGQAAAAAAAAAZAAAAGQAAAAVAAAAYAAAAAAAAAAAAAAADwAAACADAAAAAAAAAAAAAAEAAACgMgAAVgcAAKr4//8BAAAAf39/AAEAAABkAAAAAAAAABQAAABAHwAAAAAAACYAAAAAAAAAwOD//wAAAAAmAAAAZAAAABYAAABMAAAAAAAAAAAAAAAEAAAAAAAAAAEAAABLoX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rAQAAvQIAAFU2AABDBgAAEAAAACYAAAAIAAAAPLAAAAAAAAA="/>
              </a:ext>
            </a:extLst>
          </p:cNvSpPr>
          <p:nvPr>
            <p:ph type="title"/>
          </p:nvPr>
        </p:nvSpPr>
        <p:spPr/>
        <p:txBody>
          <a:bodyPr vert="horz" wrap="square" lIns="91440" tIns="91440" rIns="91440" bIns="91440" numCol="1" spcCol="215900" anchor="t">
            <a:prstTxWarp prst="textNoShape">
              <a:avLst/>
            </a:prstTxWarp>
          </a:bodyPr>
          <a:lstStyle>
            <a:lvl1pPr>
              <a:spcBef>
                <a:spcPts val="0"/>
              </a:spcBef>
              <a:spcAft>
                <a:spcPts val="0"/>
              </a:spcAft>
              <a:buNone/>
            </a:lvl1pPr>
            <a:lvl2pPr>
              <a:spcBef>
                <a:spcPts val="0"/>
              </a:spcBef>
              <a:spcAft>
                <a:spcPts val="0"/>
              </a:spcAft>
              <a:buNone/>
            </a:lvl2pPr>
            <a:lvl3pPr>
              <a:spcBef>
                <a:spcPts val="0"/>
              </a:spcBef>
              <a:spcAft>
                <a:spcPts val="0"/>
              </a:spcAft>
              <a:buNone/>
            </a:lvl3pPr>
            <a:lvl4pPr>
              <a:spcBef>
                <a:spcPts val="0"/>
              </a:spcBef>
              <a:spcAft>
                <a:spcPts val="0"/>
              </a:spcAft>
              <a:buNone/>
            </a:lvl4pPr>
            <a:lvl5pPr>
              <a:spcBef>
                <a:spcPts val="0"/>
              </a:spcBef>
              <a:spcAft>
                <a:spcPts val="0"/>
              </a:spcAft>
              <a:buNone/>
            </a:lvl5pPr>
            <a:lvl6pPr>
              <a:spcBef>
                <a:spcPts val="0"/>
              </a:spcBef>
              <a:spcAft>
                <a:spcPts val="0"/>
              </a:spcAft>
              <a:buNone/>
            </a:lvl6pPr>
            <a:lvl7pPr>
              <a:spcBef>
                <a:spcPts val="0"/>
              </a:spcBef>
              <a:spcAft>
                <a:spcPts val="0"/>
              </a:spcAft>
              <a:buNone/>
            </a:lvl7pPr>
            <a:lvl8pPr>
              <a:spcBef>
                <a:spcPts val="0"/>
              </a:spcBef>
              <a:spcAft>
                <a:spcPts val="0"/>
              </a:spcAft>
              <a:buNone/>
            </a:lvl8pPr>
            <a:lvl9pPr>
              <a:spcBef>
                <a:spcPts val="0"/>
              </a:spcBef>
              <a:spcAft>
                <a:spcPts val="0"/>
              </a:spcAft>
              <a:buNone/>
            </a:lvl9pPr>
          </a:lstStyle>
          <a:p>
            <a:endParaRPr/>
          </a:p>
        </p:txBody>
      </p:sp>
      <p:sp>
        <p:nvSpPr>
          <p:cNvPr id="3" name="Google Shape;30;p6"/>
          <p:cNvSpPr>
            <a:spLocks noGrp="1" noChangeArrowheads="1"/>
            <a:extLst>
              <a:ext uri="smNativeData">
                <pr:smNativeData xmlns:pr="smNativeData" xmlns:p14="http://schemas.microsoft.com/office/powerpoint/2010/main" xmlns="" val="SMDATA_13_w0wBYBMAAAAlAAAAZAAAAA0AAAAAkAAAAJAAAACQAAAAkAAAAAAAAAABAAAAAAAAAAEAAABQAAAAAAAAAAAA4D8AAAAAAADgPwAAAAAAAOA/AAAAAAAA4D8AAAAAAADgPwAAAAAAAOA/AAAAAAAA4D8AAAAAAADgPwAAAAAAAOA/AAAAAAAA4D8CAAAAjAAAAAAAAAAAAAAANTdEDP///wgAAAAAAAAAAAAAAAAAAAAAAAAAAAAAAAAAAAAAZAAAAAEAAABAAAAAAAAAAAAAAAAAAAAAAAAAAAAAAAAAAAAAAAAAAAAAAAAAAAAAAAAAAAAAAAAAAAAAAAAAAAAAAAAAAAAAAAAAAAAAAAAAAAAAAAAAAAAAAAAAAAAAFAAAADwAAAAAAAAAAAAAACAnKQkUAAAAAQAAABQAAAAUAAAAFAAAAAEAAAAAAAAAZAAAAGQAAAAAAAAAZAAAAGQAAAAVAAAAYAAAAAAAAAAAAAAADwAAACADAAAAAAAAAAAAAAEAAACgMgAAVgcAAKr4//8BAAAAf39/AAEAAABkAAAAAAAAABQAAABAHwAAAAAAACYAAAAAAAAAwOD//wAAAAAmAAAAZAAAABYAAABMAAAAAAAAAAAAAAAEAAAAAAAAAAEAAABLoX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eNAAAsBwAAH83AAAbHwAAEAAAACYAAAAIAAAAPLAAAAAAAAA="/>
              </a:ext>
            </a:extLst>
          </p:cNvSpPr>
          <p:nvPr>
            <p:ph type="sldNum" idx="12"/>
          </p:nvPr>
        </p:nvSpPr>
        <p:spPr/>
        <p:txBody>
          <a:bodyPr vert="horz" wrap="square" lIns="91440" tIns="91440" rIns="91440" bIns="91440" numCol="1" spcCol="215900" anchor="ctr">
            <a:prstTxWarp prst="textNoShape">
              <a:avLst/>
            </a:prstTxWarp>
          </a:bodyPr>
          <a:lstStyle>
            <a:lvl1pPr marL="0" indent="0" algn="r">
              <a:spcBef>
                <a:spcPts val="0"/>
              </a:spcBef>
              <a:spcAft>
                <a:spcPts val="0"/>
              </a:spcAft>
              <a:buNone/>
              <a:defRPr noProof="1"/>
            </a:lvl1pPr>
            <a:lvl2pPr>
              <a:buNone/>
            </a:lvl2pPr>
            <a:lvl3pPr>
              <a:buNone/>
            </a:lvl3pPr>
            <a:lvl4pPr>
              <a:buNone/>
            </a:lvl4pPr>
            <a:lvl5pPr>
              <a:buNone/>
            </a:lvl5pPr>
            <a:lvl6pPr>
              <a:buNone/>
            </a:lvl6pPr>
            <a:lvl7pPr>
              <a:buNone/>
            </a:lvl7pPr>
            <a:lvl8pPr>
              <a:buNone/>
            </a:lvl8pPr>
            <a:lvl9pPr>
              <a:buNone/>
            </a:lvl9pPr>
          </a:lstStyle>
          <a:p>
            <a:fld id="{9D425856-1870-17AE-3EFA-EEFB16B4C8BB}" type="slidenum">
              <a:rPr noProof="1"/>
              <a:pPr/>
              <a:t>‹#›</a:t>
            </a:fld>
            <a:endParaRPr noProof="1"/>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cSld name="ONE_COLUMN_TEXT">
    <p:spTree>
      <p:nvGrpSpPr>
        <p:cNvPr id="1" name=""/>
        <p:cNvGrpSpPr/>
        <p:nvPr/>
      </p:nvGrpSpPr>
      <p:grpSpPr>
        <a:xfrm>
          <a:off x="0" y="0"/>
          <a:ext cx="0" cy="0"/>
          <a:chOff x="0" y="0"/>
          <a:chExt cx="0" cy="0"/>
        </a:xfrm>
      </p:grpSpPr>
      <p:sp>
        <p:nvSpPr>
          <p:cNvPr id="2" name="Google Shape;32;p7"/>
          <p:cNvSpPr>
            <a:spLocks noGrp="1" noChangeArrowheads="1"/>
            <a:extLst>
              <a:ext uri="smNativeData">
                <pr:smNativeData xmlns:pr="smNativeData" xmlns:p14="http://schemas.microsoft.com/office/powerpoint/2010/main" xmlns="" val="SMDATA_13_w0wBYBMAAAAlAAAAZAAAAA0AAAAAkAAAAJAAAACQAAAAkAAAAAAAAAACAAAAAAAAAAEAAABQAAAAAAAAAAAA4D8AAAAAAADgPwAAAAAAAOA/AAAAAAAA4D8AAAAAAADgPwAAAAAAAOA/AAAAAAAA4D8AAAAAAADgPwAAAAAAAOA/AAAAAAAA4D8CAAAAjAAAAAAAAAAAAAAANTdEDP///wgAAAAAAAAAAAAAAAAAAAAAAAAAAAAAAAAAAAAAZAAAAAEAAABAAAAAAAAAAAAAAAAAAAAAAAAAAAAAAAAAAAAAAAAAAAAAAAAAAAAAAAAAAAAAAAAAAAAAAAAAAAAAAAAAAAAAAAAAAAAAAAAAAAAAAAAAAAAAAAAAAAAAFAAAADwAAAAAAAAAAAAAACAnKQkUAAAAAQAAABQAAAAUAAAAFAAAAAEAAAAAAAAAZAAAAGQAAAAAAAAAZAAAAGQAAAAVAAAAYAAAAAAAAAAAAAAADwAAACADAAAAAAAAAAAAAAEAAACgMgAAVgcAAKr4//8BAAAAf39/AAEAAABkAAAAAAAAABQAAABAHwAAAAAAACYAAAAAAAAAwOD//wAAAAAmAAAAZAAAABYAAABMAAAAAAAAAAAAAAAEAAAAAAAAAAEAAABLoXMKAAAAACgAAAAoAAAAZAAAAGQAAAAAAAAAzMzMAAAAAABQAAAAUAAAAGQAAABkAAAAAAAAABcAAAAUAAAAAAAAAAAAAAD/fwAA/38AAAAAAAAJAAAABAAAAAQEA2E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rAQAAawMAADETAAARCAAAEAAAACYAAAAIAAAAvbAAAAAAAAA="/>
              </a:ext>
            </a:extLst>
          </p:cNvSpPr>
          <p:nvPr>
            <p:ph type="title"/>
          </p:nvPr>
        </p:nvSpPr>
        <p:spPr>
          <a:xfrm>
            <a:off x="311785" y="555625"/>
            <a:ext cx="2807970" cy="755650"/>
          </a:xfrm>
        </p:spPr>
        <p:txBody>
          <a:bodyPr vert="horz" wrap="square" lIns="91440" tIns="91440" rIns="91440" bIns="91440" numCol="1" spcCol="215900" anchor="b">
            <a:prstTxWarp prst="textNoShape">
              <a:avLst/>
            </a:prstTxWarp>
          </a:bodyPr>
          <a:lstStyle>
            <a:lvl1pPr>
              <a:spcBef>
                <a:spcPts val="0"/>
              </a:spcBef>
              <a:spcAft>
                <a:spcPts val="0"/>
              </a:spcAft>
              <a:buNone/>
              <a:defRPr sz="2400"/>
            </a:lvl1pPr>
            <a:lvl2pPr>
              <a:spcBef>
                <a:spcPts val="0"/>
              </a:spcBef>
              <a:spcAft>
                <a:spcPts val="0"/>
              </a:spcAft>
              <a:buNone/>
              <a:defRPr sz="2400"/>
            </a:lvl2pPr>
            <a:lvl3pPr>
              <a:spcBef>
                <a:spcPts val="0"/>
              </a:spcBef>
              <a:spcAft>
                <a:spcPts val="0"/>
              </a:spcAft>
              <a:buNone/>
              <a:defRPr sz="2400"/>
            </a:lvl3pPr>
            <a:lvl4pPr>
              <a:spcBef>
                <a:spcPts val="0"/>
              </a:spcBef>
              <a:spcAft>
                <a:spcPts val="0"/>
              </a:spcAft>
              <a:buNone/>
              <a:defRPr sz="2400"/>
            </a:lvl4pPr>
            <a:lvl5pPr>
              <a:spcBef>
                <a:spcPts val="0"/>
              </a:spcBef>
              <a:spcAft>
                <a:spcPts val="0"/>
              </a:spcAft>
              <a:buNone/>
              <a:defRPr sz="2400"/>
            </a:lvl5pPr>
            <a:lvl6pPr>
              <a:spcBef>
                <a:spcPts val="0"/>
              </a:spcBef>
              <a:spcAft>
                <a:spcPts val="0"/>
              </a:spcAft>
              <a:buNone/>
              <a:defRPr sz="2400"/>
            </a:lvl6pPr>
            <a:lvl7pPr>
              <a:spcBef>
                <a:spcPts val="0"/>
              </a:spcBef>
              <a:spcAft>
                <a:spcPts val="0"/>
              </a:spcAft>
              <a:buNone/>
              <a:defRPr sz="2400"/>
            </a:lvl7pPr>
            <a:lvl8pPr>
              <a:spcBef>
                <a:spcPts val="0"/>
              </a:spcBef>
              <a:spcAft>
                <a:spcPts val="0"/>
              </a:spcAft>
              <a:buNone/>
              <a:defRPr sz="2400"/>
            </a:lvl8pPr>
            <a:lvl9pPr>
              <a:spcBef>
                <a:spcPts val="0"/>
              </a:spcBef>
              <a:spcAft>
                <a:spcPts val="0"/>
              </a:spcAft>
              <a:buNone/>
              <a:defRPr sz="2400"/>
            </a:lvl9pPr>
          </a:lstStyle>
          <a:p>
            <a:endParaRPr/>
          </a:p>
        </p:txBody>
      </p:sp>
      <p:sp>
        <p:nvSpPr>
          <p:cNvPr id="3" name="Google Shape;33;p7"/>
          <p:cNvSpPr>
            <a:spLocks noGrp="1" noChangeArrowheads="1"/>
            <a:extLst>
              <a:ext uri="smNativeData">
                <pr:smNativeData xmlns:pr="smNativeData" xmlns:p14="http://schemas.microsoft.com/office/powerpoint/2010/main" xmlns="" val="SMDATA_13_w0wBYBMAAAAlAAAAZAAAAA0AAAAAkAAAAJAAAACQAAAAkAAAAAAAAAAAAAAAAAAAAAEAAABQAAAAAAAAAAAA4D8AAAAAAADgPwAAAAAAAOA/AAAAAAAA4D8AAAAAAADgPwAAAAAAAOA/AAAAAAAA4D8AAAAAAADgPwAAAAAAAOA/AAAAAAAA4D8CAAAAjAAAAAAAAAAAAAAANTdEDP///wgAAAAAAAAAAAAAAAAAAAAAAAAAAAAAAAAAAAAAZAAAAAEAAABAAAAAAAAAAAAAAAAAAAAAAAAAAAAAAAAAAAAAAAAAAAAAAAAAAAAAAAAAAAAAAAAAAAAAAAAAAAAAAAAAAAAAAAAAAAAAAAAAAAAAAAAAAAAAAAAAAAAAFAAAADwAAAAAAAAAAAAAACAnKQkUAAAAAQAAABQAAAAUAAAAFAAAAAEAAAAAAAAAZAAAAGQAAAAAAAAAZAAAAGQAAAAVAAAAYAAAAAAAAAAAAAAADwAAACADAAAAAAAAAAAAAAEAAACgMgAAVgcAAKr4//8BAAAAf39/AAEAAABkAAAAAAAAABQAAABAHwAAAAAAACYAAAAAAAAAwOD//wAAAAAmAAAAZAAAABYAAABMAAAAAAAAAAAAAAAEAAAAAAAAAAEAAABLoX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rAQAAjAgAADETAAAbHAAAEAAAACYAAAAIAAAAPbAAAAAAAAA="/>
              </a:ext>
            </a:extLst>
          </p:cNvSpPr>
          <p:nvPr>
            <p:ph idx="1"/>
          </p:nvPr>
        </p:nvSpPr>
        <p:spPr>
          <a:xfrm>
            <a:off x="311785" y="1389380"/>
            <a:ext cx="2807970" cy="3179445"/>
          </a:xfrm>
        </p:spPr>
        <p:txBody>
          <a:bodyPr vert="horz" wrap="square" lIns="91440" tIns="91440" rIns="91440" bIns="91440" numCol="1" spcCol="215900" anchor="t">
            <a:prstTxWarp prst="textNoShape">
              <a:avLst/>
            </a:prstTxWarp>
          </a:bodyPr>
          <a:lstStyle>
            <a:lvl1pPr marL="457200" indent="-304800">
              <a:spcBef>
                <a:spcPts val="0"/>
              </a:spcBef>
              <a:spcAft>
                <a:spcPts val="0"/>
              </a:spcAft>
              <a:buSzPts val="1200"/>
              <a:buChar char="●"/>
              <a:defRPr sz="1200"/>
            </a:lvl1pPr>
            <a:lvl2pPr marL="914400" indent="-304800">
              <a:spcBef>
                <a:spcPts val="0"/>
              </a:spcBef>
              <a:spcAft>
                <a:spcPts val="0"/>
              </a:spcAft>
              <a:buSzPts val="1200"/>
              <a:buChar char="○"/>
              <a:defRPr sz="1200"/>
            </a:lvl2pPr>
            <a:lvl3pPr marL="1371600" indent="-304800">
              <a:spcBef>
                <a:spcPts val="0"/>
              </a:spcBef>
              <a:spcAft>
                <a:spcPts val="0"/>
              </a:spcAft>
              <a:buSzPts val="1200"/>
              <a:buChar char="■"/>
              <a:defRPr sz="1200"/>
            </a:lvl3pPr>
            <a:lvl4pPr marL="1828800" indent="-304800">
              <a:spcBef>
                <a:spcPts val="0"/>
              </a:spcBef>
              <a:spcAft>
                <a:spcPts val="0"/>
              </a:spcAft>
              <a:buSzPts val="1200"/>
              <a:buChar char="●"/>
              <a:defRPr sz="1200"/>
            </a:lvl4pPr>
            <a:lvl5pPr marL="2286000" indent="-304800">
              <a:spcBef>
                <a:spcPts val="0"/>
              </a:spcBef>
              <a:spcAft>
                <a:spcPts val="0"/>
              </a:spcAft>
              <a:buSzPts val="1200"/>
              <a:buChar char="○"/>
              <a:defRPr sz="1200"/>
            </a:lvl5pPr>
            <a:lvl6pPr marL="2743200" indent="-304800">
              <a:spcBef>
                <a:spcPts val="0"/>
              </a:spcBef>
              <a:spcAft>
                <a:spcPts val="0"/>
              </a:spcAft>
              <a:buSzPts val="1200"/>
              <a:buChar char="■"/>
              <a:defRPr sz="1200"/>
            </a:lvl6pPr>
            <a:lvl7pPr marL="3200400" indent="-304800">
              <a:spcBef>
                <a:spcPts val="0"/>
              </a:spcBef>
              <a:spcAft>
                <a:spcPts val="0"/>
              </a:spcAft>
              <a:buSzPts val="1200"/>
              <a:buChar char="●"/>
              <a:defRPr sz="1200"/>
            </a:lvl7pPr>
            <a:lvl8pPr marL="3657600" indent="-304800">
              <a:spcBef>
                <a:spcPts val="0"/>
              </a:spcBef>
              <a:spcAft>
                <a:spcPts val="0"/>
              </a:spcAft>
              <a:buSzPts val="1200"/>
              <a:buChar char="○"/>
              <a:defRPr sz="1200"/>
            </a:lvl8pPr>
            <a:lvl9pPr marL="4114800" indent="-304800">
              <a:spcBef>
                <a:spcPts val="0"/>
              </a:spcBef>
              <a:spcAft>
                <a:spcPts val="0"/>
              </a:spcAft>
              <a:buSzPts val="1200"/>
              <a:buChar char="■"/>
              <a:defRPr sz="1200"/>
            </a:lvl9pPr>
          </a:lstStyle>
          <a:p>
            <a:endParaRPr/>
          </a:p>
        </p:txBody>
      </p:sp>
      <p:sp>
        <p:nvSpPr>
          <p:cNvPr id="4" name="Google Shape;34;p7"/>
          <p:cNvSpPr>
            <a:spLocks noGrp="1" noChangeArrowheads="1"/>
            <a:extLst>
              <a:ext uri="smNativeData">
                <pr:smNativeData xmlns:pr="smNativeData" xmlns:p14="http://schemas.microsoft.com/office/powerpoint/2010/main" xmlns="" val="SMDATA_13_w0wBYBMAAAAlAAAAZAAAAA0AAAAAkAAAAJAAAACQAAAAkAAAAAAAAAABAAAAAAAAAAEAAABQAAAAAAAAAAAA4D8AAAAAAADgPwAAAAAAAOA/AAAAAAAA4D8AAAAAAADgPwAAAAAAAOA/AAAAAAAA4D8AAAAAAADgPwAAAAAAAOA/AAAAAAAA4D8CAAAAjAAAAAAAAAAAAAAANTdEDP///wgAAAAAAAAAAAAAAAAAAAAAAAAAAAAAAAAAAAAAZAAAAAEAAABAAAAAAAAAAAAAAAAAAAAAAAAAAAAAAAAAAAAAAAAAAAAAAAAAAAAAAAAAAAAAAAAAAAAAAAAAAAAAAAAAAAAAAAAAAAAAAAAAAAAAAAAAAAAAAAAAAAAAFAAAADwAAAAAAAAAAAAAACAnKQkUAAAAAQAAABQAAAAUAAAAFAAAAAEAAAAAAAAAZAAAAGQAAAAAAAAAZAAAAGQAAAAVAAAAYAAAAAAAAAAAAAAADwAAACADAAAAAAAAAAAAAAEAAACgMgAAVgcAAKr4//8BAAAAf39/AAEAAABkAAAAAAAAABQAAABAHwAAAAAAACYAAAAAAAAAwOD//wAAAAAmAAAAZAAAABYAAABMAAAAAAAAAAAAAAAEAAAAAAAAAAEAAABLoXMKAAAAACgAAAAoAAAAZAAAAGQAAAAAAAAAzMzMAAAAAABQAAAAUAAAAGQAAABkAAAAAAAAABcAAAAUAAAAAAAAAAAAAAD/fwAA/38AAAAAAAAJAAAABAAAAEEeQRY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eNAAAsBwAAH83AAAbHwAAEAAAACYAAAAIAAAAPLAAAAAAAAA="/>
              </a:ext>
            </a:extLst>
          </p:cNvSpPr>
          <p:nvPr>
            <p:ph type="sldNum" idx="12"/>
          </p:nvPr>
        </p:nvSpPr>
        <p:spPr/>
        <p:txBody>
          <a:bodyPr vert="horz" wrap="square" lIns="91440" tIns="91440" rIns="91440" bIns="91440" numCol="1" spcCol="215900" anchor="ctr">
            <a:prstTxWarp prst="textNoShape">
              <a:avLst/>
            </a:prstTxWarp>
          </a:bodyPr>
          <a:lstStyle>
            <a:lvl1pPr marL="0" indent="0" algn="r">
              <a:spcBef>
                <a:spcPts val="0"/>
              </a:spcBef>
              <a:spcAft>
                <a:spcPts val="0"/>
              </a:spcAft>
              <a:buNone/>
              <a:defRPr noProof="1"/>
            </a:lvl1pPr>
            <a:lvl2pPr>
              <a:buNone/>
            </a:lvl2pPr>
            <a:lvl3pPr>
              <a:buNone/>
            </a:lvl3pPr>
            <a:lvl4pPr>
              <a:buNone/>
            </a:lvl4pPr>
            <a:lvl5pPr>
              <a:buNone/>
            </a:lvl5pPr>
            <a:lvl6pPr>
              <a:buNone/>
            </a:lvl6pPr>
            <a:lvl7pPr>
              <a:buNone/>
            </a:lvl7pPr>
            <a:lvl8pPr>
              <a:buNone/>
            </a:lvl8pPr>
            <a:lvl9pPr>
              <a:buNone/>
            </a:lvl9pPr>
          </a:lstStyle>
          <a:p>
            <a:fld id="{9D423DEF-A170-17CB-3EFA-579E73B4C802}" type="slidenum">
              <a:rPr noProof="1"/>
              <a:pPr/>
              <a:t>‹#›</a:t>
            </a:fld>
            <a:endParaRPr noProof="1"/>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MAIN_POINT">
    <p:bg>
      <p:bgPr>
        <a:solidFill>
          <a:srgbClr val="63D297"/>
        </a:solidFill>
        <a:effectLst/>
      </p:bgPr>
    </p:bg>
    <p:spTree>
      <p:nvGrpSpPr>
        <p:cNvPr id="1" name=""/>
        <p:cNvGrpSpPr/>
        <p:nvPr/>
      </p:nvGrpSpPr>
      <p:grpSpPr>
        <a:xfrm>
          <a:off x="0" y="0"/>
          <a:ext cx="0" cy="0"/>
          <a:chOff x="0" y="0"/>
          <a:chExt cx="0" cy="0"/>
        </a:xfrm>
      </p:grpSpPr>
      <p:sp>
        <p:nvSpPr>
          <p:cNvPr id="2" name="Google Shape;36;p8"/>
          <p:cNvSpPr>
            <a:spLocks noGrp="1" noChangeArrowheads="1"/>
            <a:extLst>
              <a:ext uri="smNativeData">
                <pr:smNativeData xmlns:pr="smNativeData" xmlns:p14="http://schemas.microsoft.com/office/powerpoint/2010/main" xmlns="" val="SMDATA_13_w0wBYBMAAAAlAAAAZAAAAA0AAAAAkAAAAJAAAACQAAAAkAAAAAAAAAABAAAAAAAAAAEAAABQAAAAAAAAAAAA4D8AAAAAAADgPwAAAAAAAOA/AAAAAAAA4D8AAAAAAADgPwAAAAAAAOA/AAAAAAAA4D8AAAAAAADgPwAAAAAAAOA/AAAAAAAA4D8CAAAAjAAAAAAAAAAAAAAANTdEDP///wgAAAAAAAAAAAAAAAAAAAAAAAAAAAAAAAAAAAAAZAAAAAEAAABAAAAAAAAAAAAAAAAAAAAAAAAAAAAAAAAAAAAAAAAAAAAAAAAAAAAAAAAAAAAAAAAAAAAAAAAAAAAAAAAAAAAAAAAAAAAAAAAAAAAAAAAAAAAAAAAAAAAAFAAAADwAAAAAAAAAAAAAACAnKQkUAAAAAQAAABQAAAAUAAAAFAAAAAEAAAAAAAAAZAAAAGQAAAAAAAAAZAAAAGQAAAAVAAAAYAAAAAAAAAAAAAAADwAAACADAAAAAAAAAAAAAAEAAACgMgAAVgcAAKr4//8BAAAAf39/AAEAAABkAAAAAAAAABQAAABAHwAAAAAAACYAAAAAAAAAwOD//wAAAAAmAAAAZAAAABYAAABMAAAAAAAAAAAAAAAEAAAAAAAAAAEAAABLoXMKAAAAACgAAAAoAAAAZAAAAGQAAAAAAAAAzMzMAAAAAABQAAAAUAAAAGQAAABkAAAAAAAAABcAAAAUAAAAAAAAAAAAAAD/fwAA/38AAAAAAAAJAAAABAAAAEwAB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EAwAAPQMAAK4mAABnHAAAEAAAACYAAAAIAAAAvbAAAAAAAAA="/>
              </a:ext>
            </a:extLst>
          </p:cNvSpPr>
          <p:nvPr>
            <p:ph type="title"/>
          </p:nvPr>
        </p:nvSpPr>
        <p:spPr>
          <a:xfrm>
            <a:off x="490220" y="526415"/>
            <a:ext cx="5797550" cy="4090670"/>
          </a:xfrm>
        </p:spPr>
        <p:txBody>
          <a:bodyPr vert="horz" wrap="square" lIns="91440" tIns="91440" rIns="91440" bIns="91440" numCol="1" spcCol="215900" anchor="ctr">
            <a:prstTxWarp prst="textNoShape">
              <a:avLst/>
            </a:prstTxWarp>
          </a:bodyPr>
          <a:lstStyle>
            <a:lvl1pPr>
              <a:spcBef>
                <a:spcPts val="0"/>
              </a:spcBef>
              <a:spcAft>
                <a:spcPts val="0"/>
              </a:spcAft>
              <a:buNone/>
              <a:defRPr sz="4800"/>
            </a:lvl1pPr>
            <a:lvl2pPr>
              <a:spcBef>
                <a:spcPts val="0"/>
              </a:spcBef>
              <a:spcAft>
                <a:spcPts val="0"/>
              </a:spcAft>
              <a:buNone/>
              <a:defRPr sz="4800"/>
            </a:lvl2pPr>
            <a:lvl3pPr>
              <a:spcBef>
                <a:spcPts val="0"/>
              </a:spcBef>
              <a:spcAft>
                <a:spcPts val="0"/>
              </a:spcAft>
              <a:buNone/>
              <a:defRPr sz="4800"/>
            </a:lvl3pPr>
            <a:lvl4pPr>
              <a:spcBef>
                <a:spcPts val="0"/>
              </a:spcBef>
              <a:spcAft>
                <a:spcPts val="0"/>
              </a:spcAft>
              <a:buNone/>
              <a:defRPr sz="4800"/>
            </a:lvl4pPr>
            <a:lvl5pPr>
              <a:spcBef>
                <a:spcPts val="0"/>
              </a:spcBef>
              <a:spcAft>
                <a:spcPts val="0"/>
              </a:spcAft>
              <a:buNone/>
              <a:defRPr sz="4800"/>
            </a:lvl5pPr>
            <a:lvl6pPr>
              <a:spcBef>
                <a:spcPts val="0"/>
              </a:spcBef>
              <a:spcAft>
                <a:spcPts val="0"/>
              </a:spcAft>
              <a:buNone/>
              <a:defRPr sz="4800"/>
            </a:lvl6pPr>
            <a:lvl7pPr>
              <a:spcBef>
                <a:spcPts val="0"/>
              </a:spcBef>
              <a:spcAft>
                <a:spcPts val="0"/>
              </a:spcAft>
              <a:buNone/>
              <a:defRPr sz="4800"/>
            </a:lvl7pPr>
            <a:lvl8pPr>
              <a:spcBef>
                <a:spcPts val="0"/>
              </a:spcBef>
              <a:spcAft>
                <a:spcPts val="0"/>
              </a:spcAft>
              <a:buNone/>
              <a:defRPr sz="4800"/>
            </a:lvl8pPr>
            <a:lvl9pPr>
              <a:spcBef>
                <a:spcPts val="0"/>
              </a:spcBef>
              <a:spcAft>
                <a:spcPts val="0"/>
              </a:spcAft>
              <a:buNone/>
              <a:defRPr sz="4800"/>
            </a:lvl9pPr>
          </a:lstStyle>
          <a:p>
            <a:endParaRPr/>
          </a:p>
        </p:txBody>
      </p:sp>
      <p:sp>
        <p:nvSpPr>
          <p:cNvPr id="3" name="Google Shape;37;p8"/>
          <p:cNvSpPr>
            <a:spLocks noGrp="1" noChangeArrowheads="1"/>
            <a:extLst>
              <a:ext uri="smNativeData">
                <pr:smNativeData xmlns:pr="smNativeData" xmlns:p14="http://schemas.microsoft.com/office/powerpoint/2010/main" xmlns="" val="SMDATA_13_w0wBYBMAAAAlAAAAZAAAAA0AAAAAkAAAAJAAAACQAAAAkAAAAAAAAAABAAAAAAAAAAEAAABQAAAAAAAAAAAA4D8AAAAAAADgPwAAAAAAAOA/AAAAAAAA4D8AAAAAAADgPwAAAAAAAOA/AAAAAAAA4D8AAAAAAADgPwAAAAAAAOA/AAAAAAAA4D8CAAAAjAAAAAAAAAAAAAAANTdEDP///wgAAAAAAAAAAAAAAAAAAAAAAAAAAAAAAAAAAAAAZAAAAAEAAABAAAAAAAAAAAAAAAAAAAAAAAAAAAAAAAAAAAAAAAAAAAAAAAAAAAAAAAAAAAAAAAAAAAAAAAAAAAAAAAAAAAAAAAAAAAAAAAAAAAAAAAAAAAAAAAAAAAAAFAAAADwAAAAAAAAAAAAAACAnKQkUAAAAAQAAABQAAAAUAAAAFAAAAAEAAAAAAAAAZAAAAGQAAAAAAAAAZAAAAGQAAAAVAAAAYAAAAAAAAAAAAAAADwAAACADAAAAAAAAAAAAAAEAAACgMgAAVgcAAKr4//8BAAAAf39/AAEAAABkAAAAAAAAABQAAABAHwAAAAAAACYAAAAAAAAAwOD//wAAAAAmAAAAZAAAABYAAABMAAAAAAAAAAAAAAAEAAAAAAAAAAEAAABLoX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eNAAAsBwAAH83AAAbHwAAEAAAACYAAAAIAAAAPLAAAAAAAAA="/>
              </a:ext>
            </a:extLst>
          </p:cNvSpPr>
          <p:nvPr>
            <p:ph type="sldNum" idx="12"/>
          </p:nvPr>
        </p:nvSpPr>
        <p:spPr/>
        <p:txBody>
          <a:bodyPr vert="horz" wrap="square" lIns="91440" tIns="91440" rIns="91440" bIns="91440" numCol="1" spcCol="215900" anchor="ctr">
            <a:prstTxWarp prst="textNoShape">
              <a:avLst/>
            </a:prstTxWarp>
          </a:bodyPr>
          <a:lstStyle>
            <a:lvl1pPr marL="0" indent="0" algn="r">
              <a:spcBef>
                <a:spcPts val="0"/>
              </a:spcBef>
              <a:spcAft>
                <a:spcPts val="0"/>
              </a:spcAft>
              <a:buNone/>
              <a:defRPr noProof="1"/>
            </a:lvl1pPr>
            <a:lvl2pPr>
              <a:buNone/>
            </a:lvl2pPr>
            <a:lvl3pPr>
              <a:buNone/>
            </a:lvl3pPr>
            <a:lvl4pPr>
              <a:buNone/>
            </a:lvl4pPr>
            <a:lvl5pPr>
              <a:buNone/>
            </a:lvl5pPr>
            <a:lvl6pPr>
              <a:buNone/>
            </a:lvl6pPr>
            <a:lvl7pPr>
              <a:buNone/>
            </a:lvl7pPr>
            <a:lvl8pPr>
              <a:buNone/>
            </a:lvl8pPr>
            <a:lvl9pPr>
              <a:buNone/>
            </a:lvl9pPr>
          </a:lstStyle>
          <a:p>
            <a:fld id="{9D4201D7-9970-17F7-3EFA-6FA24FB4C83A}" type="slidenum">
              <a:rPr noProof="1"/>
              <a:pPr/>
              <a:t>‹#›</a:t>
            </a:fld>
            <a:endParaRPr noProof="1"/>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cSld name="SECTION_TITLE_AND_DESCRIPTION">
    <p:spTree>
      <p:nvGrpSpPr>
        <p:cNvPr id="1" name=""/>
        <p:cNvGrpSpPr/>
        <p:nvPr/>
      </p:nvGrpSpPr>
      <p:grpSpPr>
        <a:xfrm>
          <a:off x="0" y="0"/>
          <a:ext cx="0" cy="0"/>
          <a:chOff x="0" y="0"/>
          <a:chExt cx="0" cy="0"/>
        </a:xfrm>
      </p:grpSpPr>
      <p:sp>
        <p:nvSpPr>
          <p:cNvPr id="2" name="Google Shape;39;p9"/>
          <p:cNvSpPr>
            <a:extLst>
              <a:ext uri="smNativeData">
                <pr:smNativeData xmlns:pr="smNativeData" xmlns:p14="http://schemas.microsoft.com/office/powerpoint/2010/main" xmlns="" val="SMDATA_13_w0wBYBMAAAAlAAAAZAAAAA0AAAAAkAAAAJAAAACQAAAAkAAAAAAAAAABAAAAAAAAAAEAAABQAAAAAAAAAAAA4D8AAAAAAADgPwAAAAAAAOA/AAAAAAAA4D8AAAAAAADgPwAAAAAAAOA/AAAAAAAA4D8AAAAAAADgPwAAAAAAAOA/AAAAAAAA4D8CAAAAjAAAAAEAAAAAAAAAICcpAP///wgAAAAAAAAAAAAAAAAAAAAAAAAAAAAAAAAAAAAAeAAAAAEAAABAAAAAAAAAAAAAAABaAAAAAAAAAAAAAAAAAAAAAAAAAAAAAAAAAAAAAAAAAAAAAAAAAAAAAAAAAAAAAAAAAAAAAAAAAAAAAAAAAAAAAAAAAAAAAAAAAAAAFAAAADwAAAAAAAAAAAAAACAnKQkUAAAAAQAAABQAAAAUAAAAFAAAAAEAAAAAAAAAZAAAAGQAAAAAAAAAZAAAAGQAAAAVAAAAYAAAAAAAAAAAAAAADwAAACADAAAAAAAAAAAAAAEAAACgMgAAVgcAAKr4//8BAAAAf39/AAEAAABkAAAAAAAAABQAAABAHwAAAAAAACYAAAAAAAAAwOD//wAAAAAmAAAAZAAAABYAAABMAAAAAAAAAAAAAAAEAAAAAAAAAAEAAABLoXMKAAAAACgAAAAoAAAAZAAAAGQAAAAAAAAAzMzMAAAAAABQAAAAUAAAAGQAAABkAAAAAAAAABcAAAAUAAAAAAAAAAAAAAD/fwAA/38AAAAAAAAJAAAABAAAAA0XBwUMAAAAEAAAAAAAAAAAAAAAAAAAAAAAAAAeAAAAaAAAAAAAAAAAAAAAAAAAAAAAAAAAAAAAECcAABAnAAAAAAAAAAAAAAAAAAAAAAAAAAAAAAAAAAAAAAAAAAAAABQAAAAAAAAAwMD/AAAAAABkAAAAMgAAAAAAAABkAAAAAAAAAH9/fwAKAAAAHwAAAFQAAAAgJykAAAAAAQAAAAAAAAAAAAAAAAAAAAAAAAAAAAAAAAAAAAAAAAAAAAAAAn9/fwAAAAADzMzMAMDA/wB/f38AAAAAAAAAAAAAAAAAAAAAAAAAAAAhAAAAGAAAABQAAAAgHAAAAAAAAEA4AACkHwAAEAAAACYAAAAIAAAA//////////8="/>
              </a:ext>
            </a:extLst>
          </p:cNvSpPr>
          <p:nvPr/>
        </p:nvSpPr>
        <p:spPr>
          <a:xfrm>
            <a:off x="4572000" y="0"/>
            <a:ext cx="4572000" cy="5143500"/>
          </a:xfrm>
          <a:prstGeom prst="rect">
            <a:avLst/>
          </a:prstGeom>
          <a:solidFill>
            <a:srgbClr val="202729"/>
          </a:solidFill>
          <a:ln>
            <a:noFill/>
          </a:ln>
          <a:effectLst/>
        </p:spPr>
        <p:txBody>
          <a:bodyPr vert="horz" wrap="square" lIns="91440" tIns="91440" rIns="91440" bIns="91440" numCol="1" spcCol="215900" anchor="ctr"/>
          <a:lstStyle/>
          <a:p>
            <a:pPr marL="0" indent="0" algn="l">
              <a:spcBef>
                <a:spcPts val="0"/>
              </a:spcBef>
              <a:spcAft>
                <a:spcPts val="0"/>
              </a:spcAft>
              <a:buNone/>
            </a:pPr>
            <a:endParaRPr/>
          </a:p>
        </p:txBody>
      </p:sp>
      <p:cxnSp>
        <p:nvCxnSpPr>
          <p:cNvPr id="3" name="Google Shape;40;p9"/>
          <p:cNvCxnSpPr>
            <a:extLst>
              <a:ext uri="smNativeData">
                <pr:smNativeData xmlns:pr="smNativeData" xmlns:p14="http://schemas.microsoft.com/office/powerpoint/2010/main" xmlns="" val="SMDATA_13_w0wBYBMAAAAlAAAADQAAAA0AAAAAkAAAAEgAAACQAAAASAAAAAAAAAAAAAAAAAAAAAEAAABQAAAAAAAAAAAA8L8AAAAAAAAAAAAAAAAAAPA/AAAAAAAA4D8AAAAAAADgPwAAAAAAAOA/AAAAAAAA4D8AAAAAAADgPwAAAAAAAOA/AAAAAAAA4D8CAAAAjAAAAAAAAAAAAAAANTdEDP///wgAAAAAAAAAAAAAAAAAAAAAAAAAAAAAAAAAAAAAZAAAAAEAAABAAAAAAAAAAAAAAAAAAAAAAAAAAAAAAAAAAAAAAAAAAAAAAAAAAAAAAAAAAAAAAAAAAAAAAAAAAAAAAAAAAAAAAAAAAAAAAAAAAAAAAAAAAAAAAAAAAAAAFAAAADwAAAABAAAAAAAAAGPSlwAeAAAAAQAAACMAAAAjAAAAIwAAAB4AAAAAAAAASwAAAEsAAAAAAAAASwAAAEsAAAAVAAAAYAAAAAAAAAAAAAAADwAAACADAAAAAAAAAAAAAAEAAACgMgAAVgcAAKr4//8BAAAAf39/AAEAAABkAAAAAAAAABQAAABAHwAAAAAAACYAAAAAAAAAwOD//wAAAAAmAAAAZAAAABYAAABMAAAAAAAAAAAAAAAEAAAAAAAAAAEAAABLoXMKAAAAACgAAAAoAAAAZAAAAGQAAAAAAAAAzMzMAAAAAABQAAAAUAAAAGQAAABkAAAAAAAAABcAAAAUAAAAAAAAAAAAAAD/fwAA/38AAAAAAAAJAAAABAAAAGUAdAAMAAAAEAAAAAAAAAAAAAAAAAAAAAAAAAAeAAAAaAAAAAAAAAAAAAAAAAAAAAAAAAAAAAAAECcAABAnAAAAAAAAAAAAAAAAAAAAAAAAAAAAAAAAAAAAAAAAAAAAABQAAAAAAAAAwMD/AAAAAABkAAAAMgAAAAAAAABkAAAAAAAAAH9/fwAKAAAAHwAAAFQAAAAAAAAFAAAAAQAAAAAAAAAAAAAAAAAAAAAAAAAAAAAAAAAAAAAAAAAAY9KXAH9/fwAAAAADzMzMAMDA/wB/f38AAAAAAAAAAAAAAAAAAAAAAAAAAAAhAAAAGAAAABQAAADxHgAApxsAANIhAACoGwAAEAAAACYAAAAIAAAA//////////8="/>
              </a:ext>
            </a:extLst>
          </p:cNvCxnSpPr>
          <p:nvPr/>
        </p:nvCxnSpPr>
        <p:spPr>
          <a:xfrm rot="5400000">
            <a:off x="5263515" y="4261485"/>
            <a:ext cx="635" cy="467995"/>
          </a:xfrm>
          <a:prstGeom prst="straightConnector1">
            <a:avLst/>
          </a:prstGeom>
          <a:noFill/>
          <a:ln w="19050" cap="flat" cmpd="sng" algn="ctr">
            <a:solidFill>
              <a:srgbClr val="63D297"/>
            </a:solidFill>
            <a:prstDash val="solid"/>
            <a:headEnd type="none"/>
            <a:tailEnd type="none"/>
          </a:ln>
          <a:effectLst/>
        </p:spPr>
      </p:cxnSp>
      <p:sp>
        <p:nvSpPr>
          <p:cNvPr id="4" name="Google Shape;41;p9"/>
          <p:cNvSpPr>
            <a:spLocks noGrp="1" noChangeArrowheads="1"/>
            <a:extLst>
              <a:ext uri="smNativeData">
                <pr:smNativeData xmlns:pr="smNativeData" xmlns:p14="http://schemas.microsoft.com/office/powerpoint/2010/main" xmlns="" val="SMDATA_13_w0wBYBMAAAAlAAAAZAAAAA0AAAAAkAAAAJAAAACQAAAAkAAAAAAAAAACAAAAAAAAAAEAAABQAAAAAAAAAAAA4D8AAAAAAADgPwAAAAAAAOA/AAAAAAAA4D8AAAAAAADgPwAAAAAAAOA/AAAAAAAA4D8AAAAAAADgPwAAAAAAAOA/AAAAAAAA4D8CAAAAjAAAAAAAAAAAAAAANTdEDP///wgAAAAAAAAAAAAAAAAAAAAAAAAAAAAAAAAAAAAAZAAAAAEAAABAAAAAAAAAAAAAAAAAAAAAAAAAAAAAAAAAAAAAAAAAAAAAAAAAAAAAAAAAAAAAAAAAAAAAAAAAAAAAAAAAAAAAAAAAAAAAAAAAAAAAAAAAAAAAAAAAAAAAFAAAADwAAAAAAAAAAAAAACAnKQkUAAAAAQAAABQAAAAUAAAAFAAAAAEAAAAAAAAAZAAAAGQAAAAAAAAAZAAAAGQAAAAVAAAAYAAAAAAAAAAAAAAADwAAACADAAAAAAAAAAAAAAEAAACgMgAAVgcAAKr4//8BAAAAf39/AAEAAABkAAAAAAAAABQAAABAHwAAAAAAACYAAAAAAAAAwOD//wAAAAAmAAAAZAAAABYAAABMAAAAAAAAAAAAAAAEAAAAAAAAAAEAAABLoXMKAAAAACgAAAAoAAAAZAAAAGQAAAAAAAAAzMzMAAAAAABQAAAAUAAAAGQAAABkAAAAAAAAABcAAAAUAAAAAAAAAAAAAAD/fwAA/38AAAAAAAAJAAAABAAAAEwmHQI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CiAQAAawcAAIUaAAC0EAAAEAAAACYAAAAIAAAAvbAAAAAAAAA="/>
              </a:ext>
            </a:extLst>
          </p:cNvSpPr>
          <p:nvPr>
            <p:ph type="title"/>
          </p:nvPr>
        </p:nvSpPr>
        <p:spPr>
          <a:xfrm>
            <a:off x="265430" y="1205865"/>
            <a:ext cx="4045585" cy="1509395"/>
          </a:xfrm>
        </p:spPr>
        <p:txBody>
          <a:bodyPr vert="horz" wrap="square" lIns="91440" tIns="91440" rIns="91440" bIns="91440" numCol="1" spcCol="215900" anchor="b">
            <a:prstTxWarp prst="textNoShape">
              <a:avLst/>
            </a:prstTxWarp>
          </a:bodyPr>
          <a:lstStyle>
            <a:lvl1pPr algn="ctr">
              <a:spcBef>
                <a:spcPts val="0"/>
              </a:spcBef>
              <a:spcAft>
                <a:spcPts val="0"/>
              </a:spcAft>
              <a:buNone/>
              <a:defRPr sz="4200"/>
            </a:lvl1pPr>
            <a:lvl2pPr algn="ctr">
              <a:spcBef>
                <a:spcPts val="0"/>
              </a:spcBef>
              <a:spcAft>
                <a:spcPts val="0"/>
              </a:spcAft>
              <a:buNone/>
              <a:defRPr sz="4200"/>
            </a:lvl2pPr>
            <a:lvl3pPr algn="ctr">
              <a:spcBef>
                <a:spcPts val="0"/>
              </a:spcBef>
              <a:spcAft>
                <a:spcPts val="0"/>
              </a:spcAft>
              <a:buNone/>
              <a:defRPr sz="4200"/>
            </a:lvl3pPr>
            <a:lvl4pPr algn="ctr">
              <a:spcBef>
                <a:spcPts val="0"/>
              </a:spcBef>
              <a:spcAft>
                <a:spcPts val="0"/>
              </a:spcAft>
              <a:buNone/>
              <a:defRPr sz="4200"/>
            </a:lvl4pPr>
            <a:lvl5pPr algn="ctr">
              <a:spcBef>
                <a:spcPts val="0"/>
              </a:spcBef>
              <a:spcAft>
                <a:spcPts val="0"/>
              </a:spcAft>
              <a:buNone/>
              <a:defRPr sz="4200"/>
            </a:lvl5pPr>
            <a:lvl6pPr algn="ctr">
              <a:spcBef>
                <a:spcPts val="0"/>
              </a:spcBef>
              <a:spcAft>
                <a:spcPts val="0"/>
              </a:spcAft>
              <a:buNone/>
              <a:defRPr sz="4200"/>
            </a:lvl6pPr>
            <a:lvl7pPr algn="ctr">
              <a:spcBef>
                <a:spcPts val="0"/>
              </a:spcBef>
              <a:spcAft>
                <a:spcPts val="0"/>
              </a:spcAft>
              <a:buNone/>
              <a:defRPr sz="4200"/>
            </a:lvl7pPr>
            <a:lvl8pPr algn="ctr">
              <a:spcBef>
                <a:spcPts val="0"/>
              </a:spcBef>
              <a:spcAft>
                <a:spcPts val="0"/>
              </a:spcAft>
              <a:buNone/>
              <a:defRPr sz="4200"/>
            </a:lvl8pPr>
            <a:lvl9pPr algn="ctr">
              <a:spcBef>
                <a:spcPts val="0"/>
              </a:spcBef>
              <a:spcAft>
                <a:spcPts val="0"/>
              </a:spcAft>
              <a:buNone/>
              <a:defRPr sz="4200"/>
            </a:lvl9pPr>
          </a:lstStyle>
          <a:p>
            <a:endParaRPr/>
          </a:p>
        </p:txBody>
      </p:sp>
      <p:sp>
        <p:nvSpPr>
          <p:cNvPr id="5" name="Google Shape;42;p9"/>
          <p:cNvSpPr>
            <a:spLocks noGrp="1" noChangeArrowheads="1"/>
            <a:extLst>
              <a:ext uri="smNativeData">
                <pr:smNativeData xmlns:pr="smNativeData" xmlns:p14="http://schemas.microsoft.com/office/powerpoint/2010/main" xmlns="" val="SMDATA_13_w0wBYBMAAAAlAAAAZAAAAA0AAAAAkAAAAJAAAACQAAAAkAAAAAAAAAAAAAAAAAAAAAEAAABQAAAAAAAAAAAA4D8AAAAAAADgPwAAAAAAAOA/AAAAAAAA4D8AAAAAAADgPwAAAAAAAOA/AAAAAAAA4D8AAAAAAADgPwAAAAAAAOA/AAAAAAAA4D8CAAAAjAAAAAAAAAAAAAAANTdEDP///wgAAAAAAAAAAAAAAAAAAAAAAAAAAAAAAAAAAAAAZAAAAAEAAABAAAAAAAAAAAAAAAAAAAAAAAAAAAAAAAAAAAAAAAAAAAAAAAAAAAAAAAAAAAAAAAAAAAAAAAAAAAAAAAAAAAAAAAAAAAAAAAAAAAAAAAAAAAAAAAAAAAAAFAAAADwAAAAAAAAAAAAAACAnKQkUAAAAAQAAABQAAAAUAAAAFAAAAAEAAAAAAAAAZAAAAGQAAAAAAAAAZAAAAGQAAAAVAAAAYAAAAAAAAAAAAAAADwAAACADAAAAAAAAAAAAAAEAAACgMgAAVgcAAKr4//8BAAAAf39/AAEAAABkAAAAAAAAABQAAABAHwAAAAAAACYAAAAAAAAAwOD//wAAAAAmAAAAZAAAABYAAABMAAAAAAAAAAAAAAAEAAAAAAAAAAEAAABLoXMKAAAAACgAAAAoAAAAZAAAAGQAAAAAAAAAzMzMAAAAAABQAAAAUAAAAGQAAABkAAAAAAAAABcAAAAUAAAAAAAAAAAAAAD/fwAA/38AAAAAAAAJAAAABAAAAAMBXw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CiAQAACREAAIUaAABQGQAAEAAAACYAAAAIAAAAPbAAAAAAAAA="/>
              </a:ext>
            </a:extLst>
          </p:cNvSpPr>
          <p:nvPr>
            <p:ph type="subTitle" idx="1"/>
          </p:nvPr>
        </p:nvSpPr>
        <p:spPr>
          <a:xfrm>
            <a:off x="265430" y="2769235"/>
            <a:ext cx="4045585" cy="1345565"/>
          </a:xfrm>
        </p:spPr>
        <p:txBody>
          <a:bodyPr vert="horz" wrap="square" lIns="91440" tIns="91440" rIns="91440" bIns="91440" numCol="1" spcCol="215900" anchor="t">
            <a:prstTxWarp prst="textNoShape">
              <a:avLst/>
            </a:prstTxWarp>
          </a:bodyPr>
          <a:lstStyle>
            <a:lvl1pPr algn="ctr">
              <a:lnSpc>
                <a:spcPct val="100000"/>
              </a:lnSpc>
              <a:spcBef>
                <a:spcPts val="0"/>
              </a:spcBef>
              <a:spcAft>
                <a:spcPts val="0"/>
              </a:spcAft>
              <a:buNone/>
              <a:defRPr sz="2100"/>
            </a:lvl1pPr>
            <a:lvl2pPr algn="ctr">
              <a:lnSpc>
                <a:spcPct val="100000"/>
              </a:lnSpc>
              <a:spcBef>
                <a:spcPts val="0"/>
              </a:spcBef>
              <a:spcAft>
                <a:spcPts val="0"/>
              </a:spcAft>
              <a:buNone/>
              <a:defRPr sz="2100"/>
            </a:lvl2pPr>
            <a:lvl3pPr algn="ctr">
              <a:lnSpc>
                <a:spcPct val="100000"/>
              </a:lnSpc>
              <a:spcBef>
                <a:spcPts val="0"/>
              </a:spcBef>
              <a:spcAft>
                <a:spcPts val="0"/>
              </a:spcAft>
              <a:buNone/>
              <a:defRPr sz="2100"/>
            </a:lvl3pPr>
            <a:lvl4pPr algn="ctr">
              <a:lnSpc>
                <a:spcPct val="100000"/>
              </a:lnSpc>
              <a:spcBef>
                <a:spcPts val="0"/>
              </a:spcBef>
              <a:spcAft>
                <a:spcPts val="0"/>
              </a:spcAft>
              <a:buNone/>
              <a:defRPr sz="2100"/>
            </a:lvl4pPr>
            <a:lvl5pPr algn="ctr">
              <a:lnSpc>
                <a:spcPct val="100000"/>
              </a:lnSpc>
              <a:spcBef>
                <a:spcPts val="0"/>
              </a:spcBef>
              <a:spcAft>
                <a:spcPts val="0"/>
              </a:spcAft>
              <a:buNone/>
              <a:defRPr sz="2100"/>
            </a:lvl5pPr>
            <a:lvl6pPr algn="ctr">
              <a:lnSpc>
                <a:spcPct val="100000"/>
              </a:lnSpc>
              <a:spcBef>
                <a:spcPts val="0"/>
              </a:spcBef>
              <a:spcAft>
                <a:spcPts val="0"/>
              </a:spcAft>
              <a:buNone/>
              <a:defRPr sz="2100"/>
            </a:lvl6pPr>
            <a:lvl7pPr algn="ctr">
              <a:lnSpc>
                <a:spcPct val="100000"/>
              </a:lnSpc>
              <a:spcBef>
                <a:spcPts val="0"/>
              </a:spcBef>
              <a:spcAft>
                <a:spcPts val="0"/>
              </a:spcAft>
              <a:buNone/>
              <a:defRPr sz="2100"/>
            </a:lvl7pPr>
            <a:lvl8pPr algn="ctr">
              <a:lnSpc>
                <a:spcPct val="100000"/>
              </a:lnSpc>
              <a:spcBef>
                <a:spcPts val="0"/>
              </a:spcBef>
              <a:spcAft>
                <a:spcPts val="0"/>
              </a:spcAft>
              <a:buNone/>
              <a:defRPr sz="2100"/>
            </a:lvl8pPr>
            <a:lvl9pPr algn="ctr">
              <a:lnSpc>
                <a:spcPct val="100000"/>
              </a:lnSpc>
              <a:spcBef>
                <a:spcPts val="0"/>
              </a:spcBef>
              <a:spcAft>
                <a:spcPts val="0"/>
              </a:spcAft>
              <a:buNone/>
              <a:defRPr sz="2100"/>
            </a:lvl9pPr>
          </a:lstStyle>
          <a:p>
            <a:endParaRPr/>
          </a:p>
        </p:txBody>
      </p:sp>
      <p:sp>
        <p:nvSpPr>
          <p:cNvPr id="6" name="Google Shape;43;p9"/>
          <p:cNvSpPr>
            <a:spLocks noGrp="1" noChangeArrowheads="1"/>
            <a:extLst>
              <a:ext uri="smNativeData">
                <pr:smNativeData xmlns:pr="smNativeData" xmlns:p14="http://schemas.microsoft.com/office/powerpoint/2010/main" xmlns="" val="SMDATA_13_w0wBYBMAAAAlAAAAZAAAAA0AAAAAkAAAAJAAAACQAAAAkAAAAAAAAAABAAAAAAAAAAEAAABQAAAAAAAAAAAA4D8AAAAAAADgPwAAAAAAAOA/AAAAAAAA4D8AAAAAAADgPwAAAAAAAOA/AAAAAAAA4D8AAAAAAADgPwAAAAAAAOA/AAAAAAAA4D8CAAAAjAAAAAAAAAAAAAAANTdEDP///wgAAAAAAAAAAAAAAAAAAAAAAAAAAAAAAAAAAAAAZAAAAAEAAABAAAAAAAAAAAAAAAAAAAAAAAAAAAAAAAAAAAAAAAAAAAAAAAAAAAAAAAAAAAAAAAAAAAAAAAAAAAAAAAAAAAAAAAAAAAAAAAAAAAAAAAAAAAAAAAAAAAAAFAAAADwAAAAAAAAAAAAAACAnKQkUAAAAAQAAABQAAAAUAAAAFAAAAAEAAAAAAAAAZAAAAGQAAAAAAAAAZAAAAGQAAAAVAAAAYAAAAAAAAAAAAAAADwAAACADAAAAAAAAAAAAAAEAAACgMgAAVgcAAKr4//8BAAAAf39/AAEAAABkAAAAAAAAABQAAABAHwAAAAAAACYAAAAAAAAAwOD//wAAAAAmAAAAZAAAABYAAABMAAAAAAAAAAAAAAAEAAAAAAAAAAEAAABLoXMKAAAAACgAAAAoAAAAZAAAAGQAAAAAAAAAzMzMAAAAAABQAAAAUAAAAGQAAABkAAAAAAAAABcAAAAUAAAAAAAAAAAAAAD/fwAA/38AAAAAAAAJAAAABAAAAAADAQ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BjHgAAdAQAAP01AAAwGwAAEAAAACYAAAAIAAAAvbAAAAAAAAA="/>
              </a:ext>
            </a:extLst>
          </p:cNvSpPr>
          <p:nvPr>
            <p:ph idx="2"/>
          </p:nvPr>
        </p:nvSpPr>
        <p:spPr>
          <a:xfrm>
            <a:off x="4939665" y="723900"/>
            <a:ext cx="3836670" cy="3695700"/>
          </a:xfrm>
        </p:spPr>
        <p:txBody>
          <a:bodyPr vert="horz" wrap="square" lIns="91440" tIns="91440" rIns="91440" bIns="91440" numCol="1" spcCol="215900" anchor="ctr">
            <a:prstTxWarp prst="textNoShape">
              <a:avLst/>
            </a:prstTxWarp>
          </a:bodyPr>
          <a:lstStyle>
            <a:lvl1pPr marL="457200" indent="-342900">
              <a:spcBef>
                <a:spcPts val="0"/>
              </a:spcBef>
              <a:spcAft>
                <a:spcPts val="0"/>
              </a:spcAft>
              <a:buClrTx/>
              <a:buSzPts val="1800"/>
              <a:buChar char="●"/>
              <a:defRPr>
                <a:solidFill>
                  <a:srgbClr val="FFFFFF"/>
                </a:solidFill>
              </a:defRPr>
            </a:lvl1pPr>
            <a:lvl2pPr marL="914400" indent="-317500">
              <a:spcBef>
                <a:spcPts val="0"/>
              </a:spcBef>
              <a:spcAft>
                <a:spcPts val="0"/>
              </a:spcAft>
              <a:buClr>
                <a:srgbClr val="FFFFFF"/>
              </a:buClr>
              <a:buSzPts val="1400"/>
              <a:buChar char="○"/>
              <a:defRPr>
                <a:solidFill>
                  <a:srgbClr val="FFFFFF"/>
                </a:solidFill>
              </a:defRPr>
            </a:lvl2pPr>
            <a:lvl3pPr marL="1371600" indent="-317500">
              <a:spcBef>
                <a:spcPts val="0"/>
              </a:spcBef>
              <a:spcAft>
                <a:spcPts val="0"/>
              </a:spcAft>
              <a:buClr>
                <a:srgbClr val="FFFFFF"/>
              </a:buClr>
              <a:buSzPts val="1400"/>
              <a:buChar char="■"/>
              <a:defRPr>
                <a:solidFill>
                  <a:srgbClr val="FFFFFF"/>
                </a:solidFill>
              </a:defRPr>
            </a:lvl3pPr>
            <a:lvl4pPr marL="1828800" indent="-317500">
              <a:spcBef>
                <a:spcPts val="0"/>
              </a:spcBef>
              <a:spcAft>
                <a:spcPts val="0"/>
              </a:spcAft>
              <a:buClr>
                <a:srgbClr val="FFFFFF"/>
              </a:buClr>
              <a:buSzPts val="1400"/>
              <a:buChar char="●"/>
              <a:defRPr>
                <a:solidFill>
                  <a:srgbClr val="FFFFFF"/>
                </a:solidFill>
              </a:defRPr>
            </a:lvl4pPr>
            <a:lvl5pPr marL="2286000" indent="-317500">
              <a:spcBef>
                <a:spcPts val="0"/>
              </a:spcBef>
              <a:spcAft>
                <a:spcPts val="0"/>
              </a:spcAft>
              <a:buClr>
                <a:srgbClr val="FFFFFF"/>
              </a:buClr>
              <a:buSzPts val="1400"/>
              <a:buChar char="○"/>
              <a:defRPr>
                <a:solidFill>
                  <a:srgbClr val="FFFFFF"/>
                </a:solidFill>
              </a:defRPr>
            </a:lvl5pPr>
            <a:lvl6pPr marL="2743200" indent="-317500">
              <a:spcBef>
                <a:spcPts val="0"/>
              </a:spcBef>
              <a:spcAft>
                <a:spcPts val="0"/>
              </a:spcAft>
              <a:buClr>
                <a:srgbClr val="FFFFFF"/>
              </a:buClr>
              <a:buSzPts val="1400"/>
              <a:buChar char="■"/>
              <a:defRPr>
                <a:solidFill>
                  <a:srgbClr val="FFFFFF"/>
                </a:solidFill>
              </a:defRPr>
            </a:lvl6pPr>
            <a:lvl7pPr marL="3200400" indent="-317500">
              <a:spcBef>
                <a:spcPts val="0"/>
              </a:spcBef>
              <a:spcAft>
                <a:spcPts val="0"/>
              </a:spcAft>
              <a:buClr>
                <a:srgbClr val="FFFFFF"/>
              </a:buClr>
              <a:buSzPts val="1400"/>
              <a:buChar char="●"/>
              <a:defRPr>
                <a:solidFill>
                  <a:srgbClr val="FFFFFF"/>
                </a:solidFill>
              </a:defRPr>
            </a:lvl7pPr>
            <a:lvl8pPr marL="3657600" indent="-317500">
              <a:spcBef>
                <a:spcPts val="0"/>
              </a:spcBef>
              <a:spcAft>
                <a:spcPts val="0"/>
              </a:spcAft>
              <a:buClr>
                <a:srgbClr val="FFFFFF"/>
              </a:buClr>
              <a:buSzPts val="1400"/>
              <a:buChar char="○"/>
              <a:defRPr>
                <a:solidFill>
                  <a:srgbClr val="FFFFFF"/>
                </a:solidFill>
              </a:defRPr>
            </a:lvl8pPr>
            <a:lvl9pPr marL="4114800" indent="-317500">
              <a:spcBef>
                <a:spcPts val="0"/>
              </a:spcBef>
              <a:spcAft>
                <a:spcPts val="0"/>
              </a:spcAft>
              <a:buClr>
                <a:srgbClr val="FFFFFF"/>
              </a:buClr>
              <a:buSzPts val="1400"/>
              <a:buChar char="■"/>
              <a:defRPr>
                <a:solidFill>
                  <a:srgbClr val="FFFFFF"/>
                </a:solidFill>
              </a:defRPr>
            </a:lvl9pPr>
          </a:lstStyle>
          <a:p>
            <a:endParaRPr/>
          </a:p>
        </p:txBody>
      </p:sp>
      <p:sp>
        <p:nvSpPr>
          <p:cNvPr id="7" name="Google Shape;44;p9"/>
          <p:cNvSpPr>
            <a:spLocks noGrp="1" noChangeArrowheads="1"/>
            <a:extLst>
              <a:ext uri="smNativeData">
                <pr:smNativeData xmlns:pr="smNativeData" xmlns:p14="http://schemas.microsoft.com/office/powerpoint/2010/main" xmlns="" val="SMDATA_13_w0wBYBMAAAAlAAAAZAAAAA0AAAAAkAAAAJAAAACQAAAAkAAAAAAAAAABAAAAAAAAAAEAAABQAAAAAAAAAAAA4D8AAAAAAADgPwAAAAAAAOA/AAAAAAAA4D8AAAAAAADgPwAAAAAAAOA/AAAAAAAA4D8AAAAAAADgPwAAAAAAAOA/AAAAAAAA4D8CAAAAjAAAAAAAAAAAAAAANTdEDP///wgAAAAAAAAAAAAAAAAAAAAAAAAAAAAAAAAAAAAAZAAAAAEAAABAAAAAAAAAAAAAAAAAAAAAAAAAAAAAAAAAAAAAAAAAAAAAAAAAAAAAAAAAAAAAAAAAAAAAAAAAAAAAAAAAAAAAAAAAAAAAAAAAAAAAAAAAAAAAAAAAAAAAFAAAADwAAAAAAAAAAAAAACAnKQkUAAAAAQAAABQAAAAUAAAAFAAAAAEAAAAAAAAAZAAAAGQAAAAAAAAAZAAAAGQAAAAVAAAAYAAAAAAAAAAAAAAADwAAACADAAAAAAAAAAAAAAEAAACgMgAAVgcAAKr4//8BAAAAf39/AAEAAABkAAAAAAAAABQAAABAHwAAAAAAACYAAAAAAAAAwOD//wAAAAAmAAAAZAAAABYAAABMAAAAAAAAAAAAAAAEAAAAAAAAAAEAAABLoXMKAAAAACgAAAAoAAAAZAAAAGQAAAAAAAAAzMzMAAAAAABQAAAAUAAAAGQAAABkAAAAAAAAABcAAAAUAAAAAAAAAAAAAAD/fwAA/38AAAAAAAAJAAAABAAAABUOMw8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eNAAAsBwAAH83AAAbHwAAEAAAACYAAAAIAAAAPLAAAAAAAAA="/>
              </a:ext>
            </a:extLst>
          </p:cNvSpPr>
          <p:nvPr>
            <p:ph type="sldNum" idx="12"/>
          </p:nvPr>
        </p:nvSpPr>
        <p:spPr/>
        <p:txBody>
          <a:bodyPr vert="horz" wrap="square" lIns="91440" tIns="91440" rIns="91440" bIns="91440" numCol="1" spcCol="215900" anchor="ctr">
            <a:prstTxWarp prst="textNoShape">
              <a:avLst/>
            </a:prstTxWarp>
          </a:bodyPr>
          <a:lstStyle>
            <a:lvl1pPr marL="0" indent="0" algn="r">
              <a:spcBef>
                <a:spcPts val="0"/>
              </a:spcBef>
              <a:spcAft>
                <a:spcPts val="0"/>
              </a:spcAft>
              <a:buNone/>
              <a:defRPr noProof="1">
                <a:solidFill>
                  <a:srgbClr val="FFFFFF"/>
                </a:solidFill>
              </a:defRPr>
            </a:lvl1pPr>
            <a:lvl2pPr>
              <a:buNone/>
              <a:defRPr>
                <a:solidFill>
                  <a:srgbClr val="FFFFFF"/>
                </a:solidFill>
              </a:defRPr>
            </a:lvl2pPr>
            <a:lvl3pPr>
              <a:buNone/>
              <a:defRPr>
                <a:solidFill>
                  <a:srgbClr val="FFFFFF"/>
                </a:solidFill>
              </a:defRPr>
            </a:lvl3pPr>
            <a:lvl4pPr>
              <a:buNone/>
              <a:defRPr>
                <a:solidFill>
                  <a:srgbClr val="FFFFFF"/>
                </a:solidFill>
              </a:defRPr>
            </a:lvl4pPr>
            <a:lvl5pPr>
              <a:buNone/>
              <a:defRPr>
                <a:solidFill>
                  <a:srgbClr val="FFFFFF"/>
                </a:solidFill>
              </a:defRPr>
            </a:lvl5pPr>
            <a:lvl6pPr>
              <a:buNone/>
              <a:defRPr>
                <a:solidFill>
                  <a:srgbClr val="FFFFFF"/>
                </a:solidFill>
              </a:defRPr>
            </a:lvl6pPr>
            <a:lvl7pPr>
              <a:buNone/>
              <a:defRPr>
                <a:solidFill>
                  <a:srgbClr val="FFFFFF"/>
                </a:solidFill>
              </a:defRPr>
            </a:lvl7pPr>
            <a:lvl8pPr>
              <a:buNone/>
              <a:defRPr>
                <a:solidFill>
                  <a:srgbClr val="FFFFFF"/>
                </a:solidFill>
              </a:defRPr>
            </a:lvl8pPr>
            <a:lvl9pPr>
              <a:buNone/>
              <a:defRPr>
                <a:solidFill>
                  <a:srgbClr val="FFFFFF"/>
                </a:solidFill>
              </a:defRPr>
            </a:lvl9pPr>
          </a:lstStyle>
          <a:p>
            <a:fld id="{9D425B71-3F70-17AD-3EFA-C9F815B4C89C}" type="slidenum">
              <a:rPr noProof="1"/>
              <a:pPr/>
              <a:t>‹#›</a:t>
            </a:fld>
            <a:endParaRPr noProof="1"/>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cSld name="CAPTION_ONLY">
    <p:spTree>
      <p:nvGrpSpPr>
        <p:cNvPr id="1" name=""/>
        <p:cNvGrpSpPr/>
        <p:nvPr/>
      </p:nvGrpSpPr>
      <p:grpSpPr>
        <a:xfrm>
          <a:off x="0" y="0"/>
          <a:ext cx="0" cy="0"/>
          <a:chOff x="0" y="0"/>
          <a:chExt cx="0" cy="0"/>
        </a:xfrm>
      </p:grpSpPr>
      <p:sp>
        <p:nvSpPr>
          <p:cNvPr id="2" name="Google Shape;46;p10"/>
          <p:cNvSpPr>
            <a:spLocks noGrp="1" noChangeArrowheads="1"/>
            <a:extLst>
              <a:ext uri="smNativeData">
                <pr:smNativeData xmlns:pr="smNativeData" xmlns:p14="http://schemas.microsoft.com/office/powerpoint/2010/main" xmlns="" val="SMDATA_13_w0wBYBMAAAAlAAAAZAAAAA0AAAAAkAAAAJAAAACQAAAAkAAAAAAAAAABAAAAAAAAAAEAAABQAAAAAAAAAAAA4D8AAAAAAADgPwAAAAAAAOA/AAAAAAAA4D8AAAAAAADgPwAAAAAAAOA/AAAAAAAA4D8AAAAAAADgPwAAAAAAAOA/AAAAAAAA4D8CAAAAjAAAAAAAAAAAAAAANTdEDP///wgAAAAAAAAAAAAAAAAAAAAAAAAAAAAAAAAAAAAAZAAAAAEAAABAAAAAAAAAAAAAAAAAAAAAAAAAAAAAAAAAAAAAAAAAAAAAAAAAAAAAAAAAAAAAAAAAAAAAAAAAAAAAAAAAAAAAAAAAAAAAAAAAAAAAAAAAAAAAAAAAAAAAFAAAADwAAAAAAAAAAAAAACAnKQkUAAAAAQAAABQAAAAUAAAAFAAAAAEAAAAAAAAAZAAAAGQAAAAAAAAAZAAAAGQAAAAVAAAAYAAAAAAAAAAAAAAADwAAACADAAAAAAAAAAAAAAEAAACgMgAAVgcAAKr4//8BAAAAf39/AAEAAABkAAAAAAAAABQAAABAHwAAAAAAACYAAAAAAAAAwOD//wAAAAAmAAAAZAAAABYAAABMAAAAAAAAAAAAAAAEAAAAAAAAAAEAAABLoXMKAAAAACgAAAAoAAAAZAAAAGQAAAAAAAAAzMzMAAAAAABQAAAAUAAAAGQAAABkAAAAAAAAABcAAAAUAAAAAAAAAAAAAAD/fwAA/38AAAAAAAAJAAAABAAAAE4KCQE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rAQAAEBoAANImAAC/HQAAEAAAACYAAAAIAAAAvbAAAAAAAAA="/>
              </a:ext>
            </a:extLst>
          </p:cNvSpPr>
          <p:nvPr>
            <p:ph idx="1"/>
          </p:nvPr>
        </p:nvSpPr>
        <p:spPr>
          <a:xfrm>
            <a:off x="311785" y="4236720"/>
            <a:ext cx="5998845" cy="598805"/>
          </a:xfrm>
        </p:spPr>
        <p:txBody>
          <a:bodyPr vert="horz" wrap="square" lIns="91440" tIns="91440" rIns="91440" bIns="91440" numCol="1" spcCol="215900" anchor="ctr">
            <a:prstTxWarp prst="textNoShape">
              <a:avLst/>
            </a:prstTxWarp>
          </a:bodyPr>
          <a:lstStyle>
            <a:lvl1pPr marL="457200" indent="-228600">
              <a:lnSpc>
                <a:spcPct val="100000"/>
              </a:lnSpc>
              <a:spcBef>
                <a:spcPts val="0"/>
              </a:spcBef>
              <a:spcAft>
                <a:spcPts val="0"/>
              </a:spcAft>
              <a:buNone/>
              <a:defRPr sz="2100"/>
            </a:lvl1pPr>
          </a:lstStyle>
          <a:p>
            <a:endParaRPr/>
          </a:p>
        </p:txBody>
      </p:sp>
      <p:sp>
        <p:nvSpPr>
          <p:cNvPr id="3" name="Google Shape;47;p10"/>
          <p:cNvSpPr>
            <a:spLocks noGrp="1" noChangeArrowheads="1"/>
            <a:extLst>
              <a:ext uri="smNativeData">
                <pr:smNativeData xmlns:pr="smNativeData" xmlns:p14="http://schemas.microsoft.com/office/powerpoint/2010/main" xmlns="" val="SMDATA_13_w0wBYBMAAAAlAAAAZAAAAA0AAAAAkAAAAJAAAACQAAAAkAAAAAAAAAABAAAAAAAAAAEAAABQAAAAAAAAAAAA4D8AAAAAAADgPwAAAAAAAOA/AAAAAAAA4D8AAAAAAADgPwAAAAAAAOA/AAAAAAAA4D8AAAAAAADgPwAAAAAAAOA/AAAAAAAA4D8CAAAAjAAAAAAAAAAAAAAANTdEDP///wgAAAAAAAAAAAAAAAAAAAAAAAAAAAAAAAAAAAAAZAAAAAEAAABAAAAAAAAAAAAAAAAAAAAAAAAAAAAAAAAAAAAAAAAAAAAAAAAAAAAAAAAAAAAAAAAAAAAAAAAAAAAAAAAAAAAAAAAAAAAAAAAAAAAAAAAAAAAAAAAAAAAAFAAAADwAAAAAAAAAAAAAACAnKQkUAAAAAQAAABQAAAAUAAAAFAAAAAEAAAAAAAAAZAAAAGQAAAAAAAAAZAAAAGQAAAAVAAAAYAAAAAAAAAAAAAAADwAAACADAAAAAAAAAAAAAAEAAACgMgAAVgcAAKr4//8BAAAAf39/AAEAAABkAAAAAAAAABQAAABAHwAAAAAAACYAAAAAAAAAwOD//wAAAAAmAAAAZAAAABYAAABMAAAAAAAAAAAAAAAEAAAAAAAAAAEAAABLoXMKAAAAACgAAAAoAAAAZAAAAGQAAAAAAAAAzMzMAAAAAABQAAAAUAAAAGQAAABkAAAAAAAAABcAAAAUAAAAAAAAAAAAAAD/fwAA/38AAAAAAAAJAAAABAAAADYATgE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eNAAAsBwAAH83AAAbHwAAEAAAACYAAAAIAAAAPLAAAAAAAAA="/>
              </a:ext>
            </a:extLst>
          </p:cNvSpPr>
          <p:nvPr>
            <p:ph type="sldNum" idx="12"/>
          </p:nvPr>
        </p:nvSpPr>
        <p:spPr/>
        <p:txBody>
          <a:bodyPr vert="horz" wrap="square" lIns="91440" tIns="91440" rIns="91440" bIns="91440" numCol="1" spcCol="215900" anchor="ctr">
            <a:prstTxWarp prst="textNoShape">
              <a:avLst/>
            </a:prstTxWarp>
          </a:bodyPr>
          <a:lstStyle>
            <a:lvl1pPr marL="0" indent="0" algn="r">
              <a:spcBef>
                <a:spcPts val="0"/>
              </a:spcBef>
              <a:spcAft>
                <a:spcPts val="0"/>
              </a:spcAft>
              <a:buNone/>
              <a:defRPr noProof="1"/>
            </a:lvl1pPr>
            <a:lvl2pPr>
              <a:buNone/>
            </a:lvl2pPr>
            <a:lvl3pPr>
              <a:buNone/>
            </a:lvl3pPr>
            <a:lvl4pPr>
              <a:buNone/>
            </a:lvl4pPr>
            <a:lvl5pPr>
              <a:buNone/>
            </a:lvl5pPr>
            <a:lvl6pPr>
              <a:buNone/>
            </a:lvl6pPr>
            <a:lvl7pPr>
              <a:buNone/>
            </a:lvl7pPr>
            <a:lvl8pPr>
              <a:buNone/>
            </a:lvl8pPr>
            <a:lvl9pPr>
              <a:buNone/>
            </a:lvl9pPr>
          </a:lstStyle>
          <a:p>
            <a:fld id="{9D42485F-1170-17BE-3EFA-E7EB06B4C8B2}" type="slidenum">
              <a:rPr noProof="1"/>
              <a:pPr/>
              <a:t>‹#›</a:t>
            </a:fld>
            <a:endParaRPr noProof="1"/>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pearmint">
    <p:bg>
      <p:bgPr>
        <a:solidFill>
          <a:srgbClr val="FFFFFF"/>
        </a:solidFill>
        <a:effectLst/>
      </p:bgPr>
    </p:bg>
    <p:spTree>
      <p:nvGrpSpPr>
        <p:cNvPr id="1" name=""/>
        <p:cNvGrpSpPr/>
        <p:nvPr/>
      </p:nvGrpSpPr>
      <p:grpSpPr>
        <a:xfrm>
          <a:off x="0" y="0"/>
          <a:ext cx="0" cy="0"/>
          <a:chOff x="0" y="0"/>
          <a:chExt cx="0" cy="0"/>
        </a:xfrm>
      </p:grpSpPr>
      <p:sp>
        <p:nvSpPr>
          <p:cNvPr id="2" name="Google Shape;6;p1"/>
          <p:cNvSpPr>
            <a:spLocks noGrp="1" noChangeArrowheads="1"/>
            <a:extLst>
              <a:ext uri="smNativeData">
                <pr:smNativeData xmlns:pr="smNativeData" xmlns:p14="http://schemas.microsoft.com/office/powerpoint/2010/main" xmlns="" val="SMDATA_13_w0wBYBMAAAAlAAAAZAAAAA0AAAAAkAAAAJAAAACQAAAAkAAAAAAAAAAAAAAAAAAAAAEAAABQAAAAAAAAAAAA4D8AAAAAAADgPwAAAAAAAOA/AAAAAAAA4D8AAAAAAADgPwAAAAAAAOA/AAAAAAAA4D8AAAAAAADgPwAAAAAAAOA/AAAAAAAA4D8CAAAAjAAAAAAAAAAAAAAANTdEDP///wgAAAAAAAAAAAAAAAAAAAAAAAAAAAAAAAAAAAAAZAAAAAEAAABAAAAAAAAAAAAAAAAAAAAAAAAAAAAAAAAAAAAAAAAAAAAAAAAAAAAAAAAAAAAAAAAAAAAAAAAAAAAAAAAAAAAAAAAAAAAAAAAAAAAAAAAAAAAAAAAAAAAAFAAAADwAAAAAAAAAAAAAACAnKQkUAAAAAQAAABQAAAAUAAAAFAAAAAEAAAAAAAAAZAAAAGQAAAAAAAAAZAAAAGQAAAAVAAAAYAAAAAAAAAAAAAAADwAAACADAAAAAAAAAAAAAAEAAACgMgAAVgcAAKr4//8BAAAAf39/AAEAAABkAAAAAAAAABQAAABAHwAAAAAAACYAAAAAAAAAwOD//wAAAAAmAAAAZAAAABYAAABMAAAAAAAAAAAAAAAEAAAAAAAAAAEAAABLoX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rAQAAvQIAAFU2AABDBgAAEAAAACYAAAAIAAAAvb8AAP8fAAA="/>
              </a:ext>
            </a:extLst>
          </p:cNvSpPr>
          <p:nvPr>
            <p:ph type="title"/>
          </p:nvPr>
        </p:nvSpPr>
        <p:spPr>
          <a:xfrm>
            <a:off x="311785" y="445135"/>
            <a:ext cx="8520430" cy="572770"/>
          </a:xfrm>
          <a:prstGeom prst="rect">
            <a:avLst/>
          </a:prstGeom>
          <a:noFill/>
          <a:ln>
            <a:noFill/>
          </a:ln>
        </p:spPr>
        <p:txBody>
          <a:bodyPr vert="horz" wrap="square" lIns="91440" tIns="91440" rIns="91440" bIns="91440" numCol="1" spcCol="215900" anchor="t">
            <a:prstTxWarp prst="textNoShape">
              <a:avLst/>
            </a:prstTxWarp>
          </a:bodyPr>
          <a:lstStyle>
            <a:lvl1pPr>
              <a:spcBef>
                <a:spcPts val="0"/>
              </a:spcBef>
              <a:spcAft>
                <a:spcPts val="0"/>
              </a:spcAft>
              <a:buNone/>
              <a:defRPr sz="2800">
                <a:solidFill>
                  <a:srgbClr val="202729"/>
                </a:solidFill>
                <a:latin typeface="Proxima Nova" charset="0"/>
                <a:ea typeface="Arial" pitchFamily="2" charset="0"/>
                <a:cs typeface="Arial" pitchFamily="2" charset="0"/>
              </a:defRPr>
            </a:lvl1pPr>
            <a:lvl2pPr>
              <a:spcBef>
                <a:spcPts val="0"/>
              </a:spcBef>
              <a:spcAft>
                <a:spcPts val="0"/>
              </a:spcAft>
              <a:buNone/>
              <a:defRPr sz="2800">
                <a:solidFill>
                  <a:srgbClr val="202729"/>
                </a:solidFill>
                <a:latin typeface="Proxima Nova" charset="0"/>
                <a:ea typeface="Arial" pitchFamily="2" charset="0"/>
                <a:cs typeface="Arial" pitchFamily="2" charset="0"/>
              </a:defRPr>
            </a:lvl2pPr>
            <a:lvl3pPr>
              <a:spcBef>
                <a:spcPts val="0"/>
              </a:spcBef>
              <a:spcAft>
                <a:spcPts val="0"/>
              </a:spcAft>
              <a:buNone/>
              <a:defRPr sz="2800">
                <a:solidFill>
                  <a:srgbClr val="202729"/>
                </a:solidFill>
                <a:latin typeface="Proxima Nova" charset="0"/>
                <a:ea typeface="Arial" pitchFamily="2" charset="0"/>
                <a:cs typeface="Arial" pitchFamily="2" charset="0"/>
              </a:defRPr>
            </a:lvl3pPr>
            <a:lvl4pPr>
              <a:spcBef>
                <a:spcPts val="0"/>
              </a:spcBef>
              <a:spcAft>
                <a:spcPts val="0"/>
              </a:spcAft>
              <a:buNone/>
              <a:defRPr sz="2800">
                <a:solidFill>
                  <a:srgbClr val="202729"/>
                </a:solidFill>
                <a:latin typeface="Proxima Nova" charset="0"/>
                <a:ea typeface="Arial" pitchFamily="2" charset="0"/>
                <a:cs typeface="Arial" pitchFamily="2" charset="0"/>
              </a:defRPr>
            </a:lvl4pPr>
            <a:lvl5pPr>
              <a:spcBef>
                <a:spcPts val="0"/>
              </a:spcBef>
              <a:spcAft>
                <a:spcPts val="0"/>
              </a:spcAft>
              <a:buNone/>
              <a:defRPr sz="2800">
                <a:solidFill>
                  <a:srgbClr val="202729"/>
                </a:solidFill>
                <a:latin typeface="Proxima Nova" charset="0"/>
                <a:ea typeface="Arial" pitchFamily="2" charset="0"/>
                <a:cs typeface="Arial" pitchFamily="2" charset="0"/>
              </a:defRPr>
            </a:lvl5pPr>
            <a:lvl6pPr>
              <a:spcBef>
                <a:spcPts val="0"/>
              </a:spcBef>
              <a:spcAft>
                <a:spcPts val="0"/>
              </a:spcAft>
              <a:buNone/>
              <a:defRPr sz="2800">
                <a:solidFill>
                  <a:srgbClr val="202729"/>
                </a:solidFill>
                <a:latin typeface="Proxima Nova" charset="0"/>
                <a:ea typeface="Arial" pitchFamily="2" charset="0"/>
                <a:cs typeface="Arial" pitchFamily="2" charset="0"/>
              </a:defRPr>
            </a:lvl6pPr>
            <a:lvl7pPr>
              <a:spcBef>
                <a:spcPts val="0"/>
              </a:spcBef>
              <a:spcAft>
                <a:spcPts val="0"/>
              </a:spcAft>
              <a:buNone/>
              <a:defRPr sz="2800">
                <a:solidFill>
                  <a:srgbClr val="202729"/>
                </a:solidFill>
                <a:latin typeface="Proxima Nova" charset="0"/>
                <a:ea typeface="Arial" pitchFamily="2" charset="0"/>
                <a:cs typeface="Arial" pitchFamily="2" charset="0"/>
              </a:defRPr>
            </a:lvl7pPr>
            <a:lvl8pPr>
              <a:spcBef>
                <a:spcPts val="0"/>
              </a:spcBef>
              <a:spcAft>
                <a:spcPts val="0"/>
              </a:spcAft>
              <a:buNone/>
              <a:defRPr sz="2800">
                <a:solidFill>
                  <a:srgbClr val="202729"/>
                </a:solidFill>
                <a:latin typeface="Proxima Nova" charset="0"/>
                <a:ea typeface="Arial" pitchFamily="2" charset="0"/>
                <a:cs typeface="Arial" pitchFamily="2" charset="0"/>
              </a:defRPr>
            </a:lvl8pPr>
            <a:lvl9pPr>
              <a:spcBef>
                <a:spcPts val="0"/>
              </a:spcBef>
              <a:spcAft>
                <a:spcPts val="0"/>
              </a:spcAft>
              <a:buNone/>
              <a:defRPr sz="2800">
                <a:solidFill>
                  <a:srgbClr val="202729"/>
                </a:solidFill>
                <a:latin typeface="Proxima Nova" charset="0"/>
                <a:ea typeface="Arial" pitchFamily="2" charset="0"/>
                <a:cs typeface="Arial" pitchFamily="2" charset="0"/>
              </a:defRPr>
            </a:lvl9pPr>
          </a:lstStyle>
          <a:p>
            <a:endParaRPr/>
          </a:p>
        </p:txBody>
      </p:sp>
      <p:sp>
        <p:nvSpPr>
          <p:cNvPr id="3" name="Google Shape;7;p1"/>
          <p:cNvSpPr>
            <a:spLocks noGrp="1" noChangeArrowheads="1"/>
            <a:extLst>
              <a:ext uri="smNativeData">
                <pr:smNativeData xmlns:pr="smNativeData" xmlns:p14="http://schemas.microsoft.com/office/powerpoint/2010/main" xmlns="" val="SMDATA_13_w0wBYBMAAAAlAAAAZAAAAA0AAAAAkAAAAJAAAACQAAAAkAAAAAAAAAAAAAAAAAAAAAEAAABQAAAAAAAAAAAA4D8AAAAAAADgPwAAAAAAAOA/AAAAAAAA4D8AAAAAAADgPwAAAAAAAOA/AAAAAAAA4D8AAAAAAADgPwAAAAAAAOA/AAAAAAAA4D8CAAAAjAAAAAAAAAAAAAAANTdEDP///wgAAAAAAAAAAAAAAAAAAAAAAAAAAAAAAAAAAAAAZAAAAAEAAABAAAAAAAAAAAAAAAAAAAAAAAAAAAAAAAAAAAAAAAAAAAAAAAAAAAAAAAAAAAAAAAAAAAAAAAAAAAAAAAAAAAAAAAAAAAAAAAAAAAAAAAAAAAAAAAAAAAAAFAAAADwAAAAAAAAAAAAAACAnKQkUAAAAAQAAABQAAAAUAAAAFAAAAAEAAAAAAAAAZAAAAGQAAAAAAAAAZAAAAGQAAAAVAAAAYAAAAAAAAAAAAAAADwAAACADAAAAAAAAAAAAAAEAAACgMgAAVgcAAKr4//8BAAAAf39/AAEAAABkAAAAAAAAABQAAABAHwAAAAAAACYAAAAAAAAAwOD//wAAAAAmAAAAZAAAABYAAABMAAAAAAAAAAAAAAAEAAAAAAAAAAEAAABLoX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rAQAAFwcAAFU2AAAbHAAAEAAAACYAAAAIAAAAvb8AAP8fAAA="/>
              </a:ext>
            </a:extLst>
          </p:cNvSpPr>
          <p:nvPr>
            <p:ph type="body" idx="1"/>
          </p:nvPr>
        </p:nvSpPr>
        <p:spPr>
          <a:xfrm>
            <a:off x="311785" y="1152525"/>
            <a:ext cx="8520430" cy="3416300"/>
          </a:xfrm>
          <a:prstGeom prst="rect">
            <a:avLst/>
          </a:prstGeom>
          <a:noFill/>
          <a:ln>
            <a:noFill/>
          </a:ln>
        </p:spPr>
        <p:txBody>
          <a:bodyPr vert="horz" wrap="square" lIns="91440" tIns="91440" rIns="91440" bIns="91440" numCol="1" spcCol="215900" anchor="t">
            <a:prstTxWarp prst="textNoShape">
              <a:avLst/>
            </a:prstTxWarp>
          </a:bodyPr>
          <a:lstStyle>
            <a:lvl1pPr marL="457200" indent="-342900">
              <a:lnSpc>
                <a:spcPct val="115000"/>
              </a:lnSpc>
              <a:spcBef>
                <a:spcPts val="0"/>
              </a:spcBef>
              <a:spcAft>
                <a:spcPts val="0"/>
              </a:spcAft>
              <a:buClrTx/>
              <a:buSzPts val="1800"/>
              <a:buFont typeface="Proxima Nova" charset="0"/>
              <a:buChar char="●"/>
              <a:defRPr sz="1800">
                <a:solidFill>
                  <a:schemeClr val="accent3"/>
                </a:solidFill>
                <a:latin typeface="Proxima Nova" charset="0"/>
                <a:ea typeface="Arial" pitchFamily="2" charset="0"/>
                <a:cs typeface="Arial" pitchFamily="2" charset="0"/>
              </a:defRPr>
            </a:lvl1pPr>
            <a:lvl2pPr marL="914400" indent="-317500">
              <a:lnSpc>
                <a:spcPct val="115000"/>
              </a:lnSpc>
              <a:spcBef>
                <a:spcPts val="0"/>
              </a:spcBef>
              <a:spcAft>
                <a:spcPts val="0"/>
              </a:spcAft>
              <a:buClr>
                <a:schemeClr val="accent3"/>
              </a:buClr>
              <a:buSzPts val="1400"/>
              <a:buFont typeface="Proxima Nova" charset="0"/>
              <a:buChar char="○"/>
              <a:defRPr>
                <a:solidFill>
                  <a:schemeClr val="accent3"/>
                </a:solidFill>
                <a:latin typeface="Proxima Nova" charset="0"/>
                <a:ea typeface="Arial" pitchFamily="2" charset="0"/>
                <a:cs typeface="Arial" pitchFamily="2" charset="0"/>
              </a:defRPr>
            </a:lvl2pPr>
            <a:lvl3pPr marL="1371600" indent="-317500">
              <a:lnSpc>
                <a:spcPct val="115000"/>
              </a:lnSpc>
              <a:spcBef>
                <a:spcPts val="0"/>
              </a:spcBef>
              <a:spcAft>
                <a:spcPts val="0"/>
              </a:spcAft>
              <a:buClr>
                <a:schemeClr val="accent3"/>
              </a:buClr>
              <a:buSzPts val="1400"/>
              <a:buFont typeface="Proxima Nova" charset="0"/>
              <a:buChar char="■"/>
              <a:defRPr>
                <a:solidFill>
                  <a:schemeClr val="accent3"/>
                </a:solidFill>
                <a:latin typeface="Proxima Nova" charset="0"/>
                <a:ea typeface="Arial" pitchFamily="2" charset="0"/>
                <a:cs typeface="Arial" pitchFamily="2" charset="0"/>
              </a:defRPr>
            </a:lvl3pPr>
            <a:lvl4pPr marL="1828800" indent="-317500">
              <a:lnSpc>
                <a:spcPct val="115000"/>
              </a:lnSpc>
              <a:spcBef>
                <a:spcPts val="0"/>
              </a:spcBef>
              <a:spcAft>
                <a:spcPts val="0"/>
              </a:spcAft>
              <a:buClr>
                <a:schemeClr val="accent3"/>
              </a:buClr>
              <a:buSzPts val="1400"/>
              <a:buFont typeface="Proxima Nova" charset="0"/>
              <a:buChar char="●"/>
              <a:defRPr>
                <a:solidFill>
                  <a:schemeClr val="accent3"/>
                </a:solidFill>
                <a:latin typeface="Proxima Nova" charset="0"/>
                <a:ea typeface="Arial" pitchFamily="2" charset="0"/>
                <a:cs typeface="Arial" pitchFamily="2" charset="0"/>
              </a:defRPr>
            </a:lvl4pPr>
            <a:lvl5pPr marL="2286000" indent="-317500">
              <a:lnSpc>
                <a:spcPct val="115000"/>
              </a:lnSpc>
              <a:spcBef>
                <a:spcPts val="0"/>
              </a:spcBef>
              <a:spcAft>
                <a:spcPts val="0"/>
              </a:spcAft>
              <a:buClr>
                <a:schemeClr val="accent3"/>
              </a:buClr>
              <a:buSzPts val="1400"/>
              <a:buFont typeface="Proxima Nova" charset="0"/>
              <a:buChar char="○"/>
              <a:defRPr>
                <a:solidFill>
                  <a:schemeClr val="accent3"/>
                </a:solidFill>
                <a:latin typeface="Proxima Nova" charset="0"/>
                <a:ea typeface="Arial" pitchFamily="2" charset="0"/>
                <a:cs typeface="Arial" pitchFamily="2" charset="0"/>
              </a:defRPr>
            </a:lvl5pPr>
            <a:lvl6pPr marL="2743200" indent="-317500">
              <a:lnSpc>
                <a:spcPct val="115000"/>
              </a:lnSpc>
              <a:spcBef>
                <a:spcPts val="0"/>
              </a:spcBef>
              <a:spcAft>
                <a:spcPts val="0"/>
              </a:spcAft>
              <a:buClr>
                <a:schemeClr val="accent3"/>
              </a:buClr>
              <a:buSzPts val="1400"/>
              <a:buFont typeface="Proxima Nova" charset="0"/>
              <a:buChar char="■"/>
              <a:defRPr>
                <a:solidFill>
                  <a:schemeClr val="accent3"/>
                </a:solidFill>
                <a:latin typeface="Proxima Nova" charset="0"/>
                <a:ea typeface="Arial" pitchFamily="2" charset="0"/>
                <a:cs typeface="Arial" pitchFamily="2" charset="0"/>
              </a:defRPr>
            </a:lvl6pPr>
            <a:lvl7pPr marL="3200400" indent="-317500">
              <a:lnSpc>
                <a:spcPct val="115000"/>
              </a:lnSpc>
              <a:spcBef>
                <a:spcPts val="0"/>
              </a:spcBef>
              <a:spcAft>
                <a:spcPts val="0"/>
              </a:spcAft>
              <a:buClr>
                <a:schemeClr val="accent3"/>
              </a:buClr>
              <a:buSzPts val="1400"/>
              <a:buFont typeface="Proxima Nova" charset="0"/>
              <a:buChar char="●"/>
              <a:defRPr>
                <a:solidFill>
                  <a:schemeClr val="accent3"/>
                </a:solidFill>
                <a:latin typeface="Proxima Nova" charset="0"/>
                <a:ea typeface="Arial" pitchFamily="2" charset="0"/>
                <a:cs typeface="Arial" pitchFamily="2" charset="0"/>
              </a:defRPr>
            </a:lvl7pPr>
            <a:lvl8pPr marL="3657600" indent="-317500">
              <a:lnSpc>
                <a:spcPct val="115000"/>
              </a:lnSpc>
              <a:spcBef>
                <a:spcPts val="0"/>
              </a:spcBef>
              <a:spcAft>
                <a:spcPts val="0"/>
              </a:spcAft>
              <a:buClr>
                <a:schemeClr val="accent3"/>
              </a:buClr>
              <a:buSzPts val="1400"/>
              <a:buFont typeface="Proxima Nova" charset="0"/>
              <a:buChar char="○"/>
              <a:defRPr>
                <a:solidFill>
                  <a:schemeClr val="accent3"/>
                </a:solidFill>
                <a:latin typeface="Proxima Nova" charset="0"/>
                <a:ea typeface="Arial" pitchFamily="2" charset="0"/>
                <a:cs typeface="Arial" pitchFamily="2" charset="0"/>
              </a:defRPr>
            </a:lvl8pPr>
            <a:lvl9pPr marL="4114800" indent="-317500">
              <a:lnSpc>
                <a:spcPct val="115000"/>
              </a:lnSpc>
              <a:spcBef>
                <a:spcPts val="0"/>
              </a:spcBef>
              <a:spcAft>
                <a:spcPts val="0"/>
              </a:spcAft>
              <a:buClr>
                <a:schemeClr val="accent3"/>
              </a:buClr>
              <a:buSzPts val="1400"/>
              <a:buFont typeface="Proxima Nova" charset="0"/>
              <a:buChar char="■"/>
              <a:defRPr>
                <a:solidFill>
                  <a:schemeClr val="accent3"/>
                </a:solidFill>
                <a:latin typeface="Proxima Nova" charset="0"/>
                <a:ea typeface="Arial" pitchFamily="2" charset="0"/>
                <a:cs typeface="Arial" pitchFamily="2" charset="0"/>
              </a:defRPr>
            </a:lvl9pPr>
          </a:lstStyle>
          <a:p>
            <a:endParaRPr/>
          </a:p>
        </p:txBody>
      </p:sp>
      <p:sp>
        <p:nvSpPr>
          <p:cNvPr id="4" name="Google Shape;8;p1"/>
          <p:cNvSpPr>
            <a:spLocks noGrp="1" noChangeArrowheads="1"/>
            <a:extLst>
              <a:ext uri="smNativeData">
                <pr:smNativeData xmlns:pr="smNativeData" xmlns:p14="http://schemas.microsoft.com/office/powerpoint/2010/main" xmlns="" val="SMDATA_13_w0wBYBMAAAAlAAAAZAAAAA0AAAAAkAAAAJAAAACQAAAAkAAAAAAAAAABAAAAAAAAAAEAAABQAAAAAAAAAAAA4D8AAAAAAADgPwAAAAAAAOA/AAAAAAAA4D8AAAAAAADgPwAAAAAAAOA/AAAAAAAA4D8AAAAAAADgPwAAAAAAAOA/AAAAAAAA4D8CAAAAjAAAAAAAAAAAAAAANTdEDP///wgAAAAAAAAAAAAAAAAAAAAAAAAAAAAAAAAAAAAAZAAAAAEAAABAAAAAAAAAAAAAAAAAAAAAAAAAAAAAAAAAAAAAAAAAAAAAAAAAAAAAAAAAAAAAAAAAAAAAAAAAAAAAAAAAAAAAAAAAAAAAAAAAAAAAAAAAAAAAAAAAAAAAFAAAADwAAAAAAAAAAAAAACAnKQkUAAAAAQAAABQAAAAUAAAAFAAAAAEAAAAAAAAAZAAAAGQAAAAAAAAAZAAAAGQAAAAVAAAAYAAAAAAAAAAAAAAADwAAACADAAAAAAAAAAAAAAEAAACgMgAAVgcAAKr4//8BAAAAf39/AAEAAABkAAAAAAAAABQAAABAHwAAAAAAACYAAAAAAAAAwOD//wAAAAAmAAAAZAAAABYAAABMAAAAAAAAAAAAAAAEAAAAAAAAAAEAAABLoX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eNAAAsBwAAH83AAAbHwAAEAAAACYAAAAIAAAAvb8AAP8fAAA="/>
              </a:ext>
            </a:extLst>
          </p:cNvSpPr>
          <p:nvPr>
            <p:ph type="sldNum" idx="12"/>
          </p:nvPr>
        </p:nvSpPr>
        <p:spPr>
          <a:xfrm>
            <a:off x="8472170" y="4663440"/>
            <a:ext cx="549275" cy="393065"/>
          </a:xfrm>
          <a:prstGeom prst="rect">
            <a:avLst/>
          </a:prstGeom>
          <a:noFill/>
          <a:ln>
            <a:noFill/>
          </a:ln>
        </p:spPr>
        <p:txBody>
          <a:bodyPr vert="horz" wrap="square" lIns="91440" tIns="91440" rIns="91440" bIns="91440" numCol="1" spcCol="215900" anchor="ctr">
            <a:prstTxWarp prst="textNoShape">
              <a:avLst/>
            </a:prstTxWarp>
          </a:bodyPr>
          <a:lstStyle>
            <a:lvl1pPr marL="0" indent="0" algn="r">
              <a:spcBef>
                <a:spcPts val="0"/>
              </a:spcBef>
              <a:spcAft>
                <a:spcPts val="0"/>
              </a:spcAft>
              <a:buNone/>
              <a:defRPr sz="1000">
                <a:solidFill>
                  <a:srgbClr val="202729"/>
                </a:solidFill>
                <a:latin typeface="Proxima Nova" charset="0"/>
                <a:ea typeface="Arial" pitchFamily="2" charset="0"/>
                <a:cs typeface="Arial" pitchFamily="2" charset="0"/>
              </a:defRPr>
            </a:lvl1pPr>
            <a:lvl2pPr algn="r">
              <a:buNone/>
              <a:defRPr sz="1000">
                <a:solidFill>
                  <a:srgbClr val="202729"/>
                </a:solidFill>
                <a:latin typeface="Proxima Nova" charset="0"/>
                <a:ea typeface="Arial" pitchFamily="2" charset="0"/>
                <a:cs typeface="Arial" pitchFamily="2" charset="0"/>
              </a:defRPr>
            </a:lvl2pPr>
            <a:lvl3pPr algn="r">
              <a:buNone/>
              <a:defRPr sz="1000">
                <a:solidFill>
                  <a:srgbClr val="202729"/>
                </a:solidFill>
                <a:latin typeface="Proxima Nova" charset="0"/>
                <a:ea typeface="Arial" pitchFamily="2" charset="0"/>
                <a:cs typeface="Arial" pitchFamily="2" charset="0"/>
              </a:defRPr>
            </a:lvl3pPr>
            <a:lvl4pPr algn="r">
              <a:buNone/>
              <a:defRPr sz="1000">
                <a:solidFill>
                  <a:srgbClr val="202729"/>
                </a:solidFill>
                <a:latin typeface="Proxima Nova" charset="0"/>
                <a:ea typeface="Arial" pitchFamily="2" charset="0"/>
                <a:cs typeface="Arial" pitchFamily="2" charset="0"/>
              </a:defRPr>
            </a:lvl4pPr>
            <a:lvl5pPr algn="r">
              <a:buNone/>
              <a:defRPr sz="1000">
                <a:solidFill>
                  <a:srgbClr val="202729"/>
                </a:solidFill>
                <a:latin typeface="Proxima Nova" charset="0"/>
                <a:ea typeface="Arial" pitchFamily="2" charset="0"/>
                <a:cs typeface="Arial" pitchFamily="2" charset="0"/>
              </a:defRPr>
            </a:lvl5pPr>
            <a:lvl6pPr algn="r">
              <a:buNone/>
              <a:defRPr sz="1000">
                <a:solidFill>
                  <a:srgbClr val="202729"/>
                </a:solidFill>
                <a:latin typeface="Proxima Nova" charset="0"/>
                <a:ea typeface="Arial" pitchFamily="2" charset="0"/>
                <a:cs typeface="Arial" pitchFamily="2" charset="0"/>
              </a:defRPr>
            </a:lvl6pPr>
            <a:lvl7pPr algn="r">
              <a:buNone/>
              <a:defRPr sz="1000">
                <a:solidFill>
                  <a:srgbClr val="202729"/>
                </a:solidFill>
                <a:latin typeface="Proxima Nova" charset="0"/>
                <a:ea typeface="Arial" pitchFamily="2" charset="0"/>
                <a:cs typeface="Arial" pitchFamily="2" charset="0"/>
              </a:defRPr>
            </a:lvl7pPr>
            <a:lvl8pPr algn="r">
              <a:buNone/>
              <a:defRPr sz="1000">
                <a:solidFill>
                  <a:srgbClr val="202729"/>
                </a:solidFill>
                <a:latin typeface="Proxima Nova" charset="0"/>
                <a:ea typeface="Arial" pitchFamily="2" charset="0"/>
                <a:cs typeface="Arial" pitchFamily="2" charset="0"/>
              </a:defRPr>
            </a:lvl8pPr>
            <a:lvl9pPr algn="r">
              <a:buNone/>
              <a:defRPr sz="1000">
                <a:solidFill>
                  <a:srgbClr val="202729"/>
                </a:solidFill>
                <a:latin typeface="Proxima Nova" charset="0"/>
                <a:ea typeface="Arial" pitchFamily="2" charset="0"/>
                <a:cs typeface="Arial" pitchFamily="2" charset="0"/>
              </a:defRPr>
            </a:lvl9pPr>
          </a:lstStyle>
          <a:p>
            <a:fld id="{9D42788E-C070-178E-3EFA-36DB36B4C863}" type="slidenum">
              <a:rPr noProof="1"/>
              <a:pPr/>
              <a:t>‹#›</a:t>
            </a:fld>
            <a:endParaRPr noProof="1"/>
          </a:p>
        </p:txBody>
      </p:sp>
    </p:spTree>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lvl1pPr marL="0" marR="0" indent="0" algn="l" defTabSz="914400">
        <a:lnSpc>
          <a:spcPct val="100000"/>
        </a:lnSpc>
        <a:spcBef>
          <a:spcPts val="0"/>
        </a:spcBef>
        <a:spcAft>
          <a:spcPts val="0"/>
        </a:spcAft>
        <a:buNone/>
        <a:tabLst/>
        <a:defRPr sz="1400" b="0" i="0" u="none" strike="noStrike" kern="1" spc="0" baseline="0">
          <a:solidFill>
            <a:srgbClr val="000000"/>
          </a:solidFill>
          <a:effectLst/>
          <a:latin typeface="Arial" pitchFamily="2" charset="0"/>
          <a:ea typeface="Arial" pitchFamily="2" charset="0"/>
          <a:cs typeface="Arial" pitchFamily="2" charset="0"/>
        </a:defRPr>
      </a:lvl1pPr>
      <a:lvl2pPr marL="0" marR="0" indent="0" algn="l" defTabSz="914400">
        <a:lnSpc>
          <a:spcPct val="100000"/>
        </a:lnSpc>
        <a:spcBef>
          <a:spcPts val="0"/>
        </a:spcBef>
        <a:spcAft>
          <a:spcPts val="0"/>
        </a:spcAft>
        <a:buNone/>
        <a:tabLst/>
        <a:defRPr sz="1400" b="0" i="0" u="none" strike="noStrike" kern="1" spc="0" baseline="0">
          <a:solidFill>
            <a:srgbClr val="000000"/>
          </a:solidFill>
          <a:effectLst/>
          <a:latin typeface="Arial" pitchFamily="2" charset="0"/>
          <a:ea typeface="Arial" pitchFamily="2" charset="0"/>
          <a:cs typeface="Arial" pitchFamily="2" charset="0"/>
        </a:defRPr>
      </a:lvl2pPr>
      <a:lvl3pPr marL="0" marR="0" indent="0" algn="l" defTabSz="914400">
        <a:lnSpc>
          <a:spcPct val="100000"/>
        </a:lnSpc>
        <a:spcBef>
          <a:spcPts val="0"/>
        </a:spcBef>
        <a:spcAft>
          <a:spcPts val="0"/>
        </a:spcAft>
        <a:buNone/>
        <a:tabLst/>
        <a:defRPr sz="1400" b="0" i="0" u="none" strike="noStrike" kern="1" spc="0" baseline="0">
          <a:solidFill>
            <a:srgbClr val="000000"/>
          </a:solidFill>
          <a:effectLst/>
          <a:latin typeface="Arial" pitchFamily="2" charset="0"/>
          <a:ea typeface="Arial" pitchFamily="2" charset="0"/>
          <a:cs typeface="Arial" pitchFamily="2" charset="0"/>
        </a:defRPr>
      </a:lvl3pPr>
      <a:lvl4pPr marL="0" marR="0" indent="0" algn="l" defTabSz="914400">
        <a:lnSpc>
          <a:spcPct val="100000"/>
        </a:lnSpc>
        <a:spcBef>
          <a:spcPts val="0"/>
        </a:spcBef>
        <a:spcAft>
          <a:spcPts val="0"/>
        </a:spcAft>
        <a:buNone/>
        <a:tabLst/>
        <a:defRPr sz="1400" b="0" i="0" u="none" strike="noStrike" kern="1" spc="0" baseline="0">
          <a:solidFill>
            <a:srgbClr val="000000"/>
          </a:solidFill>
          <a:effectLst/>
          <a:latin typeface="Arial" pitchFamily="2" charset="0"/>
          <a:ea typeface="Arial" pitchFamily="2" charset="0"/>
          <a:cs typeface="Arial" pitchFamily="2" charset="0"/>
        </a:defRPr>
      </a:lvl4pPr>
      <a:lvl5pPr marL="0" marR="0" indent="0" algn="l" defTabSz="914400">
        <a:lnSpc>
          <a:spcPct val="100000"/>
        </a:lnSpc>
        <a:spcBef>
          <a:spcPts val="0"/>
        </a:spcBef>
        <a:spcAft>
          <a:spcPts val="0"/>
        </a:spcAft>
        <a:buNone/>
        <a:tabLst/>
        <a:defRPr sz="1400" b="0" i="0" u="none" strike="noStrike" kern="1" spc="0" baseline="0">
          <a:solidFill>
            <a:srgbClr val="000000"/>
          </a:solidFill>
          <a:effectLst/>
          <a:latin typeface="Arial" pitchFamily="2" charset="0"/>
          <a:ea typeface="Arial" pitchFamily="2" charset="0"/>
          <a:cs typeface="Arial" pitchFamily="2" charset="0"/>
        </a:defRPr>
      </a:lvl5pPr>
      <a:lvl6pPr marL="0" marR="0" indent="0" algn="l" defTabSz="914400">
        <a:lnSpc>
          <a:spcPct val="100000"/>
        </a:lnSpc>
        <a:spcBef>
          <a:spcPts val="0"/>
        </a:spcBef>
        <a:spcAft>
          <a:spcPts val="0"/>
        </a:spcAft>
        <a:buNone/>
        <a:tabLst/>
        <a:defRPr sz="1400" b="0" i="0" u="none" strike="noStrike" kern="1" spc="0" baseline="0">
          <a:solidFill>
            <a:srgbClr val="000000"/>
          </a:solidFill>
          <a:effectLst/>
          <a:latin typeface="Arial" pitchFamily="2" charset="0"/>
          <a:ea typeface="Arial" pitchFamily="2" charset="0"/>
          <a:cs typeface="Arial" pitchFamily="2" charset="0"/>
        </a:defRPr>
      </a:lvl6pPr>
      <a:lvl7pPr marL="0" marR="0" indent="0" algn="l" defTabSz="914400">
        <a:lnSpc>
          <a:spcPct val="100000"/>
        </a:lnSpc>
        <a:spcBef>
          <a:spcPts val="0"/>
        </a:spcBef>
        <a:spcAft>
          <a:spcPts val="0"/>
        </a:spcAft>
        <a:buNone/>
        <a:tabLst/>
        <a:defRPr sz="1400" b="0" i="0" u="none" strike="noStrike" kern="1" spc="0" baseline="0">
          <a:solidFill>
            <a:srgbClr val="000000"/>
          </a:solidFill>
          <a:effectLst/>
          <a:latin typeface="Arial" pitchFamily="2" charset="0"/>
          <a:ea typeface="Arial" pitchFamily="2" charset="0"/>
          <a:cs typeface="Arial" pitchFamily="2" charset="0"/>
        </a:defRPr>
      </a:lvl7pPr>
      <a:lvl8pPr marL="0" marR="0" indent="0" algn="l" defTabSz="914400">
        <a:lnSpc>
          <a:spcPct val="100000"/>
        </a:lnSpc>
        <a:spcBef>
          <a:spcPts val="0"/>
        </a:spcBef>
        <a:spcAft>
          <a:spcPts val="0"/>
        </a:spcAft>
        <a:buNone/>
        <a:tabLst/>
        <a:defRPr sz="1400" b="0" i="0" u="none" strike="noStrike" kern="1" spc="0" baseline="0">
          <a:solidFill>
            <a:srgbClr val="000000"/>
          </a:solidFill>
          <a:effectLst/>
          <a:latin typeface="Arial" pitchFamily="2" charset="0"/>
          <a:ea typeface="Arial" pitchFamily="2" charset="0"/>
          <a:cs typeface="Arial" pitchFamily="2" charset="0"/>
        </a:defRPr>
      </a:lvl8pPr>
      <a:lvl9pPr marL="0" marR="0" indent="0" algn="l" defTabSz="914400">
        <a:lnSpc>
          <a:spcPct val="100000"/>
        </a:lnSpc>
        <a:spcBef>
          <a:spcPts val="0"/>
        </a:spcBef>
        <a:spcAft>
          <a:spcPts val="0"/>
        </a:spcAft>
        <a:buNone/>
        <a:tabLst/>
        <a:defRPr sz="1400" b="0" i="0" u="none" strike="noStrike" kern="1" spc="0" baseline="0">
          <a:solidFill>
            <a:srgbClr val="000000"/>
          </a:solidFill>
          <a:effectLst/>
          <a:latin typeface="Arial" pitchFamily="2" charset="0"/>
          <a:ea typeface="Arial" pitchFamily="2" charset="0"/>
          <a:cs typeface="Arial" pitchFamily="2" charset="0"/>
        </a:defRPr>
      </a:lvl9pPr>
    </p:titleStyle>
    <p:bodyStyle>
      <a:lvl1pPr marL="0" marR="0" indent="0" algn="l" defTabSz="914400">
        <a:lnSpc>
          <a:spcPct val="100000"/>
        </a:lnSpc>
        <a:spcBef>
          <a:spcPts val="0"/>
        </a:spcBef>
        <a:spcAft>
          <a:spcPts val="0"/>
        </a:spcAft>
        <a:buNone/>
        <a:tabLst/>
        <a:defRPr sz="1400" b="0" i="0" u="none" strike="noStrike" kern="1" spc="0" baseline="0">
          <a:solidFill>
            <a:srgbClr val="000000"/>
          </a:solidFill>
          <a:effectLst/>
          <a:latin typeface="Arial" pitchFamily="2" charset="0"/>
          <a:ea typeface="Arial" pitchFamily="2" charset="0"/>
          <a:cs typeface="Arial" pitchFamily="2" charset="0"/>
        </a:defRPr>
      </a:lvl1pPr>
      <a:lvl2pPr marL="0" marR="0" indent="0" algn="l" defTabSz="914400">
        <a:lnSpc>
          <a:spcPct val="100000"/>
        </a:lnSpc>
        <a:spcBef>
          <a:spcPts val="0"/>
        </a:spcBef>
        <a:spcAft>
          <a:spcPts val="0"/>
        </a:spcAft>
        <a:buNone/>
        <a:tabLst/>
        <a:defRPr sz="1400" b="0" i="0" u="none" strike="noStrike" kern="1" spc="0" baseline="0">
          <a:solidFill>
            <a:srgbClr val="000000"/>
          </a:solidFill>
          <a:effectLst/>
          <a:latin typeface="Arial" pitchFamily="2" charset="0"/>
          <a:ea typeface="Arial" pitchFamily="2" charset="0"/>
          <a:cs typeface="Arial" pitchFamily="2" charset="0"/>
        </a:defRPr>
      </a:lvl2pPr>
      <a:lvl3pPr marL="0" marR="0" indent="0" algn="l" defTabSz="914400">
        <a:lnSpc>
          <a:spcPct val="100000"/>
        </a:lnSpc>
        <a:spcBef>
          <a:spcPts val="0"/>
        </a:spcBef>
        <a:spcAft>
          <a:spcPts val="0"/>
        </a:spcAft>
        <a:buNone/>
        <a:tabLst/>
        <a:defRPr sz="1400" b="0" i="0" u="none" strike="noStrike" kern="1" spc="0" baseline="0">
          <a:solidFill>
            <a:srgbClr val="000000"/>
          </a:solidFill>
          <a:effectLst/>
          <a:latin typeface="Arial" pitchFamily="2" charset="0"/>
          <a:ea typeface="Arial" pitchFamily="2" charset="0"/>
          <a:cs typeface="Arial" pitchFamily="2" charset="0"/>
        </a:defRPr>
      </a:lvl3pPr>
      <a:lvl4pPr marL="0" marR="0" indent="0" algn="l" defTabSz="914400">
        <a:lnSpc>
          <a:spcPct val="100000"/>
        </a:lnSpc>
        <a:spcBef>
          <a:spcPts val="0"/>
        </a:spcBef>
        <a:spcAft>
          <a:spcPts val="0"/>
        </a:spcAft>
        <a:buNone/>
        <a:tabLst/>
        <a:defRPr sz="1400" b="0" i="0" u="none" strike="noStrike" kern="1" spc="0" baseline="0">
          <a:solidFill>
            <a:srgbClr val="000000"/>
          </a:solidFill>
          <a:effectLst/>
          <a:latin typeface="Arial" pitchFamily="2" charset="0"/>
          <a:ea typeface="Arial" pitchFamily="2" charset="0"/>
          <a:cs typeface="Arial" pitchFamily="2" charset="0"/>
        </a:defRPr>
      </a:lvl4pPr>
      <a:lvl5pPr marL="0" marR="0" indent="0" algn="l" defTabSz="914400">
        <a:lnSpc>
          <a:spcPct val="100000"/>
        </a:lnSpc>
        <a:spcBef>
          <a:spcPts val="0"/>
        </a:spcBef>
        <a:spcAft>
          <a:spcPts val="0"/>
        </a:spcAft>
        <a:buNone/>
        <a:tabLst/>
        <a:defRPr sz="1400" b="0" i="0" u="none" strike="noStrike" kern="1" spc="0" baseline="0">
          <a:solidFill>
            <a:srgbClr val="000000"/>
          </a:solidFill>
          <a:effectLst/>
          <a:latin typeface="Arial" pitchFamily="2" charset="0"/>
          <a:ea typeface="Arial" pitchFamily="2" charset="0"/>
          <a:cs typeface="Arial" pitchFamily="2" charset="0"/>
        </a:defRPr>
      </a:lvl5pPr>
      <a:lvl6pPr marL="0" marR="0" indent="0" algn="l" defTabSz="914400">
        <a:lnSpc>
          <a:spcPct val="100000"/>
        </a:lnSpc>
        <a:spcBef>
          <a:spcPts val="0"/>
        </a:spcBef>
        <a:spcAft>
          <a:spcPts val="0"/>
        </a:spcAft>
        <a:buNone/>
        <a:tabLst/>
        <a:defRPr sz="1400" b="0" i="0" u="none" strike="noStrike" kern="1" spc="0" baseline="0">
          <a:solidFill>
            <a:srgbClr val="000000"/>
          </a:solidFill>
          <a:effectLst/>
          <a:latin typeface="Arial" pitchFamily="2" charset="0"/>
          <a:ea typeface="Arial" pitchFamily="2" charset="0"/>
          <a:cs typeface="Arial" pitchFamily="2" charset="0"/>
        </a:defRPr>
      </a:lvl6pPr>
      <a:lvl7pPr marL="0" marR="0" indent="0" algn="l" defTabSz="914400">
        <a:lnSpc>
          <a:spcPct val="100000"/>
        </a:lnSpc>
        <a:spcBef>
          <a:spcPts val="0"/>
        </a:spcBef>
        <a:spcAft>
          <a:spcPts val="0"/>
        </a:spcAft>
        <a:buNone/>
        <a:tabLst/>
        <a:defRPr sz="1400" b="0" i="0" u="none" strike="noStrike" kern="1" spc="0" baseline="0">
          <a:solidFill>
            <a:srgbClr val="000000"/>
          </a:solidFill>
          <a:effectLst/>
          <a:latin typeface="Arial" pitchFamily="2" charset="0"/>
          <a:ea typeface="Arial" pitchFamily="2" charset="0"/>
          <a:cs typeface="Arial" pitchFamily="2" charset="0"/>
        </a:defRPr>
      </a:lvl7pPr>
      <a:lvl8pPr marL="0" marR="0" indent="0" algn="l" defTabSz="914400">
        <a:lnSpc>
          <a:spcPct val="100000"/>
        </a:lnSpc>
        <a:spcBef>
          <a:spcPts val="0"/>
        </a:spcBef>
        <a:spcAft>
          <a:spcPts val="0"/>
        </a:spcAft>
        <a:buNone/>
        <a:tabLst/>
        <a:defRPr sz="1400" b="0" i="0" u="none" strike="noStrike" kern="1" spc="0" baseline="0">
          <a:solidFill>
            <a:srgbClr val="000000"/>
          </a:solidFill>
          <a:effectLst/>
          <a:latin typeface="Arial" pitchFamily="2" charset="0"/>
          <a:ea typeface="Arial" pitchFamily="2" charset="0"/>
          <a:cs typeface="Arial" pitchFamily="2" charset="0"/>
        </a:defRPr>
      </a:lvl8pPr>
      <a:lvl9pPr marL="0" marR="0" indent="0" algn="l" defTabSz="914400">
        <a:lnSpc>
          <a:spcPct val="100000"/>
        </a:lnSpc>
        <a:spcBef>
          <a:spcPts val="0"/>
        </a:spcBef>
        <a:spcAft>
          <a:spcPts val="0"/>
        </a:spcAft>
        <a:buNone/>
        <a:tabLst/>
        <a:defRPr sz="1400" b="0" i="0" u="none" strike="noStrike" kern="1" spc="0" baseline="0">
          <a:solidFill>
            <a:srgbClr val="000000"/>
          </a:solidFill>
          <a:effectLst/>
          <a:latin typeface="Arial" pitchFamily="2" charset="0"/>
          <a:ea typeface="Arial" pitchFamily="2" charset="0"/>
          <a:cs typeface="Arial" pitchFamily="2" charset="0"/>
        </a:defRPr>
      </a:lvl9pPr>
    </p:bodyStyle>
    <p:otherStyle>
      <a:lvl1pPr marL="0" marR="0" indent="0" algn="l" defTabSz="914400">
        <a:lnSpc>
          <a:spcPct val="100000"/>
        </a:lnSpc>
        <a:spcBef>
          <a:spcPts val="0"/>
        </a:spcBef>
        <a:spcAft>
          <a:spcPts val="0"/>
        </a:spcAft>
        <a:buNone/>
        <a:tabLst/>
        <a:defRPr sz="1400" b="0" i="0" u="none" strike="noStrike" kern="1" spc="0" baseline="0">
          <a:solidFill>
            <a:srgbClr val="000000"/>
          </a:solidFill>
          <a:effectLst/>
          <a:latin typeface="Arial" pitchFamily="2" charset="0"/>
          <a:ea typeface="Arial" pitchFamily="2" charset="0"/>
          <a:cs typeface="Arial" pitchFamily="2" charset="0"/>
        </a:defRPr>
      </a:lvl1pPr>
      <a:lvl2pPr marL="0" marR="0" indent="0" algn="l" defTabSz="914400">
        <a:lnSpc>
          <a:spcPct val="100000"/>
        </a:lnSpc>
        <a:spcBef>
          <a:spcPts val="0"/>
        </a:spcBef>
        <a:spcAft>
          <a:spcPts val="0"/>
        </a:spcAft>
        <a:buNone/>
        <a:tabLst/>
        <a:defRPr sz="1400" b="0" i="0" u="none" strike="noStrike" kern="1" spc="0" baseline="0">
          <a:solidFill>
            <a:srgbClr val="000000"/>
          </a:solidFill>
          <a:effectLst/>
          <a:latin typeface="Arial" pitchFamily="2" charset="0"/>
          <a:ea typeface="Arial" pitchFamily="2" charset="0"/>
          <a:cs typeface="Arial" pitchFamily="2" charset="0"/>
        </a:defRPr>
      </a:lvl2pPr>
      <a:lvl3pPr marL="0" marR="0" indent="0" algn="l" defTabSz="914400">
        <a:lnSpc>
          <a:spcPct val="100000"/>
        </a:lnSpc>
        <a:spcBef>
          <a:spcPts val="0"/>
        </a:spcBef>
        <a:spcAft>
          <a:spcPts val="0"/>
        </a:spcAft>
        <a:buNone/>
        <a:tabLst/>
        <a:defRPr sz="1400" b="0" i="0" u="none" strike="noStrike" kern="1" spc="0" baseline="0">
          <a:solidFill>
            <a:srgbClr val="000000"/>
          </a:solidFill>
          <a:effectLst/>
          <a:latin typeface="Arial" pitchFamily="2" charset="0"/>
          <a:ea typeface="Arial" pitchFamily="2" charset="0"/>
          <a:cs typeface="Arial" pitchFamily="2" charset="0"/>
        </a:defRPr>
      </a:lvl3pPr>
      <a:lvl4pPr marL="0" marR="0" indent="0" algn="l" defTabSz="914400">
        <a:lnSpc>
          <a:spcPct val="100000"/>
        </a:lnSpc>
        <a:spcBef>
          <a:spcPts val="0"/>
        </a:spcBef>
        <a:spcAft>
          <a:spcPts val="0"/>
        </a:spcAft>
        <a:buNone/>
        <a:tabLst/>
        <a:defRPr sz="1400" b="0" i="0" u="none" strike="noStrike" kern="1" spc="0" baseline="0">
          <a:solidFill>
            <a:srgbClr val="000000"/>
          </a:solidFill>
          <a:effectLst/>
          <a:latin typeface="Arial" pitchFamily="2" charset="0"/>
          <a:ea typeface="Arial" pitchFamily="2" charset="0"/>
          <a:cs typeface="Arial" pitchFamily="2" charset="0"/>
        </a:defRPr>
      </a:lvl4pPr>
      <a:lvl5pPr marL="0" marR="0" indent="0" algn="l" defTabSz="914400">
        <a:lnSpc>
          <a:spcPct val="100000"/>
        </a:lnSpc>
        <a:spcBef>
          <a:spcPts val="0"/>
        </a:spcBef>
        <a:spcAft>
          <a:spcPts val="0"/>
        </a:spcAft>
        <a:buNone/>
        <a:tabLst/>
        <a:defRPr sz="1400" b="0" i="0" u="none" strike="noStrike" kern="1" spc="0" baseline="0">
          <a:solidFill>
            <a:srgbClr val="000000"/>
          </a:solidFill>
          <a:effectLst/>
          <a:latin typeface="Arial" pitchFamily="2" charset="0"/>
          <a:ea typeface="Arial" pitchFamily="2" charset="0"/>
          <a:cs typeface="Arial" pitchFamily="2" charset="0"/>
        </a:defRPr>
      </a:lvl5pPr>
      <a:lvl6pPr marL="0" marR="0" indent="0" algn="l" defTabSz="914400">
        <a:lnSpc>
          <a:spcPct val="100000"/>
        </a:lnSpc>
        <a:spcBef>
          <a:spcPts val="0"/>
        </a:spcBef>
        <a:spcAft>
          <a:spcPts val="0"/>
        </a:spcAft>
        <a:buNone/>
        <a:tabLst/>
        <a:defRPr sz="1400" b="0" i="0" u="none" strike="noStrike" kern="1" spc="0" baseline="0">
          <a:solidFill>
            <a:srgbClr val="000000"/>
          </a:solidFill>
          <a:effectLst/>
          <a:latin typeface="Arial" pitchFamily="2" charset="0"/>
          <a:ea typeface="Arial" pitchFamily="2" charset="0"/>
          <a:cs typeface="Arial" pitchFamily="2" charset="0"/>
        </a:defRPr>
      </a:lvl6pPr>
      <a:lvl7pPr marL="0" marR="0" indent="0" algn="l" defTabSz="914400">
        <a:lnSpc>
          <a:spcPct val="100000"/>
        </a:lnSpc>
        <a:spcBef>
          <a:spcPts val="0"/>
        </a:spcBef>
        <a:spcAft>
          <a:spcPts val="0"/>
        </a:spcAft>
        <a:buNone/>
        <a:tabLst/>
        <a:defRPr sz="1400" b="0" i="0" u="none" strike="noStrike" kern="1" spc="0" baseline="0">
          <a:solidFill>
            <a:srgbClr val="000000"/>
          </a:solidFill>
          <a:effectLst/>
          <a:latin typeface="Arial" pitchFamily="2" charset="0"/>
          <a:ea typeface="Arial" pitchFamily="2" charset="0"/>
          <a:cs typeface="Arial" pitchFamily="2" charset="0"/>
        </a:defRPr>
      </a:lvl7pPr>
      <a:lvl8pPr marL="0" marR="0" indent="0" algn="l" defTabSz="914400">
        <a:lnSpc>
          <a:spcPct val="100000"/>
        </a:lnSpc>
        <a:spcBef>
          <a:spcPts val="0"/>
        </a:spcBef>
        <a:spcAft>
          <a:spcPts val="0"/>
        </a:spcAft>
        <a:buNone/>
        <a:tabLst/>
        <a:defRPr sz="1400" b="0" i="0" u="none" strike="noStrike" kern="1" spc="0" baseline="0">
          <a:solidFill>
            <a:srgbClr val="000000"/>
          </a:solidFill>
          <a:effectLst/>
          <a:latin typeface="Arial" pitchFamily="2" charset="0"/>
          <a:ea typeface="Arial" pitchFamily="2" charset="0"/>
          <a:cs typeface="Arial" pitchFamily="2" charset="0"/>
        </a:defRPr>
      </a:lvl8pPr>
      <a:lvl9pPr marL="0" marR="0" indent="0" algn="l" defTabSz="914400">
        <a:lnSpc>
          <a:spcPct val="100000"/>
        </a:lnSpc>
        <a:spcBef>
          <a:spcPts val="0"/>
        </a:spcBef>
        <a:spcAft>
          <a:spcPts val="0"/>
        </a:spcAft>
        <a:buNone/>
        <a:tabLst/>
        <a:defRPr sz="1400" b="0" i="0" u="none" strike="noStrike" kern="1" spc="0" baseline="0">
          <a:solidFill>
            <a:srgbClr val="000000"/>
          </a:solidFill>
          <a:effectLst/>
          <a:latin typeface="Arial" pitchFamily="2" charset="0"/>
          <a:ea typeface="Arial" pitchFamily="2" charset="0"/>
          <a:cs typeface="Arial" pitchFamily="2" charset="0"/>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hyperlink" Target="https://towardsdatascience.com/how-i-built-a-face-mask-detector-for-covid-19-using-pytorch-lightning-67eb3752fd61" TargetMode="External" /><Relationship Id="rId2" Type="http://schemas.openxmlformats.org/officeDocument/2006/relationships/notesSlide" Target="../notesSlides/notesSlide10.xml" /><Relationship Id="rId1" Type="http://schemas.openxmlformats.org/officeDocument/2006/relationships/slideLayout" Target="../slideLayouts/slideLayout3.xml" /></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 /><Relationship Id="rId1" Type="http://schemas.openxmlformats.org/officeDocument/2006/relationships/slideLayout" Target="../slideLayouts/slideLayout3.xml" /></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 /><Relationship Id="rId1" Type="http://schemas.openxmlformats.org/officeDocument/2006/relationships/slideLayout" Target="../slideLayouts/slideLayout3.xml" /></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 /><Relationship Id="rId1" Type="http://schemas.openxmlformats.org/officeDocument/2006/relationships/slideLayout" Target="../slideLayouts/slideLayout3.xml" /></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 /><Relationship Id="rId1" Type="http://schemas.openxmlformats.org/officeDocument/2006/relationships/slideLayout" Target="../slideLayouts/slideLayout3.xml" /></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 /><Relationship Id="rId1" Type="http://schemas.openxmlformats.org/officeDocument/2006/relationships/slideLayout" Target="../slideLayouts/slideLayout3.xml" /></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 /><Relationship Id="rId1" Type="http://schemas.openxmlformats.org/officeDocument/2006/relationships/slideLayout" Target="../slideLayouts/slideLayout3.xml" /></Relationships>
</file>

<file path=ppt/slides/_rels/slide7.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notesSlide" Target="../notesSlides/notesSlide7.xml" /><Relationship Id="rId1" Type="http://schemas.openxmlformats.org/officeDocument/2006/relationships/slideLayout" Target="../slideLayouts/slideLayout3.xml" /></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 /><Relationship Id="rId1" Type="http://schemas.openxmlformats.org/officeDocument/2006/relationships/slideLayout" Target="../slideLayouts/slideLayout3.xml" /></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 /><Relationship Id="rId1" Type="http://schemas.openxmlformats.org/officeDocument/2006/relationships/slideLayout" Target="../slideLayouts/slideLayout3.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59;p13"/>
          <p:cNvSpPr>
            <a:spLocks noGrp="1" noChangeArrowheads="1"/>
            <a:extLst>
              <a:ext uri="smNativeData">
                <pr:smNativeData xmlns:pr="smNativeData" xmlns:p14="http://schemas.microsoft.com/office/powerpoint/2010/main" xmlns="" val="SMDATA_13_w0wBYBMAAAAlAAAAZAAAAA0AAAAAkAAAAJAAAACQAAAAkAAAAAAAAAACAAAAAAAAAAEAAABQAAAAAAAAAAAA4D8AAAAAAADgPwAAAAAAAOA/AAAAAAAA4D8AAAAAAADgPwAAAAAAAOA/AAAAAAAA4D8AAAAAAADgPwAAAAAAAOA/AAAAAAAA4D8CAAAAjAAAAAAAAAAAAAAANTdEDP///wgAAAAAAAAAAAAAAAAAAAAAAAAAAAAAAAAAAAAAZAAAAAEAAABAAAAAAAAAAAAAAAAAAAAAAAAAAAAAAAAAAAAAAAAAAAAAAAAAAAAAAAAAAAAAAAAAAAAAAAAAAAAAAAAAAAAAAAAAAAAAAAAAAAAAAAAAAAAAAAAAAAAAFAAAADwAAAAAAAAAAAAAACAnKQkUAAAAAQAAABQAAAAUAAAAFAAAAAEAAAAAAAAAZAAAAGQAAAAAAAAAZAAAAGQAAAAVAAAAYAAAAAAAAAAAAAAADwAAACADAAAAAAAAAAAAAAEAAACgMgAAVgcAAKr4//8BAAAAf39/AAEAAABkAAAAAAAAABQAAABAHwAAAAAAACYAAAAAAAAAwOD//wAAAAAmAAAAZAAAABYAAABMAAAAAAAAAAAAAAAEAAAAAAAAAAEAAABLoX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1N0QF////AQAAAAAAAAAAAAAAAAAAAAAAAAAAAAAAAAAAAAAAAAAAICcpAn9/fwBLoXMDzMzMAMDA/wB/f38AAAAAAAAAAAAAAAAAAAAAAAAAAAAhAAAAGAAAABQAAADrAQAApAQAAFU2AAAxFQAAEAAAACYAAAAIAAAAPTAAAAAAAAA="/>
              </a:ext>
            </a:extLst>
          </p:cNvSpPr>
          <p:nvPr>
            <p:ph type="ctrTitle"/>
          </p:nvPr>
        </p:nvSpPr>
        <p:spPr>
          <a:xfrm>
            <a:off x="0" y="1629420"/>
            <a:ext cx="9144000" cy="1306692"/>
          </a:xfrm>
        </p:spPr>
        <p:txBody>
          <a:bodyPr vert="horz" wrap="square" lIns="91440" tIns="91440" rIns="91440" bIns="91440" numCol="1" spcCol="215900" anchor="b">
            <a:prstTxWarp prst="textNoShape">
              <a:avLst/>
            </a:prstTxWarp>
          </a:bodyPr>
          <a:lstStyle/>
          <a:p>
            <a:pPr marL="0" indent="0" algn="ctr">
              <a:spcBef>
                <a:spcPts val="0"/>
              </a:spcBef>
              <a:spcAft>
                <a:spcPts val="0"/>
              </a:spcAft>
              <a:buNone/>
            </a:pPr>
            <a:r>
              <a:rPr sz="3600" noProof="1"/>
              <a:t>COVID-19 FACEMASK DETECTION</a:t>
            </a:r>
            <a:endParaRPr sz="3600" dirty="0"/>
          </a:p>
          <a:p>
            <a:pPr marL="0" indent="0" algn="ctr">
              <a:spcBef>
                <a:spcPts val="0"/>
              </a:spcBef>
              <a:spcAft>
                <a:spcPts val="0"/>
              </a:spcAft>
              <a:buNone/>
            </a:pPr>
            <a:r>
              <a:rPr sz="1400" noProof="1">
                <a:latin typeface="Comfortaa" charset="0"/>
                <a:ea typeface="Comfortaa" charset="0"/>
                <a:cs typeface="Comfortaa" charset="0"/>
              </a:rPr>
              <a:t>WITH DEEP LEARNING AND COMPUTER VISION</a:t>
            </a:r>
            <a:endParaRPr sz="1400" dirty="0">
              <a:latin typeface="Comfortaa" charset="0"/>
              <a:ea typeface="Comfortaa" charset="0"/>
              <a:cs typeface="Comfortaa" charset="0"/>
            </a:endParaRPr>
          </a:p>
        </p:txBody>
      </p:sp>
      <p:sp>
        <p:nvSpPr>
          <p:cNvPr id="3" name="Google Shape;60;p13"/>
          <p:cNvSpPr>
            <a:spLocks noGrp="1" noChangeArrowheads="1"/>
            <a:extLst>
              <a:ext uri="smNativeData">
                <pr:smNativeData xmlns:pr="smNativeData" xmlns:p14="http://schemas.microsoft.com/office/powerpoint/2010/main" xmlns="" val="SMDATA_13_w0wBYBMAAAAlAAAAZAAAAA0AAAAAkAAAAJAAAACQAAAAkAAAAAAAAAAAAAAAAAAAAAEAAABQAAAAAAAAAAAA4D8AAAAAAADgPwAAAAAAAOA/AAAAAAAA4D8AAAAAAADgPwAAAAAAAOA/AAAAAAAA4D8AAAAAAADgPwAAAAAAAOA/AAAAAAAA4D8CAAAAjAAAAAAAAAAAAAAANTdEDP///wgAAAAAAAAAAAAAAAAAAAAAAAAAAAAAAAAAAAAAZAAAAAEAAABAAAAAAAAAAAAAAAAAAAAAAAAAAAAAAAAAAAAAAAAAAAAAAAAAAAAAAAAAAAAAAAAAAAAAAAAAAAAAAAAAAAAAAAAAAAAAAAAAAAAAAAAAAAAAAAAAAAAAFAAAADwAAAAAAAAAAAAAACAnKQkUAAAAAQAAABQAAAAUAAAAFAAAAAEAAAAAAAAAZAAAAGQAAAAAAAAAZAAAAGQAAAAVAAAAYAAAAAAAAAAAAAAADwAAACADAAAAAAAAAAAAAAEAAACgMgAAVgcAAKr4//8BAAAAf39/AAEAAABkAAAAAAAAABQAAABAHwAAAAAAACYAAAAAAAAAwOD//wAAAAAmAAAAZAAAABYAAABMAAAAAAAAAAAAAAAEAAAAAAAAAAEAAABLoX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1N0QF////AQAAAAAAAAAAAAAAAAAAAAAAAAAAAAAAAAAAAAAAAAAAICcpAn9/fwBLoXMDzMzMAMDA/wB/f38AAAAAAAAAAAAAAAAAAAAAAAAAAAAhAAAAGAAAABQAAACdIAAAMRUAAEA4AACMHQAAEAAAACYAAAAIAAAAPTAAAAAAAAA="/>
              </a:ext>
            </a:extLst>
          </p:cNvSpPr>
          <p:nvPr>
            <p:ph type="subTitle" idx="1"/>
          </p:nvPr>
        </p:nvSpPr>
        <p:spPr>
          <a:xfrm>
            <a:off x="5314520" y="3087365"/>
            <a:ext cx="3829480" cy="1835270"/>
          </a:xfrm>
        </p:spPr>
        <p:txBody>
          <a:bodyPr vert="horz" wrap="square" lIns="91440" tIns="91440" rIns="91440" bIns="91440" numCol="1" spcCol="215900" anchor="t">
            <a:prstTxWarp prst="textNoShape">
              <a:avLst/>
            </a:prstTxWarp>
          </a:bodyPr>
          <a:lstStyle/>
          <a:p>
            <a:pPr marL="0" indent="0">
              <a:lnSpc>
                <a:spcPct val="70000"/>
              </a:lnSpc>
              <a:spcBef>
                <a:spcPts val="0"/>
              </a:spcBef>
              <a:spcAft>
                <a:spcPts val="0"/>
              </a:spcAft>
              <a:buNone/>
            </a:pPr>
            <a:r>
              <a:rPr sz="1640" noProof="1"/>
              <a:t>Submitted by:</a:t>
            </a:r>
            <a:endParaRPr sz="1640" dirty="0"/>
          </a:p>
          <a:p>
            <a:pPr marL="0" indent="0">
              <a:lnSpc>
                <a:spcPct val="70000"/>
              </a:lnSpc>
              <a:spcBef>
                <a:spcPts val="0"/>
              </a:spcBef>
              <a:spcAft>
                <a:spcPts val="0"/>
              </a:spcAft>
              <a:buNone/>
            </a:pPr>
            <a:endParaRPr sz="1640" dirty="0"/>
          </a:p>
          <a:p>
            <a:pPr marL="0" indent="0" algn="r">
              <a:spcBef>
                <a:spcPts val="0"/>
              </a:spcBef>
              <a:spcAft>
                <a:spcPts val="0"/>
              </a:spcAft>
              <a:buNone/>
            </a:pPr>
            <a:r>
              <a:rPr sz="1640" noProof="1"/>
              <a:t>T.</a:t>
            </a:r>
            <a:r>
              <a:rPr lang="en-IN" sz="1640" noProof="1"/>
              <a:t> </a:t>
            </a:r>
            <a:r>
              <a:rPr sz="1640" noProof="1"/>
              <a:t>Nagaraju   </a:t>
            </a:r>
            <a:r>
              <a:rPr lang="en-IN" sz="1640" noProof="1"/>
              <a:t> </a:t>
            </a:r>
            <a:r>
              <a:rPr sz="1640" noProof="1"/>
              <a:t>       (17R01A05H0)</a:t>
            </a:r>
            <a:endParaRPr sz="1640" dirty="0"/>
          </a:p>
          <a:p>
            <a:pPr marL="0" indent="0" algn="r">
              <a:spcBef>
                <a:spcPts val="0"/>
              </a:spcBef>
              <a:spcAft>
                <a:spcPts val="0"/>
              </a:spcAft>
              <a:buNone/>
            </a:pPr>
            <a:r>
              <a:rPr sz="1640" noProof="1"/>
              <a:t>A.</a:t>
            </a:r>
            <a:r>
              <a:rPr lang="en-IN" sz="1640" noProof="1"/>
              <a:t> </a:t>
            </a:r>
            <a:r>
              <a:rPr sz="1640" noProof="1"/>
              <a:t>Akshitha </a:t>
            </a:r>
            <a:r>
              <a:rPr lang="en-IN" sz="1640" noProof="1"/>
              <a:t> </a:t>
            </a:r>
            <a:r>
              <a:rPr sz="1640" noProof="1"/>
              <a:t> </a:t>
            </a:r>
            <a:r>
              <a:rPr lang="en-IN" sz="1640" noProof="1"/>
              <a:t> </a:t>
            </a:r>
            <a:r>
              <a:rPr sz="1640" noProof="1"/>
              <a:t>        (17R01A0566)</a:t>
            </a:r>
            <a:endParaRPr sz="1640" dirty="0"/>
          </a:p>
          <a:p>
            <a:pPr marL="0" indent="0" algn="r">
              <a:spcBef>
                <a:spcPts val="0"/>
              </a:spcBef>
              <a:spcAft>
                <a:spcPts val="0"/>
              </a:spcAft>
              <a:buNone/>
            </a:pPr>
            <a:r>
              <a:rPr sz="1640" noProof="1"/>
              <a:t>P.</a:t>
            </a:r>
            <a:r>
              <a:rPr lang="en-IN" sz="1640" noProof="1"/>
              <a:t> </a:t>
            </a:r>
            <a:r>
              <a:rPr sz="1640" noProof="1"/>
              <a:t>Shiva Ganesh </a:t>
            </a:r>
            <a:r>
              <a:rPr lang="en-IN" sz="1640" noProof="1"/>
              <a:t> </a:t>
            </a:r>
            <a:r>
              <a:rPr sz="1640" noProof="1"/>
              <a:t> (17R01A05F8)</a:t>
            </a:r>
            <a:endParaRPr sz="1640" dirty="0"/>
          </a:p>
          <a:p>
            <a:pPr marL="0" indent="0" algn="r">
              <a:spcBef>
                <a:spcPts val="0"/>
              </a:spcBef>
              <a:spcAft>
                <a:spcPts val="0"/>
              </a:spcAft>
              <a:buNone/>
            </a:pPr>
            <a:r>
              <a:rPr sz="1640" noProof="1"/>
              <a:t>K.</a:t>
            </a:r>
            <a:r>
              <a:rPr lang="en-IN" sz="1640" noProof="1"/>
              <a:t> </a:t>
            </a:r>
            <a:r>
              <a:rPr sz="1640" noProof="1"/>
              <a:t>Sai Kumar        (18R05A0524)</a:t>
            </a:r>
            <a:endParaRPr sz="1640" dirty="0"/>
          </a:p>
        </p:txBody>
      </p:sp>
      <p:sp>
        <p:nvSpPr>
          <p:cNvPr id="4" name="Google Shape;61;p13"/>
          <p:cNvSpPr>
            <a:extLst>
              <a:ext uri="smNativeData">
                <pr:smNativeData xmlns:pr="smNativeData" xmlns:p14="http://schemas.microsoft.com/office/powerpoint/2010/main" xmlns="" val="SMDATA_13_w0wBYBMAAAAlAAAAZAAAAE0AAAAAkAAAAJAAAACQAAAAkAAAAAAAAAAAAAAAAAAAAAEAAABQAAAAAAAAAAAA4D8AAAAAAADgPwAAAAAAAOA/AAAAAAAA4D8AAAAAAADgPwAAAAAAAOA/AAAAAAAA4D8AAAAAAADgPwAAAAAAAOA/AAAAAAAA4D8CAAAAjAAAAAAAAAAAAAAANTdEDP///wgAAAAAAAAAAAAAAAAAAAAAAAAAAAAAAAAAAAAAZAAAAAEAAABAAAAAAAAAAAAAAAAAAAAAAAAAAAAAAAAAAAAAAAAAAAAAAAAAAAAAAAAAAAAAAAAAAAAAAAAAAAAAAAAAAAAAAAAAAAAAAAAAAAAAAAAAAAAAAAAAAAAAFAAAADwAAAAAAAAAAAAAACAnKQkUAAAAAQAAABQAAAAUAAAAFAAAAAEAAAAAAAAAZAAAAGQAAAAAAAAAZAAAAGQAAAAVAAAAYAAAAAAAAAAAAAAADwAAACADAAAAAAAAAAAAAAEAAACgMgAAVgcAAKr4//8BAAAAf39/AAEAAABkAAAAAAAAABQAAABAHwAAAAAAACYAAAAAAAAAwOD//wAAAAAmAAAAZAAAABYAAABMAAAAAAAAAAAAAAAEAAAAAAAAAAEAAABLoX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1N0QF////AQAAAAAAAAAAAAAAAAAAAAAAAAAAAAAAAAAAAAAAAAAAICcpAn9/fwBLoXMDzMzMAMDA/wB/f38AAAAAAAAAAAAAAAAAAAAAAAAAAAAhAAAAGAAAABQAAADrAQAAMRUAAP4SAABbGQAAECAAACYAAAAIAAAA//////////8="/>
              </a:ext>
            </a:extLst>
          </p:cNvSpPr>
          <p:nvPr/>
        </p:nvSpPr>
        <p:spPr>
          <a:xfrm>
            <a:off x="0" y="3032364"/>
            <a:ext cx="2798202" cy="845242"/>
          </a:xfrm>
          <a:prstGeom prst="rect">
            <a:avLst/>
          </a:prstGeom>
          <a:noFill/>
          <a:ln>
            <a:noFill/>
          </a:ln>
          <a:effectLst/>
        </p:spPr>
        <p:txBody>
          <a:bodyPr vert="horz" wrap="square" lIns="91440" tIns="91440" rIns="91440" bIns="91440" numCol="1" spcCol="215900" anchor="t"/>
          <a:lstStyle/>
          <a:p>
            <a:pPr marL="0" indent="0">
              <a:spcBef>
                <a:spcPts val="0"/>
              </a:spcBef>
              <a:spcAft>
                <a:spcPts val="0"/>
              </a:spcAft>
              <a:buNone/>
            </a:pPr>
            <a:r>
              <a:rPr sz="1600" noProof="1">
                <a:solidFill>
                  <a:srgbClr val="FFFFFF"/>
                </a:solidFill>
                <a:latin typeface="Proxima Nova" charset="0"/>
                <a:ea typeface="Proxima Nova" charset="0"/>
                <a:cs typeface="Proxima Nova" charset="0"/>
              </a:rPr>
              <a:t>Under the guidance of:</a:t>
            </a:r>
            <a:endParaRPr lang="en-IN" sz="1600" noProof="1">
              <a:solidFill>
                <a:srgbClr val="FFFFFF"/>
              </a:solidFill>
              <a:latin typeface="Proxima Nova" charset="0"/>
              <a:ea typeface="Proxima Nova" charset="0"/>
              <a:cs typeface="Proxima Nova" charset="0"/>
            </a:endParaRPr>
          </a:p>
          <a:p>
            <a:pPr marL="0" indent="0">
              <a:spcBef>
                <a:spcPts val="0"/>
              </a:spcBef>
              <a:spcAft>
                <a:spcPts val="0"/>
              </a:spcAft>
              <a:buNone/>
            </a:pPr>
            <a:endParaRPr sz="1600" dirty="0">
              <a:solidFill>
                <a:srgbClr val="FFFFFF"/>
              </a:solidFill>
              <a:latin typeface="Proxima Nova" charset="0"/>
              <a:ea typeface="Proxima Nova" charset="0"/>
              <a:cs typeface="Proxima Nova" charset="0"/>
            </a:endParaRPr>
          </a:p>
          <a:p>
            <a:pPr marL="0" indent="0" algn="r">
              <a:spcBef>
                <a:spcPts val="0"/>
              </a:spcBef>
              <a:spcAft>
                <a:spcPts val="0"/>
              </a:spcAft>
              <a:buNone/>
            </a:pPr>
            <a:r>
              <a:rPr sz="1600" noProof="1">
                <a:solidFill>
                  <a:srgbClr val="FFFFFF"/>
                </a:solidFill>
                <a:latin typeface="Proxima Nova" charset="0"/>
                <a:ea typeface="Proxima Nova" charset="0"/>
                <a:cs typeface="Proxima Nova" charset="0"/>
              </a:rPr>
              <a:t>Dr.A.Nirmal Kumar</a:t>
            </a:r>
            <a:r>
              <a:rPr lang="en-IN" sz="1600" noProof="1">
                <a:solidFill>
                  <a:srgbClr val="FFFFFF"/>
                </a:solidFill>
                <a:latin typeface="Proxima Nova" charset="0"/>
                <a:ea typeface="Proxima Nova" charset="0"/>
                <a:cs typeface="Proxima Nova" charset="0"/>
              </a:rPr>
              <a:t>.</a:t>
            </a:r>
            <a:endParaRPr sz="1600" dirty="0">
              <a:solidFill>
                <a:srgbClr val="FFFFFF"/>
              </a:solidFill>
              <a:latin typeface="Proxima Nova" charset="0"/>
              <a:ea typeface="Proxima Nova" charset="0"/>
              <a:cs typeface="Proxima Nova" charset="0"/>
            </a:endParaRPr>
          </a:p>
        </p:txBody>
      </p:sp>
      <p:pic>
        <p:nvPicPr>
          <p:cNvPr id="6" name="Picture 5" descr="logo1.jpg"/>
          <p:cNvPicPr>
            <a:picLocks noChangeAspect="1"/>
          </p:cNvPicPr>
          <p:nvPr/>
        </p:nvPicPr>
        <p:blipFill>
          <a:blip r:embed="rId3" cstate="print">
            <a:lum contrast="20000"/>
          </a:blip>
          <a:stretch>
            <a:fillRect/>
          </a:stretch>
        </p:blipFill>
        <p:spPr>
          <a:xfrm>
            <a:off x="0" y="-1"/>
            <a:ext cx="9144000" cy="1416289"/>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15;p22"/>
          <p:cNvSpPr>
            <a:spLocks noGrp="1" noChangeArrowheads="1"/>
            <a:extLst>
              <a:ext uri="smNativeData">
                <pr:smNativeData xmlns:pr="smNativeData" xmlns:p14="http://schemas.microsoft.com/office/powerpoint/2010/main" xmlns="" val="SMDATA_13_w0wBYBMAAAAlAAAAZAAAAA0AAAAAkAAAAJAAAACQAAAAkAAAAAAAAAAAAAAAAAAAAAEAAABQAAAAAAAAAAAA4D8AAAAAAADgPwAAAAAAAOA/AAAAAAAA4D8AAAAAAADgPwAAAAAAAOA/AAAAAAAA4D8AAAAAAADgPwAAAAAAAOA/AAAAAAAA4D8CAAAAjAAAAAAAAAAAAAAANTdEDP///wgAAAAAAAAAAAAAAAAAAAAAAAAAAAAAAAAAAAAAZAAAAAEAAABAAAAAAAAAAAAAAAAAAAAAAAAAAAAAAAAAAAAAAAAAAAAAAAAAAAAAAAAAAAAAAAAAAAAAAAAAAAAAAAAAAAAAAAAAAAAAAAAAAAAAAAAAAAAAAAAAAAAAFAAAADwAAAAAAAAAAAAAACAnKQkUAAAAAQAAABQAAAAUAAAAFAAAAAEAAAAAAAAAZAAAAGQAAAAAAAAAZAAAAGQAAAAVAAAAYAAAAAAAAAAAAAAADwAAACADAAAAAAAAAAAAAAEAAACgMgAAVgcAAKr4//8BAAAAf39/AAEAAABkAAAAAAAAABQAAABAHwAAAAAAACYAAAAAAAAAwOD//wAAAAAmAAAAZAAAABYAAABMAAAAAAAAAAAAAAAEAAAAAAAAAAEAAABLoX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rAQAAvQIAAFU2AABDBgAAEAAAACYAAAAIAAAAPDAAAAAAAAA="/>
              </a:ext>
            </a:extLst>
          </p:cNvSpPr>
          <p:nvPr>
            <p:ph type="title"/>
          </p:nvPr>
        </p:nvSpPr>
        <p:spPr/>
        <p:txBody>
          <a:bodyPr vert="horz" wrap="square" lIns="91440" tIns="91440" rIns="91440" bIns="91440" numCol="1" spcCol="215900" anchor="t">
            <a:prstTxWarp prst="textNoShape">
              <a:avLst/>
            </a:prstTxWarp>
          </a:bodyPr>
          <a:lstStyle/>
          <a:p>
            <a:pPr marL="0" indent="0" algn="l">
              <a:spcBef>
                <a:spcPts val="0"/>
              </a:spcBef>
              <a:spcAft>
                <a:spcPts val="0"/>
              </a:spcAft>
              <a:buNone/>
              <a:defRPr sz="2520"/>
            </a:pPr>
            <a:r>
              <a:rPr b="1" noProof="1"/>
              <a:t>REFERENCES</a:t>
            </a:r>
            <a:endParaRPr b="1"/>
          </a:p>
        </p:txBody>
      </p:sp>
      <p:sp>
        <p:nvSpPr>
          <p:cNvPr id="3" name="Google Shape;116;p22"/>
          <p:cNvSpPr>
            <a:spLocks noGrp="1" noChangeArrowheads="1"/>
            <a:extLst>
              <a:ext uri="smNativeData">
                <pr:smNativeData xmlns:pr="smNativeData" xmlns:p14="http://schemas.microsoft.com/office/powerpoint/2010/main" xmlns="" val="SMDATA_13_w0wBYBMAAAAlAAAAZAAAAA0AAAAAkAAAAJAAAACQAAAAkAAAAAAAAAAAAAAAAAAAAAEAAABQAAAAAAAAAAAA4D8AAAAAAADgPwAAAAAAAOA/AAAAAAAA4D8AAAAAAADgPwAAAAAAAOA/AAAAAAAA4D8AAAAAAADgPwAAAAAAAOA/AAAAAAAA4D8CAAAAjAAAAAAAAAAAAAAANTdEDP///wgAAAAAAAAAAAAAAAAAAAAAAAAAAAAAAAAAAAAAZAAAAAEAAABAAAAAAAAAAAAAAAAAAAAAAAAAAAAAAAAAAAAAAAAAAAAAAAAAAAAAAAAAAAAAAAAAAAAAAAAAAAAAAAAAAAAAAAAAAAAAAAAAAAAAAAAAAAAAAAAAAAAAFAAAADwAAAAAAAAAAAAAACAnKQkUAAAAAQAAABQAAAAUAAAAFAAAAAEAAAAAAAAAZAAAAGQAAAAAAAAAZAAAAGQAAAAVAAAAYAAAAAAAAAAAAAAADwAAACADAAAAAAAAAAAAAAEAAACgMgAAVgcAAKr4//8BAAAAf39/AAEAAABkAAAAAAAAABQAAABAHwAAAAAAACYAAAAAAAAAwOD//wAAAAAmAAAAZAAAABYAAABMAAAAAAAAAAAAAAAEAAAAAAAAAAEAAABLoXMKAAAAACgAAAAoAAAAZAAAAGQAAAAAAAAAzMzMAAAAAABQAAAAUAAAAGQAAABkAAAAAAAAABcAAAAUAAAAAAAAAAAAAAD/fwAA/38AAAAAAAAJAAAABAAAAGQAbw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rAQAAFwcAAFU2AAAbHAAAEAAAACYAAAAIAAAAPDAAAAAAAAA="/>
              </a:ext>
            </a:extLst>
          </p:cNvSpPr>
          <p:nvPr>
            <p:ph type="body" idx="1"/>
          </p:nvPr>
        </p:nvSpPr>
        <p:spPr/>
        <p:txBody>
          <a:bodyPr vert="horz" wrap="square" lIns="91440" tIns="91440" rIns="91440" bIns="91440" numCol="1" spcCol="215900" anchor="t">
            <a:prstTxWarp prst="textNoShape">
              <a:avLst/>
            </a:prstTxWarp>
          </a:bodyPr>
          <a:lstStyle/>
          <a:p>
            <a:pPr marL="0" indent="0" algn="l">
              <a:spcBef>
                <a:spcPts val="0"/>
              </a:spcBef>
              <a:spcAft>
                <a:spcPts val="0"/>
              </a:spcAft>
              <a:buNone/>
            </a:pPr>
            <a:r>
              <a:rPr sz="1600" noProof="1"/>
              <a:t>[1] Haddad, J., 2020. How I Built A Face Mask Detector For COVID-19 Using Pytorch Lightning. [online]Medium. Available at: </a:t>
            </a:r>
            <a:r>
              <a:rPr sz="1600" u="sng" noProof="1">
                <a:solidFill>
                  <a:schemeClr val="hlink"/>
                </a:solidFill>
                <a:hlinkClick r:id="rId3"/>
              </a:rPr>
              <a:t>https://towardsdatascience.com/how-i-built-a-face-mask-detector-for-covid-19-using-pytorch-lightning-67eb3752fd61</a:t>
            </a:r>
            <a:r>
              <a:rPr sz="1600" noProof="1"/>
              <a:t>.</a:t>
            </a:r>
            <a:endParaRPr sz="1600" dirty="0"/>
          </a:p>
          <a:p>
            <a:pPr marL="0" indent="0" algn="l">
              <a:spcBef>
                <a:spcPts val="1200"/>
              </a:spcBef>
              <a:spcAft>
                <a:spcPts val="0"/>
              </a:spcAft>
              <a:buNone/>
            </a:pPr>
            <a:r>
              <a:rPr sz="1600" noProof="1"/>
              <a:t>[2] Rosebrock, A., 2020. COVID-19: Face Mask Detector With Opencv, Keras/Tensorﬂow, And Deep Learning- Pyimagesearch. [online] PyImageSearch. Available at: https://www.pyimagesearch.com/2020/05/04/covid-19-face-mask-detector-with-opencv-keras-tensorﬂow-and-deep-learning/ </a:t>
            </a:r>
            <a:endParaRPr sz="1600" dirty="0"/>
          </a:p>
          <a:p>
            <a:pPr marL="0" indent="0" algn="l">
              <a:spcBef>
                <a:spcPts val="1200"/>
              </a:spcBef>
              <a:spcAft>
                <a:spcPts val="1200"/>
              </a:spcAft>
              <a:buNone/>
            </a:pPr>
            <a:r>
              <a:rPr sz="1600" noProof="1"/>
              <a:t>[3]  Keras code inspiration taken from https://github.com/chandrikadeb7/Face-Mask-Detection13</a:t>
            </a:r>
            <a:endParaRPr sz="16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21;p23"/>
          <p:cNvSpPr>
            <a:spLocks noGrp="1" noChangeArrowheads="1"/>
            <a:extLst>
              <a:ext uri="smNativeData">
                <pr:smNativeData xmlns:pr="smNativeData" xmlns:p14="http://schemas.microsoft.com/office/powerpoint/2010/main" xmlns="" val="SMDATA_13_w0wBYBMAAAAlAAAAZAAAAA0AAAAAkAAAAJAAAACQAAAAkAAAAAAAAAAAAAAAAAAAAAEAAABQAAAAAAAAAAAA4D8AAAAAAADgPwAAAAAAAOA/AAAAAAAA4D8AAAAAAADgPwAAAAAAAOA/AAAAAAAA4D8AAAAAAADgPwAAAAAAAOA/AAAAAAAA4D8CAAAAjAAAAAAAAAAAAAAANTdEDP///wgAAAAAAAAAAAAAAAAAAAAAAAAAAAAAAAAAAAAAZAAAAAEAAABAAAAAAAAAAAAAAAAAAAAAAAAAAAAAAAAAAAAAAAAAAAAAAAAAAAAAAAAAAAAAAAAAAAAAAAAAAAAAAAAAAAAAAAAAAAAAAAAAAAAAAAAAAAAAAAAAAAAAFAAAADwAAAAAAAAAAAAAACAnKQkUAAAAAQAAABQAAAAUAAAAFAAAAAEAAAAAAAAAZAAAAGQAAAAAAAAAZAAAAGQAAAAVAAAAYAAAAAAAAAAAAAAADwAAACADAAAAAAAAAAAAAAEAAACgMgAAVgcAAKr4//8BAAAAf39/AAEAAABkAAAAAAAAABQAAABAHwAAAAAAACYAAAAAAAAAwOD//wAAAAAmAAAAZAAAABYAAABMAAAAAAAAAAAAAAAEAAAAAAAAAAEAAABLoX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rAQAAvQIAAFU2AABDBgAAEAAAACYAAAAIAAAAPDAAAAAAAAA="/>
              </a:ext>
            </a:extLst>
          </p:cNvSpPr>
          <p:nvPr>
            <p:ph type="title"/>
          </p:nvPr>
        </p:nvSpPr>
        <p:spPr/>
        <p:txBody>
          <a:bodyPr vert="horz" wrap="square" lIns="91440" tIns="91440" rIns="91440" bIns="91440" numCol="1" spcCol="215900" anchor="t">
            <a:prstTxWarp prst="textNoShape">
              <a:avLst/>
            </a:prstTxWarp>
          </a:bodyPr>
          <a:lstStyle/>
          <a:p>
            <a:pPr marL="0" indent="0" algn="l">
              <a:spcBef>
                <a:spcPts val="0"/>
              </a:spcBef>
              <a:spcAft>
                <a:spcPts val="0"/>
              </a:spcAft>
              <a:buNone/>
              <a:defRPr sz="2520"/>
            </a:pPr>
            <a:endParaRPr/>
          </a:p>
        </p:txBody>
      </p:sp>
      <p:sp>
        <p:nvSpPr>
          <p:cNvPr id="3" name="Google Shape;122;p23"/>
          <p:cNvSpPr>
            <a:spLocks noGrp="1" noChangeArrowheads="1"/>
            <a:extLst>
              <a:ext uri="smNativeData">
                <pr:smNativeData xmlns:pr="smNativeData" xmlns:p14="http://schemas.microsoft.com/office/powerpoint/2010/main" xmlns="" val="SMDATA_13_w0wBYBMAAAAlAAAAZAAAAA0AAAAAkAAAAJAAAACQAAAAkAAAAAAAAAAAAAAAAAAAAAEAAABQAAAAAAAAAAAA4D8AAAAAAADgPwAAAAAAAOA/AAAAAAAA4D8AAAAAAADgPwAAAAAAAOA/AAAAAAAA4D8AAAAAAADgPwAAAAAAAOA/AAAAAAAA4D8CAAAAjAAAAAAAAAAAAAAANTdEDP///wgAAAAAAAAAAAAAAAAAAAAAAAAAAAAAAAAAAAAAZAAAAAEAAABAAAAAAAAAAAAAAAAAAAAAAAAAAAAAAAAAAAAAAAAAAAAAAAAAAAAAAAAAAAAAAAAAAAAAAAAAAAAAAAAAAAAAAAAAAAAAAAAAAAAAAAAAAAAAAAAAAAAAFAAAADwAAAAAAAAAAAAAACAnKQkUAAAAAQAAABQAAAAUAAAAFAAAAAEAAAAAAAAAZAAAAGQAAAAAAAAAZAAAAGQAAAAVAAAAYAAAAAAAAAAAAAAADwAAACADAAAAAAAAAAAAAAEAAACgMgAAVgcAAKr4//8BAAAAf39/AAEAAABkAAAAAAAAABQAAABAHwAAAAAAACYAAAAAAAAAwOD//wAAAAAmAAAAZAAAABYAAABMAAAAAAAAAAAAAAAEAAAAAAAAAAEAAABLoXMKAAAAACgAAAAoAAAAZAAAAGQAAAAAAAAAzMzMAAAAAABQAAAAUAAAAGQAAABkAAAAAAAAABcAAAAUAAAAAAAAAAAAAAD/fwAA/38AAAAAAAAJAAAABAAAAG8Ad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rAQAAFwcAAFU2AAAbHAAAEAAAACYAAAAIAAAAPDAAAAAAAAA="/>
              </a:ext>
            </a:extLst>
          </p:cNvSpPr>
          <p:nvPr>
            <p:ph type="body" idx="1"/>
          </p:nvPr>
        </p:nvSpPr>
        <p:spPr/>
        <p:txBody>
          <a:bodyPr vert="horz" wrap="square" lIns="91440" tIns="91440" rIns="91440" bIns="91440" numCol="1" spcCol="215900" anchor="t">
            <a:prstTxWarp prst="textNoShape">
              <a:avLst/>
            </a:prstTxWarp>
          </a:bodyPr>
          <a:lstStyle/>
          <a:p>
            <a:pPr marL="0" indent="0" algn="l">
              <a:spcBef>
                <a:spcPts val="0"/>
              </a:spcBef>
              <a:spcAft>
                <a:spcPts val="1200"/>
              </a:spcAft>
              <a:buNone/>
            </a:pPr>
            <a:endParaRPr/>
          </a:p>
        </p:txBody>
      </p:sp>
      <p:sp>
        <p:nvSpPr>
          <p:cNvPr id="4" name="Google Shape;123;p23"/>
          <p:cNvSpPr>
            <a:extLst>
              <a:ext uri="smNativeData">
                <pr:smNativeData xmlns:pr="smNativeData" xmlns:p14="http://schemas.microsoft.com/office/powerpoint/2010/main" xmlns="" val="SMDATA_13_w0wBYBMAAAAlAAAAZAAAAE0AAAAAkAAAAJAAAACQAAAAkAAAAAAAAAAAAAAAAAAAAAEAAABQAAAAAAAAAAAA4D8AAAAAAADgPwAAAAAAAOA/AAAAAAAA4D8AAAAAAADgPwAAAAAAAOA/AAAAAAAA4D8AAAAAAADgPwAAAAAAAOA/AAAAAAAA4D8CAAAAjAAAAAAAAAAAAAAANTdEDP///wgAAAAAAAAAAAAAAAAAAAAAAAAAAAAAAAAAAAAAZAAAAAEAAABAAAAAAAAAAAAAAAAAAAAAAAAAAAAAAAAAAAAAAAAAAAAAAAAAAAAAAAAAAAAAAAAAAAAAAAAAAAAAAAAAAAAAAAAAAAAAAAAAAAAAAAAAAAAAAAAAAAAAFAAAADwAAAAAAAAAAAAAACAnKQkUAAAAAQAAABQAAAAUAAAAFAAAAAEAAAAAAAAAZAAAAGQAAAAAAAAAZAAAAGQAAAAVAAAAYAAAAAAAAAAAAAAADwAAACADAAAAAAAAAAAAAAEAAACgMgAAVgcAAKr4//8BAAAAf39/AAEAAABkAAAAAAAAABQAAABAHwAAAAAAACYAAAAAAAAAwOD//wAAAAAmAAAAZAAAABYAAABMAAAAAAAAAAAAAAAEAAAAAAAAAAEAAABLoX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C+EAAA+wwAAIInAACpEgAAECAAACYAAAAIAAAA//////////8="/>
              </a:ext>
            </a:extLst>
          </p:cNvSpPr>
          <p:nvPr/>
        </p:nvSpPr>
        <p:spPr>
          <a:xfrm>
            <a:off x="2721610" y="2110105"/>
            <a:ext cx="3700780" cy="923290"/>
          </a:xfrm>
          <a:prstGeom prst="rect">
            <a:avLst/>
          </a:prstGeom>
          <a:noFill/>
          <a:ln>
            <a:noFill/>
          </a:ln>
          <a:effectLst/>
        </p:spPr>
        <p:txBody>
          <a:bodyPr vert="horz" wrap="square" lIns="91440" tIns="91440" rIns="91440" bIns="91440" numCol="1" spcCol="215900" anchor="t"/>
          <a:lstStyle/>
          <a:p>
            <a:pPr marL="0" indent="0" algn="ctr">
              <a:spcBef>
                <a:spcPts val="0"/>
              </a:spcBef>
              <a:spcAft>
                <a:spcPts val="0"/>
              </a:spcAft>
              <a:buNone/>
            </a:pPr>
            <a:r>
              <a:rPr sz="4800" b="1" noProof="1">
                <a:latin typeface="Proxima Nova" charset="0"/>
                <a:ea typeface="Proxima Nova" charset="0"/>
                <a:cs typeface="Proxima Nova" charset="0"/>
              </a:rPr>
              <a:t>THANK YOU</a:t>
            </a:r>
            <a:endParaRPr sz="4800" b="1" dirty="0">
              <a:latin typeface="Comfortaa" charset="0"/>
              <a:ea typeface="Comfortaa" charset="0"/>
              <a:cs typeface="Comfortaa"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66;p14"/>
          <p:cNvSpPr>
            <a:spLocks noGrp="1" noChangeArrowheads="1"/>
            <a:extLst>
              <a:ext uri="smNativeData">
                <pr:smNativeData xmlns:pr="smNativeData" xmlns:p14="http://schemas.microsoft.com/office/powerpoint/2010/main" xmlns="" val="SMDATA_13_w0wBYBMAAAAlAAAAZAAAAA0AAAAAkAAAAJAAAACQAAAAkAAAAAAAAAAAAAAAAAAAAAEAAABQAAAAAAAAAAAA4D8AAAAAAADgPwAAAAAAAOA/AAAAAAAA4D8AAAAAAADgPwAAAAAAAOA/AAAAAAAA4D8AAAAAAADgPwAAAAAAAOA/AAAAAAAA4D8CAAAAjAAAAAAAAAAAAAAANTdEDP///wgAAAAAAAAAAAAAAAAAAAAAAAAAAAAAAAAAAAAAZAAAAAEAAABAAAAAAAAAAAAAAAAAAAAAAAAAAAAAAAAAAAAAAAAAAAAAAAAAAAAAAAAAAAAAAAAAAAAAAAAAAAAAAAAAAAAAAAAAAAAAAAAAAAAAAAAAAAAAAAAAAAAAFAAAADwAAAAAAAAAAAAAACAnKQkUAAAAAQAAABQAAAAUAAAAFAAAAAEAAAAAAAAAZAAAAGQAAAAAAAAAZAAAAGQAAAAVAAAAYAAAAAAAAAAAAAAADwAAACADAAAAAAAAAAAAAAEAAACgMgAAVgcAAKr4//8BAAAAf39/AAEAAABkAAAAAAAAABQAAABAHwAAAAAAACYAAAAAAAAAwOD//wAAAAAmAAAAZAAAABYAAABMAAAAAAAAAAAAAAAEAAAAAAAAAAEAAABLoX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1N0QF////AQAAAAAAAAAAAAAAAAAAAAAAAAAAAAAAAAAAAAAAAAAAICcpAn9/fwBLoXMDzMzMAMDA/wB/f38AAAAAAAAAAAAAAAAAAAAAAAAAAAAhAAAAGAAAABQAAADrAQAAvQIAAFU2AABDBgAAEAAAACYAAAAIAAAAPDAAAAAAAAA="/>
              </a:ext>
            </a:extLst>
          </p:cNvSpPr>
          <p:nvPr>
            <p:ph type="title"/>
          </p:nvPr>
        </p:nvSpPr>
        <p:spPr/>
        <p:txBody>
          <a:bodyPr vert="horz" wrap="square" lIns="91440" tIns="91440" rIns="91440" bIns="91440" numCol="1" spcCol="215900" anchor="t">
            <a:prstTxWarp prst="textNoShape">
              <a:avLst/>
            </a:prstTxWarp>
          </a:bodyPr>
          <a:lstStyle/>
          <a:p>
            <a:pPr marL="0" indent="0" algn="l">
              <a:spcBef>
                <a:spcPts val="0"/>
              </a:spcBef>
              <a:spcAft>
                <a:spcPts val="0"/>
              </a:spcAft>
              <a:buNone/>
              <a:defRPr sz="2520"/>
            </a:pPr>
            <a:r>
              <a:rPr b="1" noProof="1"/>
              <a:t>ABSTRACT</a:t>
            </a:r>
            <a:endParaRPr b="1"/>
          </a:p>
        </p:txBody>
      </p:sp>
      <p:sp>
        <p:nvSpPr>
          <p:cNvPr id="3" name="Google Shape;67;p14"/>
          <p:cNvSpPr>
            <a:spLocks noGrp="1" noChangeArrowheads="1"/>
            <a:extLst>
              <a:ext uri="smNativeData">
                <pr:smNativeData xmlns:pr="smNativeData" xmlns:p14="http://schemas.microsoft.com/office/powerpoint/2010/main" xmlns="" val="SMDATA_13_w0wBYBMAAAAlAAAAZAAAAA0AAAAAkAAAAJAAAACQAAAAkAAAAAAAAAAAAAAAAAAAAAEAAABQAAAAAAAAAAAA4D8AAAAAAADgPwAAAAAAAOA/AAAAAAAA4D8AAAAAAADgPwAAAAAAAOA/AAAAAAAA4D8AAAAAAADgPwAAAAAAAOA/AAAAAAAA4D8CAAAAjAAAAAAAAAAAAAAANTdEDP///wgAAAAAAAAAAAAAAAAAAAAAAAAAAAAAAAAAAAAAZAAAAAEAAABAAAAAAAAAAAAAAAAAAAAAAAAAAAAAAAAAAAAAAAAAAAAAAAAAAAAAAAAAAAAAAAAAAAAAAAAAAAAAAAAAAAAAAAAAAAAAAAAAAAAAAAAAAAAAAAAAAAAAFAAAADwAAAAAAAAAAAAAACAnKQkUAAAAAQAAABQAAAAUAAAAFAAAAAEAAAAAAAAAZAAAAGQAAAAAAAAAZAAAAGQAAAAVAAAAYAAAAAAAAAAAAAAADwAAACADAAAAAAAAAAAAAAEAAACgMgAAVgcAAKr4//8BAAAAf39/AAEAAABkAAAAAAAAABQAAABAHwAAAAAAACYAAAAAAAAAwOD//wAAAAAmAAAAZAAAABYAAABMAAAAAAAAAAAAAAAEAAAAAAAAAAEAAABLoX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1N0QF////AQAAAAAAAAAAAAAAAAAAAAAAAAAAAAAAAAAAAAAAAAAAICcpAn9/fwBLoXMDzMzMAMDA/wB/f38AAAAAAAAAAAAAAAAAAAAAAAAAAAAhAAAAGAAAABQAAADrAQAArwYAAFU2AADwFAAAEAAAACYAAAAIAAAAPTAAAAAAAAA="/>
              </a:ext>
            </a:extLst>
          </p:cNvSpPr>
          <p:nvPr>
            <p:ph type="body" idx="1"/>
          </p:nvPr>
        </p:nvSpPr>
        <p:spPr>
          <a:xfrm>
            <a:off x="311785" y="1086485"/>
            <a:ext cx="8520430" cy="2317115"/>
          </a:xfrm>
        </p:spPr>
        <p:txBody>
          <a:bodyPr vert="horz" wrap="square" lIns="91440" tIns="91440" rIns="91440" bIns="91440" numCol="1" spcCol="215900" anchor="t">
            <a:prstTxWarp prst="textNoShape">
              <a:avLst/>
            </a:prstTxWarp>
          </a:bodyPr>
          <a:lstStyle/>
          <a:p>
            <a:pPr marL="0" indent="0" algn="l">
              <a:spcBef>
                <a:spcPts val="0"/>
              </a:spcBef>
              <a:spcAft>
                <a:spcPts val="0"/>
              </a:spcAft>
              <a:buNone/>
            </a:pPr>
            <a:r>
              <a:rPr sz="1600" noProof="1"/>
              <a:t>The corona virus COVID-19 pandemic is causing a global health crisis so the effective protection methods is wearing a face mask in public areas according to the World Health Organization (WHO). The COVID-19 pandemic forced governments across the world to impose lockdowns to prevent virus transmissions. Reports indicate that wearing facemasks while at work clearly reduces the risk of transmission. An efficient and economic approach of using AI to create a safe environment in a manufacturing setup. A hybrid model using deep and classical machine learning for face mask detection will be presented. A face mask detection dataset consists of with mask and without mask images , we are going to use OpenCV to do real-time face detection from a live stream via our webcam. We will use the dataset to build a COVID-19 face mask detector with computer vision using Python, OpenCV, and TensorFlow and Keras. Our goal is to identify whether the person on image/video stream is wearing a face mask or not with the help of computer vision and deep learning.</a:t>
            </a:r>
            <a:endParaRPr sz="16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72;p15"/>
          <p:cNvSpPr>
            <a:spLocks noGrp="1" noChangeArrowheads="1"/>
            <a:extLst>
              <a:ext uri="smNativeData">
                <pr:smNativeData xmlns:pr="smNativeData" xmlns:p14="http://schemas.microsoft.com/office/powerpoint/2010/main" xmlns="" val="SMDATA_13_w0wBYBMAAAAlAAAAZAAAAA0AAAAAkAAAAJAAAACQAAAAkAAAAAAAAAAAAAAAAAAAAAEAAABQAAAAAAAAAAAA4D8AAAAAAADgPwAAAAAAAOA/AAAAAAAA4D8AAAAAAADgPwAAAAAAAOA/AAAAAAAA4D8AAAAAAADgPwAAAAAAAOA/AAAAAAAA4D8CAAAAjAAAAAAAAAAAAAAANTdEDP///wgAAAAAAAAAAAAAAAAAAAAAAAAAAAAAAAAAAAAAZAAAAAEAAABAAAAAAAAAAAAAAAAAAAAAAAAAAAAAAAAAAAAAAAAAAAAAAAAAAAAAAAAAAAAAAAAAAAAAAAAAAAAAAAAAAAAAAAAAAAAAAAAAAAAAAAAAAAAAAAAAAAAAFAAAADwAAAAAAAAAAAAAACAnKQkUAAAAAQAAABQAAAAUAAAAFAAAAAEAAAAAAAAAZAAAAGQAAAAAAAAAZAAAAGQAAAAVAAAAYAAAAAAAAAAAAAAADwAAACADAAAAAAAAAAAAAAEAAACgMgAAVgcAAKr4//8BAAAAf39/AAEAAABkAAAAAAAAABQAAABAHwAAAAAAACYAAAAAAAAAwOD//wAAAAAmAAAAZAAAABYAAABMAAAAAAAAAAAAAAAEAAAAAAAAAAEAAABLoX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1N0QF////AQAAAAAAAAAAAAAAAAAAAAAAAAAAAAAAAAAAAAAAAAAAICcpAn9/fwBLoXMDzMzMAMDA/wB/f38AAAAAAAAAAAAAAAAAAAAAAAAAAAAhAAAAGAAAABQAAADrAQAAvQIAAFU2AABDBgAAEAAAACYAAAAIAAAAPDAAAAAAAAA="/>
              </a:ext>
            </a:extLst>
          </p:cNvSpPr>
          <p:nvPr>
            <p:ph type="title"/>
          </p:nvPr>
        </p:nvSpPr>
        <p:spPr/>
        <p:txBody>
          <a:bodyPr vert="horz" wrap="square" lIns="91440" tIns="91440" rIns="91440" bIns="91440" numCol="1" spcCol="215900" anchor="t">
            <a:prstTxWarp prst="textNoShape">
              <a:avLst/>
            </a:prstTxWarp>
          </a:bodyPr>
          <a:lstStyle/>
          <a:p>
            <a:pPr marL="0" indent="0" algn="l">
              <a:spcBef>
                <a:spcPts val="0"/>
              </a:spcBef>
              <a:spcAft>
                <a:spcPts val="0"/>
              </a:spcAft>
              <a:buNone/>
              <a:defRPr sz="2520"/>
            </a:pPr>
            <a:r>
              <a:rPr b="1" noProof="1"/>
              <a:t>INTRODUCTION</a:t>
            </a:r>
            <a:endParaRPr b="1"/>
          </a:p>
        </p:txBody>
      </p:sp>
      <p:sp>
        <p:nvSpPr>
          <p:cNvPr id="3" name="Google Shape;73;p15"/>
          <p:cNvSpPr>
            <a:spLocks noGrp="1" noChangeArrowheads="1"/>
            <a:extLst>
              <a:ext uri="smNativeData">
                <pr:smNativeData xmlns:pr="smNativeData" xmlns:p14="http://schemas.microsoft.com/office/powerpoint/2010/main" xmlns="" val="SMDATA_13_w0wBYBMAAAAlAAAAZAAAAA0AAAAAkAAAAJAAAACQAAAAkAAAAAAAAAAAAAAAAAAAAAEAAABQAAAAAAAAAAAA4D8AAAAAAADgPwAAAAAAAOA/AAAAAAAA4D8AAAAAAADgPwAAAAAAAOA/AAAAAAAA4D8AAAAAAADgPwAAAAAAAOA/AAAAAAAA4D8CAAAAjAAAAAAAAAAAAAAANTdEDP///wgAAAAAAAAAAAAAAAAAAAAAAAAAAAAAAAAAAAAAZAAAAAEAAABAAAAAAAAAAAAAAAAAAAAAAAAAAAAAAAAAAAAAAAAAAAAAAAAAAAAAAAAAAAAAAAAAAAAAAAAAAAAAAAAAAAAAAAAAAAAAAAAAAAAAAAAAAAAAAAAAAAAAFAAAADwAAAAAAAAAAAAAACAnKQkUAAAAAQAAABQAAAAUAAAAFAAAAAEAAAAAAAAAZAAAAGQAAAAAAAAAZAAAAGQAAAAVAAAAYAAAAAAAAAAAAAAADwAAACADAAAAAAAAAAAAAAEAAACgMgAAVgcAAKr4//8BAAAAf39/AAEAAABkAAAAAAAAABQAAABAHwAAAAAAACYAAAAAAAAAwOD//wAAAAAmAAAAZAAAABYAAABMAAAAAAAAAAAAAAAEAAAAAAAAAAEAAABLoX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1N0QF////AQAAAAAAAAAAAAAAAAAAAAAAAAAAAAAAAAAAAAAAAAAAICcpAn9/fwBLoXMDzMzMAMDA/wB/f38AAAAAAAAAAAAAAAAAAAAAAAAAAAAhAAAAGAAAABQAAADrAQAAFwcAAFU2AAAbHAAAEAAAACYAAAAIAAAAPDAAAAAAAAA="/>
              </a:ext>
            </a:extLst>
          </p:cNvSpPr>
          <p:nvPr>
            <p:ph type="body" idx="1"/>
          </p:nvPr>
        </p:nvSpPr>
        <p:spPr/>
        <p:txBody>
          <a:bodyPr vert="horz" wrap="square" lIns="91440" tIns="91440" rIns="91440" bIns="91440" numCol="1" spcCol="215900" anchor="t">
            <a:prstTxWarp prst="textNoShape">
              <a:avLst/>
            </a:prstTxWarp>
          </a:bodyPr>
          <a:lstStyle/>
          <a:p>
            <a:pPr marL="0" indent="0" algn="l">
              <a:spcBef>
                <a:spcPts val="0"/>
              </a:spcBef>
              <a:spcAft>
                <a:spcPts val="0"/>
              </a:spcAft>
              <a:buNone/>
            </a:pPr>
            <a:r>
              <a:rPr sz="1600" noProof="1"/>
              <a:t>Here we introduce a mask face detection model that is based on computer vision and deep learning. The proposed model can be integrated with surveillance cameras to impede the COVID-19 transmission by allowing the detection of people who are wearing masks not wearing face masks. The model is integration between deep learning and classical machine learning techniques with opencv, tensorflow and keras. We have used deep transfer leering for feature extractions and combined it with three classical machine learning algorithms. We introduced a comparison between them to find the most suitable algorithm that achieved the highest accuracy and consumed the least time in the process of training and detection.</a:t>
            </a:r>
            <a:endParaRPr sz="16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78;p16"/>
          <p:cNvSpPr>
            <a:spLocks noGrp="1" noChangeArrowheads="1"/>
            <a:extLst>
              <a:ext uri="smNativeData">
                <pr:smNativeData xmlns:pr="smNativeData" xmlns:p14="http://schemas.microsoft.com/office/powerpoint/2010/main" xmlns="" val="SMDATA_13_w0wBYBMAAAAlAAAAZAAAAA0AAAAAkAAAAJAAAACQAAAAkAAAAAAAAAAAAAAAAAAAAAEAAABQAAAAAAAAAAAA4D8AAAAAAADgPwAAAAAAAOA/AAAAAAAA4D8AAAAAAADgPwAAAAAAAOA/AAAAAAAA4D8AAAAAAADgPwAAAAAAAOA/AAAAAAAA4D8CAAAAjAAAAAAAAAAAAAAANTdEDP///wgAAAAAAAAAAAAAAAAAAAAAAAAAAAAAAAAAAAAAZAAAAAEAAABAAAAAAAAAAAAAAAAAAAAAAAAAAAAAAAAAAAAAAAAAAAAAAAAAAAAAAAAAAAAAAAAAAAAAAAAAAAAAAAAAAAAAAAAAAAAAAAAAAAAAAAAAAAAAAAAAAAAAFAAAADwAAAAAAAAAAAAAACAnKQkUAAAAAQAAABQAAAAUAAAAFAAAAAEAAAAAAAAAZAAAAGQAAAAAAAAAZAAAAGQAAAAVAAAAYAAAAAAAAAAAAAAADwAAACADAAAAAAAAAAAAAAEAAACgMgAAVgcAAKr4//8BAAAAf39/AAEAAABkAAAAAAAAABQAAABAHwAAAAAAACYAAAAAAAAAwOD//wAAAAAmAAAAZAAAABYAAABMAAAAAAAAAAAAAAAEAAAAAAAAAAEAAABLoX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1N0QF////AQAAAAAAAAAAAAAAAAAAAAAAAAAAAAAAAAAAAAAAAAAAICcpAn9/fwBLoXMDzMzMAMDA/wB/f38AAAAAAAAAAAAAAAAAAAAAAAAAAAAhAAAAGAAAABQAAADrAQAAvQIAAFU2AABDBgAAEAAAACYAAAAIAAAAPDAAAAAAAAA="/>
              </a:ext>
            </a:extLst>
          </p:cNvSpPr>
          <p:nvPr>
            <p:ph type="title"/>
          </p:nvPr>
        </p:nvSpPr>
        <p:spPr/>
        <p:txBody>
          <a:bodyPr vert="horz" wrap="square" lIns="91440" tIns="91440" rIns="91440" bIns="91440" numCol="1" spcCol="215900" anchor="t">
            <a:prstTxWarp prst="textNoShape">
              <a:avLst/>
            </a:prstTxWarp>
          </a:bodyPr>
          <a:lstStyle/>
          <a:p>
            <a:pPr marL="0" indent="0" algn="l">
              <a:spcBef>
                <a:spcPts val="0"/>
              </a:spcBef>
              <a:spcAft>
                <a:spcPts val="0"/>
              </a:spcAft>
              <a:buNone/>
              <a:defRPr sz="2520"/>
            </a:pPr>
            <a:r>
              <a:rPr b="1" noProof="1"/>
              <a:t>EXISTING SYSTEM</a:t>
            </a:r>
            <a:endParaRPr b="1"/>
          </a:p>
        </p:txBody>
      </p:sp>
      <p:sp>
        <p:nvSpPr>
          <p:cNvPr id="3" name="Google Shape;79;p16"/>
          <p:cNvSpPr>
            <a:spLocks noGrp="1" noChangeArrowheads="1"/>
            <a:extLst>
              <a:ext uri="smNativeData">
                <pr:smNativeData xmlns:pr="smNativeData" xmlns:p14="http://schemas.microsoft.com/office/powerpoint/2010/main" xmlns="" val="SMDATA_13_w0wBYBMAAAAlAAAAZAAAAA0AAAAAkAAAAJAAAACQAAAAkAAAAAAAAAAAAAAAAAAAAAEAAABQAAAAAAAAAAAA4D8AAAAAAADgPwAAAAAAAOA/AAAAAAAA4D8AAAAAAADgPwAAAAAAAOA/AAAAAAAA4D8AAAAAAADgPwAAAAAAAOA/AAAAAAAA4D8CAAAAjAAAAAAAAAAAAAAANTdEDP///wgAAAAAAAAAAAAAAAAAAAAAAAAAAAAAAAAAAAAAZAAAAAEAAABAAAAAAAAAAAAAAAAAAAAAAAAAAAAAAAAAAAAAAAAAAAAAAAAAAAAAAAAAAAAAAAAAAAAAAAAAAAAAAAAAAAAAAAAAAAAAAAAAAAAAAAAAAAAAAAAAAAAAFAAAADwAAAAAAAAAAAAAACAnKQkUAAAAAQAAABQAAAAUAAAAFAAAAAEAAAAAAAAAZAAAAGQAAAAAAAAAZAAAAGQAAAAVAAAAYAAAAAAAAAAAAAAADwAAACADAAAAAAAAAAAAAAEAAACgMgAAVgcAAKr4//8BAAAAf39/AAEAAABkAAAAAAAAABQAAABAHwAAAAAAACYAAAAAAAAAwOD//wAAAAAmAAAAZAAAABYAAABMAAAAAAAAAAAAAAAEAAAAAAAAAAEAAABLoX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1N0QF////AQAAAAAAAAAAAAAAAAAAAAAAAAAAAAAAAAAAAAAAAAAAICcpAn9/fwBLoXMDzMzMAMDA/wB/f38AAAAAAAAAAAAAAAAAAAAAAAAAAAAhAAAAGAAAABQAAADrAQAAAgcAAFU2AAAGHAAAEAAAACYAAAAIAAAAPTAAAAAAAAA="/>
              </a:ext>
            </a:extLst>
          </p:cNvSpPr>
          <p:nvPr>
            <p:ph type="body" idx="1"/>
          </p:nvPr>
        </p:nvSpPr>
        <p:spPr>
          <a:xfrm>
            <a:off x="311785" y="1139190"/>
            <a:ext cx="8520430" cy="3416300"/>
          </a:xfrm>
        </p:spPr>
        <p:txBody>
          <a:bodyPr vert="horz" wrap="square" lIns="91440" tIns="91440" rIns="91440" bIns="91440" numCol="1" spcCol="215900" anchor="t">
            <a:prstTxWarp prst="textNoShape">
              <a:avLst/>
            </a:prstTxWarp>
          </a:bodyPr>
          <a:lstStyle/>
          <a:p>
            <a:pPr marL="457200" indent="-342900" algn="l">
              <a:spcBef>
                <a:spcPts val="0"/>
              </a:spcBef>
              <a:spcAft>
                <a:spcPts val="0"/>
              </a:spcAft>
              <a:buSzPts val="1800"/>
              <a:buChar char="●"/>
            </a:pPr>
            <a:endParaRPr lang="en-IN" sz="1600" noProof="1"/>
          </a:p>
          <a:p>
            <a:pPr marL="457200" indent="-342900" algn="l">
              <a:spcBef>
                <a:spcPts val="0"/>
              </a:spcBef>
              <a:spcAft>
                <a:spcPts val="0"/>
              </a:spcAft>
              <a:buSzPts val="1800"/>
              <a:buChar char="●"/>
            </a:pPr>
            <a:r>
              <a:rPr sz="1600" noProof="1"/>
              <a:t>Existing system was on </a:t>
            </a:r>
            <a:r>
              <a:rPr sz="1600" b="1" noProof="1"/>
              <a:t>convolutional neural networks</a:t>
            </a:r>
            <a:r>
              <a:rPr sz="1600" noProof="1"/>
              <a:t>, only the two features with the most variance were used to train the model. The model was set to have 2 clusters, “</a:t>
            </a:r>
            <a:r>
              <a:rPr sz="1600" b="1" noProof="1"/>
              <a:t>with mask</a:t>
            </a:r>
            <a:r>
              <a:rPr sz="1600" noProof="1"/>
              <a:t>” and “</a:t>
            </a:r>
            <a:r>
              <a:rPr sz="1600" b="1" noProof="1"/>
              <a:t>without mask</a:t>
            </a:r>
            <a:r>
              <a:rPr sz="1600" noProof="1"/>
              <a:t>”.</a:t>
            </a:r>
          </a:p>
          <a:p>
            <a:pPr marL="457200" indent="-342900" algn="l">
              <a:spcBef>
                <a:spcPts val="0"/>
              </a:spcBef>
              <a:spcAft>
                <a:spcPts val="0"/>
              </a:spcAft>
              <a:buSzPts val="1800"/>
              <a:buChar char="●"/>
            </a:pPr>
            <a:r>
              <a:rPr sz="1600" noProof="1"/>
              <a:t>Changing </a:t>
            </a:r>
            <a:r>
              <a:rPr sz="1600" b="1" noProof="1"/>
              <a:t>Initial learning rate</a:t>
            </a:r>
            <a:r>
              <a:rPr sz="1600" noProof="1"/>
              <a:t>, </a:t>
            </a:r>
            <a:r>
              <a:rPr sz="1600" b="1" noProof="1"/>
              <a:t>epoch</a:t>
            </a:r>
            <a:r>
              <a:rPr sz="1600" noProof="1"/>
              <a:t>, </a:t>
            </a:r>
            <a:r>
              <a:rPr sz="1600" b="1" noProof="1"/>
              <a:t>backsize</a:t>
            </a:r>
            <a:r>
              <a:rPr sz="1600" noProof="1"/>
              <a:t> also made little difference on final values.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84;p17"/>
          <p:cNvSpPr>
            <a:spLocks noGrp="1" noChangeArrowheads="1"/>
            <a:extLst>
              <a:ext uri="smNativeData">
                <pr:smNativeData xmlns:pr="smNativeData" xmlns:p14="http://schemas.microsoft.com/office/powerpoint/2010/main" xmlns="" val="SMDATA_13_w0wBYBMAAAAlAAAAZAAAAA0AAAAAkAAAAJAAAACQAAAAkAAAAAAAAAAAAAAAAAAAAAEAAABQAAAAAAAAAAAA4D8AAAAAAADgPwAAAAAAAOA/AAAAAAAA4D8AAAAAAADgPwAAAAAAAOA/AAAAAAAA4D8AAAAAAADgPwAAAAAAAOA/AAAAAAAA4D8CAAAAjAAAAAAAAAAAAAAANTdEDP///wgAAAAAAAAAAAAAAAAAAAAAAAAAAAAAAAAAAAAAZAAAAAEAAABAAAAAAAAAAAAAAAAAAAAAAAAAAAAAAAAAAAAAAAAAAAAAAAAAAAAAAAAAAAAAAAAAAAAAAAAAAAAAAAAAAAAAAAAAAAAAAAAAAAAAAAAAAAAAAAAAAAAAFAAAADwAAAAAAAAAAAAAACAnKQkUAAAAAQAAABQAAAAUAAAAFAAAAAEAAAAAAAAAZAAAAGQAAAAAAAAAZAAAAGQAAAAVAAAAYAAAAAAAAAAAAAAADwAAACADAAAAAAAAAAAAAAEAAACgMgAAVgcAAKr4//8BAAAAf39/AAEAAABkAAAAAAAAABQAAABAHwAAAAAAACYAAAAAAAAAwOD//wAAAAAmAAAAZAAAABYAAABMAAAAAAAAAAAAAAAEAAAAAAAAAAEAAABLoX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1N0QF////AQAAAAAAAAAAAAAAAAAAAAAAAAAAAAAAAAAAAAAAAAAAICcpAn9/fwBLoXMDzMzMAMDA/wB/f38AAAAAAAAAAAAAAAAAAAAAAAAAAAAhAAAAGAAAABQAAADrAQAAvQIAAFU2AABDBgAAEAAAACYAAAAIAAAAPDAAAAAAAAA="/>
              </a:ext>
            </a:extLst>
          </p:cNvSpPr>
          <p:nvPr>
            <p:ph type="title"/>
          </p:nvPr>
        </p:nvSpPr>
        <p:spPr/>
        <p:txBody>
          <a:bodyPr vert="horz" wrap="square" lIns="91440" tIns="91440" rIns="91440" bIns="91440" numCol="1" spcCol="215900" anchor="t">
            <a:prstTxWarp prst="textNoShape">
              <a:avLst/>
            </a:prstTxWarp>
          </a:bodyPr>
          <a:lstStyle/>
          <a:p>
            <a:pPr marL="0" indent="0" algn="l">
              <a:spcBef>
                <a:spcPts val="0"/>
              </a:spcBef>
              <a:spcAft>
                <a:spcPts val="0"/>
              </a:spcAft>
              <a:buNone/>
              <a:defRPr sz="2520"/>
            </a:pPr>
            <a:r>
              <a:rPr lang="en-IN" b="1" noProof="1"/>
              <a:t>L</a:t>
            </a:r>
            <a:r>
              <a:rPr b="1" noProof="1"/>
              <a:t>IM</a:t>
            </a:r>
            <a:r>
              <a:rPr lang="en-IN" b="1" noProof="1"/>
              <a:t>I</a:t>
            </a:r>
            <a:r>
              <a:rPr b="1" noProof="1"/>
              <a:t>TATIONS</a:t>
            </a:r>
            <a:endParaRPr b="1" dirty="0"/>
          </a:p>
        </p:txBody>
      </p:sp>
      <p:sp>
        <p:nvSpPr>
          <p:cNvPr id="3" name="Google Shape;85;p17"/>
          <p:cNvSpPr>
            <a:spLocks noGrp="1" noChangeArrowheads="1"/>
            <a:extLst>
              <a:ext uri="smNativeData">
                <pr:smNativeData xmlns:pr="smNativeData" xmlns:p14="http://schemas.microsoft.com/office/powerpoint/2010/main" xmlns="" val="SMDATA_13_w0wBYBMAAAAlAAAAZAAAAA0AAAAAkAAAAJAAAACQAAAAkAAAAAAAAAAAAAAAAAAAAAEAAABQAAAAAAAAAAAA4D8AAAAAAADgPwAAAAAAAOA/AAAAAAAA4D8AAAAAAADgPwAAAAAAAOA/AAAAAAAA4D8AAAAAAADgPwAAAAAAAOA/AAAAAAAA4D8CAAAAjAAAAAAAAAAAAAAANTdEDP///wgAAAAAAAAAAAAAAAAAAAAAAAAAAAAAAAAAAAAAZAAAAAEAAABAAAAAAAAAAAAAAAAAAAAAAAAAAAAAAAAAAAAAAAAAAAAAAAAAAAAAAAAAAAAAAAAAAAAAAAAAAAAAAAAAAAAAAAAAAAAAAAAAAAAAAAAAAAAAAAAAAAAAFAAAADwAAAAAAAAAAAAAACAnKQkUAAAAAQAAABQAAAAUAAAAFAAAAAEAAAAAAAAAZAAAAGQAAAAAAAAAZAAAAGQAAAAVAAAAYAAAAAAAAAAAAAAADwAAACADAAAAAAAAAAAAAAEAAACgMgAAVgcAAKr4//8BAAAAf39/AAEAAABkAAAAAAAAABQAAABAHwAAAAAAACYAAAAAAAAAwOD//wAAAAAmAAAAZAAAABYAAABMAAAAAAAAAAAAAAAEAAAAAAAAAAEAAABLoX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1N0QF////AQAAAAAAAAAAAAAAAAAAAAAAAAAAAAAAAAAAAAAAAAAAICcpAn9/fwBLoXMDzMzMAMDA/wB/f38AAAAAAAAAAAAAAAAAAAAAAAAAAAAhAAAAGAAAABQAAADrAQAAAgcAAFU2AAAGHAAAAAAAACYAAAAIAAAAPTAAAAAAAAA="/>
              </a:ext>
            </a:extLst>
          </p:cNvSpPr>
          <p:nvPr>
            <p:ph type="body" idx="1"/>
          </p:nvPr>
        </p:nvSpPr>
        <p:spPr>
          <a:xfrm>
            <a:off x="311785" y="1139190"/>
            <a:ext cx="8520430" cy="3416300"/>
          </a:xfrm>
        </p:spPr>
        <p:txBody>
          <a:bodyPr vert="horz" wrap="square" lIns="91440" tIns="91440" rIns="91440" bIns="91440" numCol="1" spcCol="215900" anchor="t">
            <a:prstTxWarp prst="textNoShape">
              <a:avLst/>
            </a:prstTxWarp>
          </a:bodyPr>
          <a:lstStyle/>
          <a:p>
            <a:pPr marL="457200" indent="-330200" algn="l">
              <a:spcBef>
                <a:spcPts val="0"/>
              </a:spcBef>
              <a:spcAft>
                <a:spcPts val="0"/>
              </a:spcAft>
              <a:buSzPts val="1600"/>
              <a:buChar char="●"/>
            </a:pPr>
            <a:r>
              <a:rPr sz="1600" noProof="1"/>
              <a:t>Firstly, the access problem in GoogleColab Notebook: it did not allow the access of webcam which posed a hurdle in testing images and live video stream through Google Colab Notebook. Therefore, we had to run the code locally on the computer through which we tested the code on the live video stream</a:t>
            </a:r>
            <a:endParaRPr sz="1600" dirty="0"/>
          </a:p>
          <a:p>
            <a:pPr marL="457200" indent="-330200" algn="l">
              <a:spcBef>
                <a:spcPts val="0"/>
              </a:spcBef>
              <a:spcAft>
                <a:spcPts val="0"/>
              </a:spcAft>
              <a:buSzPts val="1600"/>
              <a:buChar char="●"/>
            </a:pPr>
            <a:r>
              <a:rPr sz="1600" noProof="1"/>
              <a:t>In CNN, image processing take more time, which is hard to detect the mask as this project is implemented through IP cameras and CCTV cameras which need faster image processing.</a:t>
            </a:r>
            <a:endParaRPr sz="16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90;p18"/>
          <p:cNvSpPr>
            <a:spLocks noGrp="1" noChangeArrowheads="1"/>
            <a:extLst>
              <a:ext uri="smNativeData">
                <pr:smNativeData xmlns:pr="smNativeData" xmlns:p14="http://schemas.microsoft.com/office/powerpoint/2010/main" xmlns="" val="SMDATA_13_w0wBYBMAAAAlAAAAZAAAAA0AAAAAkAAAAJAAAACQAAAAkAAAAAAAAAAAAAAAAAAAAAEAAABQAAAAAAAAAAAA4D8AAAAAAADgPwAAAAAAAOA/AAAAAAAA4D8AAAAAAADgPwAAAAAAAOA/AAAAAAAA4D8AAAAAAADgPwAAAAAAAOA/AAAAAAAA4D8CAAAAjAAAAAAAAAAAAAAANTdEDP///wgAAAAAAAAAAAAAAAAAAAAAAAAAAAAAAAAAAAAAZAAAAAEAAABAAAAAAAAAAAAAAAAAAAAAAAAAAAAAAAAAAAAAAAAAAAAAAAAAAAAAAAAAAAAAAAAAAAAAAAAAAAAAAAAAAAAAAAAAAAAAAAAAAAAAAAAAAAAAAAAAAAAAFAAAADwAAAAAAAAAAAAAACAnKQkUAAAAAQAAABQAAAAUAAAAFAAAAAEAAAAAAAAAZAAAAGQAAAAAAAAAZAAAAGQAAAAVAAAAYAAAAAAAAAAAAAAADwAAACADAAAAAAAAAAAAAAEAAACgMgAAVgcAAKr4//8BAAAAf39/AAEAAABkAAAAAAAAABQAAABAHwAAAAAAACYAAAAAAAAAwOD//wAAAAAmAAAAZAAAABYAAABMAAAAAAAAAAAAAAAEAAAAAAAAAAEAAABLoX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1N0QF////AQAAAAAAAAAAAAAAAAAAAAAAAAAAAAAAAAAAAAAAAAAAICcpAn9/fwBLoXMDzMzMAMDA/wB/f38AAAAAAAAAAAAAAAAAAAAAAAAAAAAhAAAAGAAAABQAAADrAQAAvQIAAFU2AABDBgAAEAAAACYAAAAIAAAAPDAAAAAAAAA="/>
              </a:ext>
            </a:extLst>
          </p:cNvSpPr>
          <p:nvPr>
            <p:ph type="title"/>
          </p:nvPr>
        </p:nvSpPr>
        <p:spPr/>
        <p:txBody>
          <a:bodyPr vert="horz" wrap="square" lIns="91440" tIns="91440" rIns="91440" bIns="91440" numCol="1" spcCol="215900" anchor="t">
            <a:prstTxWarp prst="textNoShape">
              <a:avLst/>
            </a:prstTxWarp>
          </a:bodyPr>
          <a:lstStyle/>
          <a:p>
            <a:pPr marL="0" indent="0" algn="l">
              <a:spcBef>
                <a:spcPts val="0"/>
              </a:spcBef>
              <a:spcAft>
                <a:spcPts val="0"/>
              </a:spcAft>
              <a:buNone/>
              <a:defRPr sz="2520"/>
            </a:pPr>
            <a:r>
              <a:rPr b="1" noProof="1"/>
              <a:t>PROPOSED SYSTEM</a:t>
            </a:r>
            <a:endParaRPr b="1"/>
          </a:p>
        </p:txBody>
      </p:sp>
      <p:sp>
        <p:nvSpPr>
          <p:cNvPr id="3" name="Google Shape;91;p18"/>
          <p:cNvSpPr>
            <a:spLocks noGrp="1" noChangeArrowheads="1"/>
            <a:extLst>
              <a:ext uri="smNativeData">
                <pr:smNativeData xmlns:pr="smNativeData" xmlns:p14="http://schemas.microsoft.com/office/powerpoint/2010/main" xmlns="" val="SMDATA_13_w0wBYBMAAAAlAAAAZAAAAA0AAAAAkAAAAJAAAACQAAAAkAAAAAAAAAAAAAAAAAAAAAEAAABQAAAAAAAAAAAA4D8AAAAAAADgPwAAAAAAAOA/AAAAAAAA4D8AAAAAAADgPwAAAAAAAOA/AAAAAAAA4D8AAAAAAADgPwAAAAAAAOA/AAAAAAAA4D8CAAAAjAAAAAAAAAAAAAAANTdEDP///wgAAAAAAAAAAAAAAAAAAAAAAAAAAAAAAAAAAAAAZAAAAAEAAABAAAAAAAAAAAAAAAAAAAAAAAAAAAAAAAAAAAAAAAAAAAAAAAAAAAAAAAAAAAAAAAAAAAAAAAAAAAAAAAAAAAAAAAAAAAAAAAAAAAAAAAAAAAAAAAAAAAAAFAAAADwAAAAAAAAAAAAAACAnKQkUAAAAAQAAABQAAAAUAAAAFAAAAAEAAAAAAAAAZAAAAGQAAAAAAAAAZAAAAGQAAAAVAAAAYAAAAAAAAAAAAAAADwAAACADAAAAAAAAAAAAAAEAAACgMgAAVgcAAKr4//8BAAAAf39/AAEAAABkAAAAAAAAABQAAABAHwAAAAAAACYAAAAAAAAAwOD//wAAAAAmAAAAZAAAABYAAABMAAAAAAAAAAAAAAAEAAAAAAAAAAEAAABLoX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1N0QF////AQAAAAAAAAAAAAAAAAAAAAAAAAAAAAAAAAAAAAAAAAAAICcpAn9/fwBLoXMDzMzMAMDA/wB/f38AAAAAAAAAAAAAAAAAAAAAAAAAAAAhAAAAGAAAABQAAADrAQAAFwcAAFU2AAAbHAAAEAAAACYAAAAIAAAAPDAAAAAAAAA="/>
              </a:ext>
            </a:extLst>
          </p:cNvSpPr>
          <p:nvPr>
            <p:ph type="body" idx="1"/>
          </p:nvPr>
        </p:nvSpPr>
        <p:spPr/>
        <p:txBody>
          <a:bodyPr vert="horz" wrap="square" lIns="91440" tIns="91440" rIns="91440" bIns="91440" numCol="1" spcCol="215900" anchor="t">
            <a:prstTxWarp prst="textNoShape">
              <a:avLst/>
            </a:prstTxWarp>
          </a:bodyPr>
          <a:lstStyle/>
          <a:p>
            <a:pPr marL="0" indent="0" algn="l">
              <a:spcBef>
                <a:spcPts val="0"/>
              </a:spcBef>
              <a:spcAft>
                <a:spcPts val="0"/>
              </a:spcAft>
              <a:buNone/>
            </a:pPr>
            <a:r>
              <a:rPr sz="1600" noProof="1"/>
              <a:t>The proposed system focuses on how to identify the person on image/video stream wearing face mask with the help of computer vision and deep learning algorithm by using the OpenCV, Tensor flow, Keras and PyTorch library.</a:t>
            </a:r>
            <a:endParaRPr sz="1600" dirty="0"/>
          </a:p>
          <a:p>
            <a:pPr marL="0" indent="0" algn="l">
              <a:spcBef>
                <a:spcPts val="1200"/>
              </a:spcBef>
              <a:spcAft>
                <a:spcPts val="0"/>
              </a:spcAft>
              <a:buNone/>
            </a:pPr>
            <a:r>
              <a:rPr sz="1600" b="1" noProof="1"/>
              <a:t>Approach</a:t>
            </a:r>
            <a:endParaRPr sz="1600" b="1" dirty="0"/>
          </a:p>
          <a:p>
            <a:pPr marL="457200" indent="-317500" algn="l">
              <a:spcBef>
                <a:spcPts val="1200"/>
              </a:spcBef>
              <a:spcAft>
                <a:spcPts val="0"/>
              </a:spcAft>
              <a:buSzPts val="1400"/>
              <a:buFontTx/>
              <a:buAutoNum type="arabicPeriod"/>
            </a:pPr>
            <a:r>
              <a:rPr sz="1600" noProof="1"/>
              <a:t>Train Deep learning model (MobileNetV2)</a:t>
            </a:r>
            <a:endParaRPr sz="1600" dirty="0"/>
          </a:p>
          <a:p>
            <a:pPr marL="457200" indent="-317500" algn="l">
              <a:spcBef>
                <a:spcPts val="0"/>
              </a:spcBef>
              <a:spcAft>
                <a:spcPts val="0"/>
              </a:spcAft>
              <a:buSzPts val="1400"/>
              <a:buFontTx/>
              <a:buAutoNum type="arabicPeriod"/>
            </a:pPr>
            <a:r>
              <a:rPr sz="1600" noProof="1"/>
              <a:t>Apply mask detector over images / live video stream</a:t>
            </a:r>
            <a:endParaRPr sz="16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96;p19"/>
          <p:cNvSpPr>
            <a:spLocks noGrp="1" noChangeArrowheads="1"/>
            <a:extLst>
              <a:ext uri="smNativeData">
                <pr:smNativeData xmlns:pr="smNativeData" xmlns:p14="http://schemas.microsoft.com/office/powerpoint/2010/main" xmlns="" val="SMDATA_13_w0wBYBMAAAAlAAAAZAAAAA0AAAAAkAAAAJAAAACQAAAAkAAAAAAAAAAAAAAAAAAAAAEAAABQAAAAAAAAAAAA4D8AAAAAAADgPwAAAAAAAOA/AAAAAAAA4D8AAAAAAADgPwAAAAAAAOA/AAAAAAAA4D8AAAAAAADgPwAAAAAAAOA/AAAAAAAA4D8CAAAAjAAAAAAAAAAAAAAANTdEDP///wgAAAAAAAAAAAAAAAAAAAAAAAAAAAAAAAAAAAAAZAAAAAEAAABAAAAAAAAAAAAAAAAAAAAAAAAAAAAAAAAAAAAAAAAAAAAAAAAAAAAAAAAAAAAAAAAAAAAAAAAAAAAAAAAAAAAAAAAAAAAAAAAAAAAAAAAAAAAAAAAAAAAAFAAAADwAAAAAAAAAAAAAACAnKQkUAAAAAQAAABQAAAAUAAAAFAAAAAEAAAAAAAAAZAAAAGQAAAAAAAAAZAAAAGQAAAAVAAAAYAAAAAAAAAAAAAAADwAAACADAAAAAAAAAAAAAAEAAACgMgAAVgcAAKr4//8BAAAAf39/AAEAAABkAAAAAAAAABQAAABAHwAAAAAAACYAAAAAAAAAwOD//wAAAAAmAAAAZAAAABYAAABMAAAAAAAAAAAAAAAEAAAAAAAAAAEAAABLoXMKAAAAACgAAAAoAAAAZAAAAGQAAAAAAAAAzMzMAAAAAABQAAAAUAAAAGQAAABkAAAAAAAAABcAAAAUAAAAAAAAAAAAAAD/fwAA/38AAAAAAAAJAAAABAAAAPhhHwkMAAAAEAAAAAAAAAAAAAAAAAAAAAAAAAAeAAAAaAAAAAAAAAAAAAAAAAAAAAAAAAAAAAAAECcAABAnAAAAAAAAAAAAAAAAAAAAAAAAAAAAAAAAAAAAAAAAAAAAABQAAAAAAAAAwMD/AAAAAABkAAAAMgAAAAAAAABkAAAAAAAAAH9/fwAKAAAAHwAAAFQAAAA1N0QF////AQAAAAAAAAAAAAAAAAAAAAAAAAAAAAAAAAAAAAAAAAAAICcpAn9/fwBLoXMDzMzMAMDA/wB/f38AAAAAAAAAAAAAAAAAAAAAAAAAAAAhAAAAGAAAABQAAADrAQAAvQIAAFU2AABDBgAAEAAAACYAAAAIAAAAPDAAAAAAAAA="/>
              </a:ext>
            </a:extLst>
          </p:cNvSpPr>
          <p:nvPr>
            <p:ph type="title"/>
          </p:nvPr>
        </p:nvSpPr>
        <p:spPr/>
        <p:txBody>
          <a:bodyPr vert="horz" wrap="square" lIns="91440" tIns="91440" rIns="91440" bIns="91440" numCol="1" spcCol="215900" anchor="t">
            <a:prstTxWarp prst="textNoShape">
              <a:avLst/>
            </a:prstTxWarp>
          </a:bodyPr>
          <a:lstStyle/>
          <a:p>
            <a:pPr marL="0" indent="0" algn="l">
              <a:spcBef>
                <a:spcPts val="0"/>
              </a:spcBef>
              <a:spcAft>
                <a:spcPts val="0"/>
              </a:spcAft>
              <a:buNone/>
              <a:defRPr sz="2520"/>
            </a:pPr>
            <a:r>
              <a:rPr lang="en-IN" b="1" noProof="1"/>
              <a:t>ARCHITECTURE</a:t>
            </a:r>
            <a:endParaRPr b="1" dirty="0"/>
          </a:p>
        </p:txBody>
      </p:sp>
      <p:sp>
        <p:nvSpPr>
          <p:cNvPr id="3" name="Google Shape;97;p19"/>
          <p:cNvSpPr>
            <a:spLocks noGrp="1" noChangeArrowheads="1"/>
            <a:extLst>
              <a:ext uri="smNativeData">
                <pr:smNativeData xmlns:pr="smNativeData" xmlns:p14="http://schemas.microsoft.com/office/powerpoint/2010/main" xmlns="" val="SMDATA_13_w0wBYBMAAAAlAAAAZAAAAA0AAAAAkAAAAJAAAACQAAAAkAAAAAAAAAAAAAAAAAAAAAEAAABQAAAAAAAAAAAA4D8AAAAAAADgPwAAAAAAAOA/AAAAAAAA4D8AAAAAAADgPwAAAAAAAOA/AAAAAAAA4D8AAAAAAADgPwAAAAAAAOA/AAAAAAAA4D8CAAAAjAAAAAAAAAAAAAAANTdEDP///wgAAAAAAAAAAAAAAAAAAAAAAAAAAAAAAAAAAAAAZAAAAAEAAABAAAAAAAAAAAAAAAAAAAAAAAAAAAAAAAAAAAAAAAAAAAAAAAAAAAAAAAAAAAAAAAAAAAAAAAAAAAAAAAAAAAAAAAAAAAAAAAAAAAAAAAAAAAAAAAAAAAAAFAAAADwAAAAAAAAAAAAAACAnKQkUAAAAAQAAABQAAAAUAAAAFAAAAAEAAAAAAAAAZAAAAGQAAAAAAAAAZAAAAGQAAAAVAAAAYAAAAAAAAAAAAAAADwAAACADAAAAAAAAAAAAAAEAAACgMgAAVgcAAKr4//8BAAAAf39/AAEAAABkAAAAAAAAABQAAABAHwAAAAAAACYAAAAAAAAAwOD//wAAAAAmAAAAZAAAABYAAABMAAAAAAAAAAAAAAAEAAAAAAAAAAEAAABLoX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1N0QF////AQAAAAAAAAAAAAAAAAAAAAAAAAAAAAAAAAAAAAAAAAAAICcpAn9/fwBLoXMDzMzMAMDA/wB/f38AAAAAAAAAAAAAAAAAAAAAAAAAAAAhAAAAGAAAABQAAADrAQAAFwcAAFU2AAAbHAAAEAAAACYAAAAIAAAAPDAAAAAAAAA="/>
              </a:ext>
            </a:extLst>
          </p:cNvSpPr>
          <p:nvPr>
            <p:ph type="body" idx="1"/>
          </p:nvPr>
        </p:nvSpPr>
        <p:spPr>
          <a:xfrm>
            <a:off x="8786495" y="4496373"/>
            <a:ext cx="45719" cy="72451"/>
          </a:xfrm>
        </p:spPr>
        <p:txBody>
          <a:bodyPr vert="horz" wrap="square" lIns="91440" tIns="91440" rIns="91440" bIns="91440" numCol="1" spcCol="215900" anchor="t">
            <a:prstTxWarp prst="textNoShape">
              <a:avLst/>
            </a:prstTxWarp>
          </a:bodyPr>
          <a:lstStyle/>
          <a:p>
            <a:pPr marL="0" indent="0" algn="l">
              <a:spcBef>
                <a:spcPts val="0"/>
              </a:spcBef>
              <a:spcAft>
                <a:spcPts val="1200"/>
              </a:spcAft>
              <a:buNone/>
            </a:pPr>
            <a:endParaRPr dirty="0"/>
          </a:p>
        </p:txBody>
      </p:sp>
      <p:pic>
        <p:nvPicPr>
          <p:cNvPr id="4" name="Google Shape;98;p19"/>
          <p:cNvPicPr>
            <a:extLst>
              <a:ext uri="smNativeData">
                <pr:smNativeData xmlns:pr="smNativeData" xmlns:p14="http://schemas.microsoft.com/office/powerpoint/2010/main" xmlns="" val="SMDATA_15_w0wBYBMAAAAlAAAAEQAAAA0AAAAAkAAAAEgAAACQAAAASAAAAAAAAAAAAAAAAAAAAAEAAABQAAAAAAAAAAAA4D8AAAAAAADgPwAAAAAAAOA/AAAAAAAA4D8AAAAAAADgPwAAAAAAAOA/AAAAAAAA4D8AAAAAAADgPwAAAAAAAOA/AAAAAAAA4D8CAAAAjAAAAAAAAAAAAAAANTdEDP///wgAAAAAAAAAAAAAAAAAAAAAAAAAAAAAAAAAAAAAZAAAAAEAAABAAAAAAAAAAAAAAAAAAAAAAAAAAAAAAAAAAAAAAAAAAAAAAAAAAAAAAAAAAAAAAAAAAAAAAAAAAAAAAAAAAAAAAAAAAAAAAAAAAAAAAAAAAAAAAAAAAAAAFAAAADwAAAAAAAAAAAAAACAnKQkUAAAAAQAAABQAAAAUAAAAFAAAAAEAAAAAAAAAZAAAAGQAAAAAAAAAZAAAAGQAAAAVAAAAYAAAAAAAAAAAAAAADwAAACADAAAAAAAAAAAAAAEAAACgMgAAVgcAAKr4//8BAAAAf39/AAEAAABkAAAAAAAAABQAAABAHwAAAAAAACYAAAAAAAAAwOD//wAAAAAmAAAAZAAAABYAAABMAAAAAAAAAAAAAAAEAAAAAAAAAAEAAABLoXMKAAAAACgAAAAoAAAAZAAAAGQAAAAAAAAAzMzMAAAAAABQAAAAUAAAAGQAAABkAAAAAAAAAAcAAAA4AAAAAAAAAAAAAAAAAAAA////AAAAAAAAAAAAAAAAAAAAAAAAAAAAAAAAAAAAAABkAAAAZAAAAAAAAAAjAAAABAAAAGQAAAAXAAAAFAAAAAAAAAAAAAAA/38AAP9/AAAAAAAACQAAAAQAAAAAAAAADAAAABAAAAAAAAAAAAAAAAAAAAAAAAAAHgAAAGgAAAAAAAAAAAAAAAAAAAAAAAAAAAAAABAnAAAQJwAAAAAAAAAAAAAAAAAAAAAAAAAAAAAAAAAAAAAAAAAAAAAUAAAAAAAAAMDA/wAAAAAAZAAAADIAAAAAAAAAZAAAAAAAAAB/f38ACgAAAB8AAABUAAAANTdEBf///wEAAAAAAAAAAAAAAAAAAAAAAAAAAAAAAAAAAAAAAAAAACAnKQJ/f38AS6FzA8zMzADAwP8Af39/AAAAAAAAAAAAAAAAAP///wAAAAAAIQAAABgAAAAUAAAAxwkAACAGAAB5LgAAEh0AABAAAAAmAAAACAAAAP//////////"/>
              </a:ext>
            </a:extLst>
          </p:cNvPicPr>
          <p:nvPr/>
        </p:nvPicPr>
        <p:blipFill>
          <a:blip r:embed="rId3" cstate="print"/>
          <a:stretch>
            <a:fillRect/>
          </a:stretch>
        </p:blipFill>
        <p:spPr>
          <a:xfrm>
            <a:off x="1589405" y="995680"/>
            <a:ext cx="5965190" cy="3729990"/>
          </a:xfrm>
          <a:prstGeom prst="rect">
            <a:avLst/>
          </a:prstGeom>
          <a:noFill/>
          <a:ln>
            <a:noFill/>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03;p20"/>
          <p:cNvSpPr>
            <a:spLocks noGrp="1" noChangeArrowheads="1"/>
            <a:extLst>
              <a:ext uri="smNativeData">
                <pr:smNativeData xmlns:pr="smNativeData" xmlns:p14="http://schemas.microsoft.com/office/powerpoint/2010/main" xmlns="" val="SMDATA_13_w0wBYBMAAAAlAAAAZAAAAA0AAAAAkAAAAJAAAACQAAAAkAAAAAAAAAAAAAAAAAAAAAEAAABQAAAAAAAAAAAA4D8AAAAAAADgPwAAAAAAAOA/AAAAAAAA4D8AAAAAAADgPwAAAAAAAOA/AAAAAAAA4D8AAAAAAADgPwAAAAAAAOA/AAAAAAAA4D8CAAAAjAAAAAAAAAAAAAAANTdEDP///wgAAAAAAAAAAAAAAAAAAAAAAAAAAAAAAAAAAAAAZAAAAAEAAABAAAAAAAAAAAAAAAAAAAAAAAAAAAAAAAAAAAAAAAAAAAAAAAAAAAAAAAAAAAAAAAAAAAAAAAAAAAAAAAAAAAAAAAAAAAAAAAAAAAAAAAAAAAAAAAAAAAAAFAAAADwAAAAAAAAAAAAAACAnKQkUAAAAAQAAABQAAAAUAAAAFAAAAAEAAAAAAAAAZAAAAGQAAAAAAAAAZAAAAGQAAAAVAAAAYAAAAAAAAAAAAAAADwAAACADAAAAAAAAAAAAAAEAAACgMgAAVgcAAKr4//8BAAAAf39/AAEAAABkAAAAAAAAABQAAABAHwAAAAAAACYAAAAAAAAAwOD//wAAAAAmAAAAZAAAABYAAABMAAAAAAAAAAAAAAAEAAAAAAAAAAEAAABLoX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1N0QF////AQAAAAAAAAAAAAAAAAAAAAAAAAAAAAAAAAAAAAAAAAAAICcpAn9/fwBLoXMDzMzMAMDA/wB/f38AAAAAAAAAAAAAAAAAAAAAAAAAAAAhAAAAGAAAABQAAADrAQAAvQIAAFU2AABDBgAAEAAAACYAAAAIAAAAPDAAAAAAAAA="/>
              </a:ext>
            </a:extLst>
          </p:cNvSpPr>
          <p:nvPr>
            <p:ph type="title"/>
          </p:nvPr>
        </p:nvSpPr>
        <p:spPr/>
        <p:txBody>
          <a:bodyPr vert="horz" wrap="square" lIns="91440" tIns="91440" rIns="91440" bIns="91440" numCol="1" spcCol="215900" anchor="t">
            <a:prstTxWarp prst="textNoShape">
              <a:avLst/>
            </a:prstTxWarp>
          </a:bodyPr>
          <a:lstStyle/>
          <a:p>
            <a:pPr marL="0" indent="0" algn="l">
              <a:spcBef>
                <a:spcPts val="0"/>
              </a:spcBef>
              <a:spcAft>
                <a:spcPts val="0"/>
              </a:spcAft>
              <a:buNone/>
              <a:defRPr sz="2520"/>
            </a:pPr>
            <a:r>
              <a:rPr b="1" noProof="1"/>
              <a:t>ADVANTAGES</a:t>
            </a:r>
            <a:endParaRPr b="1"/>
          </a:p>
        </p:txBody>
      </p:sp>
      <p:sp>
        <p:nvSpPr>
          <p:cNvPr id="3" name="Google Shape;104;p20"/>
          <p:cNvSpPr>
            <a:spLocks noGrp="1" noChangeArrowheads="1"/>
            <a:extLst>
              <a:ext uri="smNativeData">
                <pr:smNativeData xmlns:pr="smNativeData" xmlns:p14="http://schemas.microsoft.com/office/powerpoint/2010/main" xmlns="" val="SMDATA_13_w0wBYBMAAAAlAAAAZAAAAA0AAAAAkAAAAJAAAACQAAAAkAAAAAAAAAAAAAAAAAAAAAEAAABQAAAAAAAAAAAA4D8AAAAAAADgPwAAAAAAAOA/AAAAAAAA4D8AAAAAAADgPwAAAAAAAOA/AAAAAAAA4D8AAAAAAADgPwAAAAAAAOA/AAAAAAAA4D8CAAAAjAAAAAAAAAAAAAAANTdEDP///wgAAAAAAAAAAAAAAAAAAAAAAAAAAAAAAAAAAAAAZAAAAAEAAABAAAAAAAAAAAAAAAAAAAAAAAAAAAAAAAAAAAAAAAAAAAAAAAAAAAAAAAAAAAAAAAAAAAAAAAAAAAAAAAAAAAAAAAAAAAAAAAAAAAAAAAAAAAAAAAAAAAAAFAAAADwAAAAAAAAAAAAAACAnKQkUAAAAAQAAABQAAAAUAAAAFAAAAAEAAAAAAAAAZAAAAGQAAAAAAAAAZAAAAGQAAAAVAAAAYAAAAAAAAAAAAAAADwAAACADAAAAAAAAAAAAAAEAAACgMgAAVgcAAKr4//8BAAAAf39/AAEAAABkAAAAAAAAABQAAABAHwAAAAAAACYAAAAAAAAAwOD//wAAAAAmAAAAZAAAABYAAABMAAAAAAAAAAAAAAAEAAAAAAAAAAEAAABLoX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1N0QF////AQAAAAAAAAAAAAAAAAAAAAAAAAAAAAAAAAAAAAAAAAAAICcpAn9/fwBLoXMDzMzMAMDA/wB/f38AAAAAAAAAAAAAAAAAAAAAAAAAAAAhAAAAGAAAABQAAADrAQAAFwcAAFU2AAAbHAAAEAAAACYAAAAIAAAAPDAAAAAAAAA="/>
              </a:ext>
            </a:extLst>
          </p:cNvSpPr>
          <p:nvPr>
            <p:ph type="body" idx="1"/>
          </p:nvPr>
        </p:nvSpPr>
        <p:spPr/>
        <p:txBody>
          <a:bodyPr vert="horz" wrap="square" lIns="91440" tIns="91440" rIns="91440" bIns="91440" numCol="1" spcCol="215900" anchor="t">
            <a:prstTxWarp prst="textNoShape">
              <a:avLst/>
            </a:prstTxWarp>
          </a:bodyPr>
          <a:lstStyle/>
          <a:p>
            <a:pPr marL="457200" indent="-330200" algn="l">
              <a:spcBef>
                <a:spcPts val="0"/>
              </a:spcBef>
              <a:spcAft>
                <a:spcPts val="0"/>
              </a:spcAft>
              <a:buSzPts val="1600"/>
              <a:buChar char="●"/>
            </a:pPr>
            <a:r>
              <a:rPr sz="1600" noProof="1"/>
              <a:t>Mobilenet used in the project  is </a:t>
            </a:r>
            <a:r>
              <a:rPr sz="1600" b="1" noProof="1"/>
              <a:t>efficient and optimized CNN’s</a:t>
            </a:r>
            <a:r>
              <a:rPr sz="1600" noProof="1"/>
              <a:t> compared to the traditional Convolutional neural networks even though we get less accurate results and Mobilenet also takes lesser parameters.</a:t>
            </a:r>
            <a:endParaRPr sz="1600" dirty="0"/>
          </a:p>
          <a:p>
            <a:pPr marL="457200" indent="-330200" algn="l">
              <a:spcBef>
                <a:spcPts val="0"/>
              </a:spcBef>
              <a:spcAft>
                <a:spcPts val="0"/>
              </a:spcAft>
              <a:buSzPts val="1600"/>
              <a:buChar char="●"/>
            </a:pPr>
            <a:r>
              <a:rPr sz="1600" noProof="1"/>
              <a:t>This project can be equated to any USB, IP cameras, CCTV cameras to detect people without a mask, using live video feed can be implemented in web and desktop applications so that operator can see </a:t>
            </a:r>
            <a:r>
              <a:rPr sz="1600" b="1" noProof="1"/>
              <a:t>notice messages.</a:t>
            </a:r>
            <a:endParaRPr sz="1600" b="1"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09;p21"/>
          <p:cNvSpPr>
            <a:spLocks noGrp="1" noChangeArrowheads="1"/>
            <a:extLst>
              <a:ext uri="smNativeData">
                <pr:smNativeData xmlns:pr="smNativeData" xmlns:p14="http://schemas.microsoft.com/office/powerpoint/2010/main" xmlns="" val="SMDATA_13_w0wBYBMAAAAlAAAAZAAAAA0AAAAAkAAAAJAAAACQAAAAkAAAAAAAAAAAAAAAAAAAAAEAAABQAAAAAAAAAAAA4D8AAAAAAADgPwAAAAAAAOA/AAAAAAAA4D8AAAAAAADgPwAAAAAAAOA/AAAAAAAA4D8AAAAAAADgPwAAAAAAAOA/AAAAAAAA4D8CAAAAjAAAAAAAAAAAAAAANTdEDP///wgAAAAAAAAAAAAAAAAAAAAAAAAAAAAAAAAAAAAAZAAAAAEAAABAAAAAAAAAAAAAAAAAAAAAAAAAAAAAAAAAAAAAAAAAAAAAAAAAAAAAAAAAAAAAAAAAAAAAAAAAAAAAAAAAAAAAAAAAAAAAAAAAAAAAAAAAAAAAAAAAAAAAFAAAADwAAAAAAAAAAAAAACAnKQkUAAAAAQAAABQAAAAUAAAAFAAAAAEAAAAAAAAAZAAAAGQAAAAAAAAAZAAAAGQAAAAVAAAAYAAAAAAAAAAAAAAADwAAACADAAAAAAAAAAAAAAEAAACgMgAAVgcAAKr4//8BAAAAf39/AAEAAABkAAAAAAAAABQAAABAHwAAAAAAACYAAAAAAAAAwOD//wAAAAAmAAAAZAAAABYAAABMAAAAAAAAAAAAAAAEAAAAAAAAAAEAAABLoX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rAQAAvQIAAFU2AABDBgAAEAAAACYAAAAIAAAAPDAAAAAAAAA="/>
              </a:ext>
            </a:extLst>
          </p:cNvSpPr>
          <p:nvPr>
            <p:ph type="title"/>
          </p:nvPr>
        </p:nvSpPr>
        <p:spPr/>
        <p:txBody>
          <a:bodyPr vert="horz" wrap="square" lIns="91440" tIns="91440" rIns="91440" bIns="91440" numCol="1" spcCol="215900" anchor="t">
            <a:prstTxWarp prst="textNoShape">
              <a:avLst/>
            </a:prstTxWarp>
          </a:bodyPr>
          <a:lstStyle/>
          <a:p>
            <a:pPr marL="0" indent="0" algn="l">
              <a:spcBef>
                <a:spcPts val="0"/>
              </a:spcBef>
              <a:spcAft>
                <a:spcPts val="0"/>
              </a:spcAft>
              <a:buNone/>
              <a:defRPr sz="2520"/>
            </a:pPr>
            <a:r>
              <a:rPr b="1" noProof="1"/>
              <a:t>CONCLUSION</a:t>
            </a:r>
            <a:endParaRPr b="1"/>
          </a:p>
        </p:txBody>
      </p:sp>
      <p:sp>
        <p:nvSpPr>
          <p:cNvPr id="3" name="Google Shape;110;p21"/>
          <p:cNvSpPr>
            <a:spLocks noGrp="1" noChangeArrowheads="1"/>
            <a:extLst>
              <a:ext uri="smNativeData">
                <pr:smNativeData xmlns:pr="smNativeData" xmlns:p14="http://schemas.microsoft.com/office/powerpoint/2010/main" xmlns="" val="SMDATA_13_w0wBYBMAAAAlAAAAZAAAAA0AAAAAkAAAAJAAAACQAAAAkAAAAAAAAAAAAAAAAAAAAAEAAABQAAAAAAAAAAAA4D8AAAAAAADgPwAAAAAAAOA/AAAAAAAA4D8AAAAAAADgPwAAAAAAAOA/AAAAAAAA4D8AAAAAAADgPwAAAAAAAOA/AAAAAAAA4D8CAAAAjAAAAAAAAAAAAAAANTdEDP///wgAAAAAAAAAAAAAAAAAAAAAAAAAAAAAAAAAAAAAZAAAAAEAAABAAAAAAAAAAAAAAAAAAAAAAAAAAAAAAAAAAAAAAAAAAAAAAAAAAAAAAAAAAAAAAAAAAAAAAAAAAAAAAAAAAAAAAAAAAAAAAAAAAAAAAAAAAAAAAAAAAAAAFAAAADwAAAAAAAAAAAAAACAnKQkUAAAAAQAAABQAAAAUAAAAFAAAAAEAAAAAAAAAZAAAAGQAAAAAAAAAZAAAAGQAAAAVAAAAYAAAAAAAAAAAAAAADwAAACADAAAAAAAAAAAAAAEAAACgMgAAVgcAAKr4//8BAAAAf39/AAEAAABkAAAAAAAAABQAAABAHwAAAAAAACYAAAAAAAAAwOD//wAAAAAmAAAAZAAAABYAAABMAAAAAAAAAAAAAAAEAAAAAAAAAAEAAABLoX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rAQAAFwcAAFU2AAAbHAAAEAAAACYAAAAIAAAAPDAAAAAAAAA="/>
              </a:ext>
            </a:extLst>
          </p:cNvSpPr>
          <p:nvPr>
            <p:ph type="body" idx="1"/>
          </p:nvPr>
        </p:nvSpPr>
        <p:spPr/>
        <p:txBody>
          <a:bodyPr vert="horz" wrap="square" lIns="91440" tIns="91440" rIns="91440" bIns="91440" numCol="1" spcCol="215900" anchor="t">
            <a:prstTxWarp prst="textNoShape">
              <a:avLst/>
            </a:prstTxWarp>
          </a:bodyPr>
          <a:lstStyle/>
          <a:p>
            <a:pPr marL="0" indent="0" algn="l">
              <a:spcBef>
                <a:spcPts val="0"/>
              </a:spcBef>
              <a:spcAft>
                <a:spcPts val="0"/>
              </a:spcAft>
              <a:buNone/>
            </a:pPr>
            <a:r>
              <a:rPr sz="1600" noProof="1"/>
              <a:t>As the technology are blooming with emerging trends the availability so we have novel face mask detector which can possibly contribute to public healthcare. The architecture consists of MobileNet as the backbone it can be used for high and low computation scenarios. In order to extract more robust features, we utilize transfer learning to adopt weights from a similar task face detection, which is trained on a very large dataset. We used OpenCV, tensor flow, keras , Pytorch and CNN to detect whether people were wearing face masks or not. The models were tested with images and real-time video streams. The accuracy of the model is achieved and, the optimization of the model is a continuous process and we are building a highly accurate solution by tuning the hyper parameters. This specific model could be used as a use case for edge analytics. Furthermore, the proposed method achieves state-of-the-art results on a public face mask dataset. By the development of face mask detection we can detect if the person is wearing a face mask and allow their entry would be of great help to the society.</a:t>
            </a:r>
            <a:endParaRPr sz="1600" dirty="0"/>
          </a:p>
        </p:txBody>
      </p:sp>
    </p:spTree>
  </p:cSld>
  <p:clrMapOvr>
    <a:masterClrMapping/>
  </p:clrMapOvr>
</p:sld>
</file>

<file path=ppt/theme/theme1.xml><?xml version="1.0" encoding="utf-8"?>
<a:theme xmlns:a="http://schemas.openxmlformats.org/drawingml/2006/main" name="Presentation">
  <a:themeElements>
    <a:clrScheme name="Presentation 1">
      <a:dk1>
        <a:srgbClr val="202729"/>
      </a:dk1>
      <a:lt1>
        <a:srgbClr val="FFFFFF"/>
      </a:lt1>
      <a:dk2>
        <a:srgbClr val="63D297"/>
      </a:dk2>
      <a:lt2>
        <a:srgbClr val="4BA173"/>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Presentation">
      <a:majorFont>
        <a:latin typeface="Arial"/>
        <a:ea typeface="Arial"/>
        <a:cs typeface="Arial"/>
      </a:majorFont>
      <a:minorFont>
        <a:latin typeface="Arial"/>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prstTxWarp prst="textNoShape">
          <a:avLst/>
        </a:prstTxWarp>
        <a:noAutofit/>
      </a:bodyPr>
      <a:lstStyle>
        <a:defPPr>
          <a:defRPr/>
        </a:defPPr>
      </a:lstStyle>
      <a:style>
        <a:lnRef idx="0">
          <a:schemeClr val="accent1"/>
        </a:lnRef>
        <a:fillRef idx="0">
          <a:schemeClr val="accent1"/>
        </a:fillRef>
        <a:effectRef idx="0">
          <a:schemeClr val="accent1"/>
        </a:effectRef>
        <a:fontRef idx="minor">
          <a:schemeClr val="lt1"/>
        </a:fontRef>
      </a:style>
    </a:spDef>
  </a:objectDefaults>
  <a:extraClrSchemeLst>
    <a:extraClrScheme>
      <a:clrScheme name="Presentation 1">
        <a:dk1>
          <a:srgbClr val="202729"/>
        </a:dk1>
        <a:lt1>
          <a:srgbClr val="FFFFFF"/>
        </a:lt1>
        <a:dk2>
          <a:srgbClr val="63D297"/>
        </a:dk2>
        <a:lt2>
          <a:srgbClr val="4BA173"/>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Presentation">
  <a:themeElements>
    <a:clrScheme name="Presentation 1">
      <a:dk1>
        <a:srgbClr val="000000"/>
      </a:dk1>
      <a:lt1>
        <a:srgbClr val="FFFFFF"/>
      </a:lt1>
      <a:dk2>
        <a:srgbClr val="F3F3F3"/>
      </a:dk2>
      <a:lt2>
        <a:srgbClr val="158158"/>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Presentation">
      <a:majorFont>
        <a:latin typeface="Arial"/>
        <a:ea typeface="Arial"/>
        <a:cs typeface="Arial"/>
      </a:majorFont>
      <a:minorFont>
        <a:latin typeface="Arial"/>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prstTxWarp prst="textNoShape">
          <a:avLst/>
        </a:prstTxWarp>
        <a:noAutofit/>
      </a:bodyPr>
      <a:lstStyle>
        <a:defPPr>
          <a:defRPr/>
        </a:defPPr>
      </a:lstStyle>
      <a:style>
        <a:lnRef idx="0">
          <a:schemeClr val="accent1"/>
        </a:lnRef>
        <a:fillRef idx="0">
          <a:schemeClr val="accent1"/>
        </a:fillRef>
        <a:effectRef idx="0">
          <a:schemeClr val="accent1"/>
        </a:effectRef>
        <a:fontRef idx="minor">
          <a:schemeClr val="lt1"/>
        </a:fontRef>
      </a:style>
    </a:spDef>
  </a:objectDefaults>
  <a:extraClrSchemeLst>
    <a:extraClrScheme>
      <a:clrScheme name="Presentation 1">
        <a:dk1>
          <a:srgbClr val="000000"/>
        </a:dk1>
        <a:lt1>
          <a:srgbClr val="FFFFFF"/>
        </a:lt1>
        <a:dk2>
          <a:srgbClr val="F3F3F3"/>
        </a:dk2>
        <a:lt2>
          <a:srgbClr val="158158"/>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Module</Template>
  <TotalTime>13</TotalTime>
  <Words>916</Words>
  <Application>Microsoft Office PowerPoint</Application>
  <PresentationFormat>On-screen Show (16:9)</PresentationFormat>
  <Paragraphs>38</Paragraphs>
  <Slides>11</Slides>
  <Notes>11</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Presentation</vt:lpstr>
      <vt:lpstr>COVID-19 FACEMASK DETECTION WITH DEEP LEARNING AND COMPUTER VISION</vt:lpstr>
      <vt:lpstr>ABSTRACT</vt:lpstr>
      <vt:lpstr>INTRODUCTION</vt:lpstr>
      <vt:lpstr>EXISTING SYSTEM</vt:lpstr>
      <vt:lpstr>LIMITATIONS</vt:lpstr>
      <vt:lpstr>PROPOSED SYSTEM</vt:lpstr>
      <vt:lpstr>ARCHITECTURE</vt:lpstr>
      <vt:lpstr>ADVANTAGES</vt:lpstr>
      <vt:lpstr>CONCLUSION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COVID-19 FACEMASK DETECTION WITH DEEP LEARNING AND COMPUTER VISION</dc:title>
  <dc:creator>NAGARAJU THIPPARAPU</dc:creator>
  <cp:lastModifiedBy>Unknown User</cp:lastModifiedBy>
  <cp:revision>6</cp:revision>
  <dcterms:created xsi:type="dcterms:W3CDTF">2021-01-15T13:34:57Z</dcterms:created>
  <dcterms:modified xsi:type="dcterms:W3CDTF">2021-01-28T05:21:11Z</dcterms:modified>
</cp:coreProperties>
</file>