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A6C788-7704-41F7-8F40-D34E39D0928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9274C04-D741-4B7D-A0FC-66D89F3E21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890FF86-D352-48D2-9741-91334768886C}"/>
              </a:ext>
            </a:extLst>
          </p:cNvPr>
          <p:cNvSpPr>
            <a:spLocks noGrp="1"/>
          </p:cNvSpPr>
          <p:nvPr>
            <p:ph type="dt" sz="half" idx="10"/>
          </p:nvPr>
        </p:nvSpPr>
        <p:spPr/>
        <p:txBody>
          <a:bodyPr/>
          <a:lstStyle/>
          <a:p>
            <a:fld id="{25171021-F65C-4AD9-9382-4A565FEBD8BD}" type="datetimeFigureOut">
              <a:rPr lang="zh-CN" altLang="en-US" smtClean="0"/>
              <a:t>2021/2/6</a:t>
            </a:fld>
            <a:endParaRPr lang="zh-CN" altLang="en-US"/>
          </a:p>
        </p:txBody>
      </p:sp>
      <p:sp>
        <p:nvSpPr>
          <p:cNvPr id="5" name="页脚占位符 4">
            <a:extLst>
              <a:ext uri="{FF2B5EF4-FFF2-40B4-BE49-F238E27FC236}">
                <a16:creationId xmlns:a16="http://schemas.microsoft.com/office/drawing/2014/main" id="{FDA242D5-ED55-4B5F-8506-690C660FD7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AF5B1B-A893-4749-A558-5AB4D36F02F4}"/>
              </a:ext>
            </a:extLst>
          </p:cNvPr>
          <p:cNvSpPr>
            <a:spLocks noGrp="1"/>
          </p:cNvSpPr>
          <p:nvPr>
            <p:ph type="sldNum" sz="quarter" idx="12"/>
          </p:nvPr>
        </p:nvSpPr>
        <p:spPr/>
        <p:txBody>
          <a:bodyPr/>
          <a:lstStyle/>
          <a:p>
            <a:fld id="{4D788EC6-4261-42E0-AF45-137937EA7DC9}" type="slidenum">
              <a:rPr lang="zh-CN" altLang="en-US" smtClean="0"/>
              <a:t>‹#›</a:t>
            </a:fld>
            <a:endParaRPr lang="zh-CN" altLang="en-US"/>
          </a:p>
        </p:txBody>
      </p:sp>
    </p:spTree>
    <p:extLst>
      <p:ext uri="{BB962C8B-B14F-4D97-AF65-F5344CB8AC3E}">
        <p14:creationId xmlns:p14="http://schemas.microsoft.com/office/powerpoint/2010/main" val="3031251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E5EB5-86A4-4AB4-8BF2-D401B40DDBC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C431996-0722-487B-8940-17F020CF75D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33E952-E492-44AD-AE0A-C2310DDD81AA}"/>
              </a:ext>
            </a:extLst>
          </p:cNvPr>
          <p:cNvSpPr>
            <a:spLocks noGrp="1"/>
          </p:cNvSpPr>
          <p:nvPr>
            <p:ph type="dt" sz="half" idx="10"/>
          </p:nvPr>
        </p:nvSpPr>
        <p:spPr/>
        <p:txBody>
          <a:bodyPr/>
          <a:lstStyle/>
          <a:p>
            <a:fld id="{25171021-F65C-4AD9-9382-4A565FEBD8BD}" type="datetimeFigureOut">
              <a:rPr lang="zh-CN" altLang="en-US" smtClean="0"/>
              <a:t>2021/2/6</a:t>
            </a:fld>
            <a:endParaRPr lang="zh-CN" altLang="en-US"/>
          </a:p>
        </p:txBody>
      </p:sp>
      <p:sp>
        <p:nvSpPr>
          <p:cNvPr id="5" name="页脚占位符 4">
            <a:extLst>
              <a:ext uri="{FF2B5EF4-FFF2-40B4-BE49-F238E27FC236}">
                <a16:creationId xmlns:a16="http://schemas.microsoft.com/office/drawing/2014/main" id="{5E5DE550-A20A-4BA3-BFDA-543242F3E0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5AC719-D144-4730-B1F0-0715552767B3}"/>
              </a:ext>
            </a:extLst>
          </p:cNvPr>
          <p:cNvSpPr>
            <a:spLocks noGrp="1"/>
          </p:cNvSpPr>
          <p:nvPr>
            <p:ph type="sldNum" sz="quarter" idx="12"/>
          </p:nvPr>
        </p:nvSpPr>
        <p:spPr/>
        <p:txBody>
          <a:bodyPr/>
          <a:lstStyle/>
          <a:p>
            <a:fld id="{4D788EC6-4261-42E0-AF45-137937EA7DC9}" type="slidenum">
              <a:rPr lang="zh-CN" altLang="en-US" smtClean="0"/>
              <a:t>‹#›</a:t>
            </a:fld>
            <a:endParaRPr lang="zh-CN" altLang="en-US"/>
          </a:p>
        </p:txBody>
      </p:sp>
    </p:spTree>
    <p:extLst>
      <p:ext uri="{BB962C8B-B14F-4D97-AF65-F5344CB8AC3E}">
        <p14:creationId xmlns:p14="http://schemas.microsoft.com/office/powerpoint/2010/main" val="3101938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13A48AF-CEFA-4469-B966-A8222DD6FC7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FAA0F3A-26B6-4E47-8C59-E86C6C2D31A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32799A-39E7-4040-8C15-0A5F60E0E1DA}"/>
              </a:ext>
            </a:extLst>
          </p:cNvPr>
          <p:cNvSpPr>
            <a:spLocks noGrp="1"/>
          </p:cNvSpPr>
          <p:nvPr>
            <p:ph type="dt" sz="half" idx="10"/>
          </p:nvPr>
        </p:nvSpPr>
        <p:spPr/>
        <p:txBody>
          <a:bodyPr/>
          <a:lstStyle/>
          <a:p>
            <a:fld id="{25171021-F65C-4AD9-9382-4A565FEBD8BD}" type="datetimeFigureOut">
              <a:rPr lang="zh-CN" altLang="en-US" smtClean="0"/>
              <a:t>2021/2/6</a:t>
            </a:fld>
            <a:endParaRPr lang="zh-CN" altLang="en-US"/>
          </a:p>
        </p:txBody>
      </p:sp>
      <p:sp>
        <p:nvSpPr>
          <p:cNvPr id="5" name="页脚占位符 4">
            <a:extLst>
              <a:ext uri="{FF2B5EF4-FFF2-40B4-BE49-F238E27FC236}">
                <a16:creationId xmlns:a16="http://schemas.microsoft.com/office/drawing/2014/main" id="{2E8C3AA3-2224-4E9E-8C2D-67E89BF21B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DF4D40-DE46-4350-9C6C-CA95F05EB37F}"/>
              </a:ext>
            </a:extLst>
          </p:cNvPr>
          <p:cNvSpPr>
            <a:spLocks noGrp="1"/>
          </p:cNvSpPr>
          <p:nvPr>
            <p:ph type="sldNum" sz="quarter" idx="12"/>
          </p:nvPr>
        </p:nvSpPr>
        <p:spPr/>
        <p:txBody>
          <a:bodyPr/>
          <a:lstStyle/>
          <a:p>
            <a:fld id="{4D788EC6-4261-42E0-AF45-137937EA7DC9}" type="slidenum">
              <a:rPr lang="zh-CN" altLang="en-US" smtClean="0"/>
              <a:t>‹#›</a:t>
            </a:fld>
            <a:endParaRPr lang="zh-CN" altLang="en-US"/>
          </a:p>
        </p:txBody>
      </p:sp>
    </p:spTree>
    <p:extLst>
      <p:ext uri="{BB962C8B-B14F-4D97-AF65-F5344CB8AC3E}">
        <p14:creationId xmlns:p14="http://schemas.microsoft.com/office/powerpoint/2010/main" val="1159344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B84C2-3E15-4B11-81BB-7B6D6407BD3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9D27C9F-74E3-4CE2-B163-294066948E4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897046-255C-4454-99AA-AC9D9E3EECCE}"/>
              </a:ext>
            </a:extLst>
          </p:cNvPr>
          <p:cNvSpPr>
            <a:spLocks noGrp="1"/>
          </p:cNvSpPr>
          <p:nvPr>
            <p:ph type="dt" sz="half" idx="10"/>
          </p:nvPr>
        </p:nvSpPr>
        <p:spPr/>
        <p:txBody>
          <a:bodyPr/>
          <a:lstStyle/>
          <a:p>
            <a:fld id="{25171021-F65C-4AD9-9382-4A565FEBD8BD}" type="datetimeFigureOut">
              <a:rPr lang="zh-CN" altLang="en-US" smtClean="0"/>
              <a:t>2021/2/6</a:t>
            </a:fld>
            <a:endParaRPr lang="zh-CN" altLang="en-US"/>
          </a:p>
        </p:txBody>
      </p:sp>
      <p:sp>
        <p:nvSpPr>
          <p:cNvPr id="5" name="页脚占位符 4">
            <a:extLst>
              <a:ext uri="{FF2B5EF4-FFF2-40B4-BE49-F238E27FC236}">
                <a16:creationId xmlns:a16="http://schemas.microsoft.com/office/drawing/2014/main" id="{868C88D4-7ADD-4226-A065-8F71D650EF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D6EA7A-EC3E-485B-AD4A-510642DDA1FF}"/>
              </a:ext>
            </a:extLst>
          </p:cNvPr>
          <p:cNvSpPr>
            <a:spLocks noGrp="1"/>
          </p:cNvSpPr>
          <p:nvPr>
            <p:ph type="sldNum" sz="quarter" idx="12"/>
          </p:nvPr>
        </p:nvSpPr>
        <p:spPr/>
        <p:txBody>
          <a:bodyPr/>
          <a:lstStyle/>
          <a:p>
            <a:fld id="{4D788EC6-4261-42E0-AF45-137937EA7DC9}" type="slidenum">
              <a:rPr lang="zh-CN" altLang="en-US" smtClean="0"/>
              <a:t>‹#›</a:t>
            </a:fld>
            <a:endParaRPr lang="zh-CN" altLang="en-US"/>
          </a:p>
        </p:txBody>
      </p:sp>
    </p:spTree>
    <p:extLst>
      <p:ext uri="{BB962C8B-B14F-4D97-AF65-F5344CB8AC3E}">
        <p14:creationId xmlns:p14="http://schemas.microsoft.com/office/powerpoint/2010/main" val="2107330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5CAE4C-8370-430C-84DB-DE13B02B12A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E3BD9F6-AF84-4B0A-9AD7-7E387932A0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F35DA56-9B05-462C-97A3-DE46A68B380F}"/>
              </a:ext>
            </a:extLst>
          </p:cNvPr>
          <p:cNvSpPr>
            <a:spLocks noGrp="1"/>
          </p:cNvSpPr>
          <p:nvPr>
            <p:ph type="dt" sz="half" idx="10"/>
          </p:nvPr>
        </p:nvSpPr>
        <p:spPr/>
        <p:txBody>
          <a:bodyPr/>
          <a:lstStyle/>
          <a:p>
            <a:fld id="{25171021-F65C-4AD9-9382-4A565FEBD8BD}" type="datetimeFigureOut">
              <a:rPr lang="zh-CN" altLang="en-US" smtClean="0"/>
              <a:t>2021/2/6</a:t>
            </a:fld>
            <a:endParaRPr lang="zh-CN" altLang="en-US"/>
          </a:p>
        </p:txBody>
      </p:sp>
      <p:sp>
        <p:nvSpPr>
          <p:cNvPr id="5" name="页脚占位符 4">
            <a:extLst>
              <a:ext uri="{FF2B5EF4-FFF2-40B4-BE49-F238E27FC236}">
                <a16:creationId xmlns:a16="http://schemas.microsoft.com/office/drawing/2014/main" id="{A4541885-EDE8-405D-820D-2523460756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9AA333-9CEE-49FA-962B-D88356E57859}"/>
              </a:ext>
            </a:extLst>
          </p:cNvPr>
          <p:cNvSpPr>
            <a:spLocks noGrp="1"/>
          </p:cNvSpPr>
          <p:nvPr>
            <p:ph type="sldNum" sz="quarter" idx="12"/>
          </p:nvPr>
        </p:nvSpPr>
        <p:spPr/>
        <p:txBody>
          <a:bodyPr/>
          <a:lstStyle/>
          <a:p>
            <a:fld id="{4D788EC6-4261-42E0-AF45-137937EA7DC9}" type="slidenum">
              <a:rPr lang="zh-CN" altLang="en-US" smtClean="0"/>
              <a:t>‹#›</a:t>
            </a:fld>
            <a:endParaRPr lang="zh-CN" altLang="en-US"/>
          </a:p>
        </p:txBody>
      </p:sp>
    </p:spTree>
    <p:extLst>
      <p:ext uri="{BB962C8B-B14F-4D97-AF65-F5344CB8AC3E}">
        <p14:creationId xmlns:p14="http://schemas.microsoft.com/office/powerpoint/2010/main" val="2769960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DD3B2-CD8E-4AE0-81DC-910287F6D95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58CE86-E36E-40C2-8093-18B5A7F16F3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6E0D119-C98F-4314-B5F6-C379A573E09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C3041E0-D957-46DA-A983-F0A3268586EA}"/>
              </a:ext>
            </a:extLst>
          </p:cNvPr>
          <p:cNvSpPr>
            <a:spLocks noGrp="1"/>
          </p:cNvSpPr>
          <p:nvPr>
            <p:ph type="dt" sz="half" idx="10"/>
          </p:nvPr>
        </p:nvSpPr>
        <p:spPr/>
        <p:txBody>
          <a:bodyPr/>
          <a:lstStyle/>
          <a:p>
            <a:fld id="{25171021-F65C-4AD9-9382-4A565FEBD8BD}" type="datetimeFigureOut">
              <a:rPr lang="zh-CN" altLang="en-US" smtClean="0"/>
              <a:t>2021/2/6</a:t>
            </a:fld>
            <a:endParaRPr lang="zh-CN" altLang="en-US"/>
          </a:p>
        </p:txBody>
      </p:sp>
      <p:sp>
        <p:nvSpPr>
          <p:cNvPr id="6" name="页脚占位符 5">
            <a:extLst>
              <a:ext uri="{FF2B5EF4-FFF2-40B4-BE49-F238E27FC236}">
                <a16:creationId xmlns:a16="http://schemas.microsoft.com/office/drawing/2014/main" id="{E95D9E4E-C499-43F2-9003-5155A1AA43A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ED156B-FEDD-4B7C-911C-5389FB2E5D45}"/>
              </a:ext>
            </a:extLst>
          </p:cNvPr>
          <p:cNvSpPr>
            <a:spLocks noGrp="1"/>
          </p:cNvSpPr>
          <p:nvPr>
            <p:ph type="sldNum" sz="quarter" idx="12"/>
          </p:nvPr>
        </p:nvSpPr>
        <p:spPr/>
        <p:txBody>
          <a:bodyPr/>
          <a:lstStyle/>
          <a:p>
            <a:fld id="{4D788EC6-4261-42E0-AF45-137937EA7DC9}" type="slidenum">
              <a:rPr lang="zh-CN" altLang="en-US" smtClean="0"/>
              <a:t>‹#›</a:t>
            </a:fld>
            <a:endParaRPr lang="zh-CN" altLang="en-US"/>
          </a:p>
        </p:txBody>
      </p:sp>
    </p:spTree>
    <p:extLst>
      <p:ext uri="{BB962C8B-B14F-4D97-AF65-F5344CB8AC3E}">
        <p14:creationId xmlns:p14="http://schemas.microsoft.com/office/powerpoint/2010/main" val="24029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8AD294-6C14-4CC1-8302-6EBC672793C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DF13014-39CB-4768-9C3F-2E31CB87A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46296F7-2AF3-4B51-B947-3645ED80B8A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45FA424-7B4B-475B-ACC7-EB9EB79C8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4B38AA9-32B7-4CC1-92DC-1065A012C57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EEBEFFE-464B-43C3-8F3B-6CEBADC13C47}"/>
              </a:ext>
            </a:extLst>
          </p:cNvPr>
          <p:cNvSpPr>
            <a:spLocks noGrp="1"/>
          </p:cNvSpPr>
          <p:nvPr>
            <p:ph type="dt" sz="half" idx="10"/>
          </p:nvPr>
        </p:nvSpPr>
        <p:spPr/>
        <p:txBody>
          <a:bodyPr/>
          <a:lstStyle/>
          <a:p>
            <a:fld id="{25171021-F65C-4AD9-9382-4A565FEBD8BD}" type="datetimeFigureOut">
              <a:rPr lang="zh-CN" altLang="en-US" smtClean="0"/>
              <a:t>2021/2/6</a:t>
            </a:fld>
            <a:endParaRPr lang="zh-CN" altLang="en-US"/>
          </a:p>
        </p:txBody>
      </p:sp>
      <p:sp>
        <p:nvSpPr>
          <p:cNvPr id="8" name="页脚占位符 7">
            <a:extLst>
              <a:ext uri="{FF2B5EF4-FFF2-40B4-BE49-F238E27FC236}">
                <a16:creationId xmlns:a16="http://schemas.microsoft.com/office/drawing/2014/main" id="{D152B963-1DB3-466D-8B0C-20DEF1FA7D5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C29D447-761E-4B0B-B536-847BA405B0EB}"/>
              </a:ext>
            </a:extLst>
          </p:cNvPr>
          <p:cNvSpPr>
            <a:spLocks noGrp="1"/>
          </p:cNvSpPr>
          <p:nvPr>
            <p:ph type="sldNum" sz="quarter" idx="12"/>
          </p:nvPr>
        </p:nvSpPr>
        <p:spPr/>
        <p:txBody>
          <a:bodyPr/>
          <a:lstStyle/>
          <a:p>
            <a:fld id="{4D788EC6-4261-42E0-AF45-137937EA7DC9}" type="slidenum">
              <a:rPr lang="zh-CN" altLang="en-US" smtClean="0"/>
              <a:t>‹#›</a:t>
            </a:fld>
            <a:endParaRPr lang="zh-CN" altLang="en-US"/>
          </a:p>
        </p:txBody>
      </p:sp>
    </p:spTree>
    <p:extLst>
      <p:ext uri="{BB962C8B-B14F-4D97-AF65-F5344CB8AC3E}">
        <p14:creationId xmlns:p14="http://schemas.microsoft.com/office/powerpoint/2010/main" val="183337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28098-1C9E-4414-974F-D218D572880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ACA9D73-73E6-4D2B-AA43-9141EAEC1668}"/>
              </a:ext>
            </a:extLst>
          </p:cNvPr>
          <p:cNvSpPr>
            <a:spLocks noGrp="1"/>
          </p:cNvSpPr>
          <p:nvPr>
            <p:ph type="dt" sz="half" idx="10"/>
          </p:nvPr>
        </p:nvSpPr>
        <p:spPr/>
        <p:txBody>
          <a:bodyPr/>
          <a:lstStyle/>
          <a:p>
            <a:fld id="{25171021-F65C-4AD9-9382-4A565FEBD8BD}" type="datetimeFigureOut">
              <a:rPr lang="zh-CN" altLang="en-US" smtClean="0"/>
              <a:t>2021/2/6</a:t>
            </a:fld>
            <a:endParaRPr lang="zh-CN" altLang="en-US"/>
          </a:p>
        </p:txBody>
      </p:sp>
      <p:sp>
        <p:nvSpPr>
          <p:cNvPr id="4" name="页脚占位符 3">
            <a:extLst>
              <a:ext uri="{FF2B5EF4-FFF2-40B4-BE49-F238E27FC236}">
                <a16:creationId xmlns:a16="http://schemas.microsoft.com/office/drawing/2014/main" id="{73498A88-F419-4D7B-B10C-8C15134F456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9DCE67B-AC38-4512-A100-BCDE507490F7}"/>
              </a:ext>
            </a:extLst>
          </p:cNvPr>
          <p:cNvSpPr>
            <a:spLocks noGrp="1"/>
          </p:cNvSpPr>
          <p:nvPr>
            <p:ph type="sldNum" sz="quarter" idx="12"/>
          </p:nvPr>
        </p:nvSpPr>
        <p:spPr/>
        <p:txBody>
          <a:bodyPr/>
          <a:lstStyle/>
          <a:p>
            <a:fld id="{4D788EC6-4261-42E0-AF45-137937EA7DC9}" type="slidenum">
              <a:rPr lang="zh-CN" altLang="en-US" smtClean="0"/>
              <a:t>‹#›</a:t>
            </a:fld>
            <a:endParaRPr lang="zh-CN" altLang="en-US"/>
          </a:p>
        </p:txBody>
      </p:sp>
    </p:spTree>
    <p:extLst>
      <p:ext uri="{BB962C8B-B14F-4D97-AF65-F5344CB8AC3E}">
        <p14:creationId xmlns:p14="http://schemas.microsoft.com/office/powerpoint/2010/main" val="3675596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176EF0B-B0E0-45FC-A726-C7686C205CFD}"/>
              </a:ext>
            </a:extLst>
          </p:cNvPr>
          <p:cNvSpPr>
            <a:spLocks noGrp="1"/>
          </p:cNvSpPr>
          <p:nvPr>
            <p:ph type="dt" sz="half" idx="10"/>
          </p:nvPr>
        </p:nvSpPr>
        <p:spPr/>
        <p:txBody>
          <a:bodyPr/>
          <a:lstStyle/>
          <a:p>
            <a:fld id="{25171021-F65C-4AD9-9382-4A565FEBD8BD}" type="datetimeFigureOut">
              <a:rPr lang="zh-CN" altLang="en-US" smtClean="0"/>
              <a:t>2021/2/6</a:t>
            </a:fld>
            <a:endParaRPr lang="zh-CN" altLang="en-US"/>
          </a:p>
        </p:txBody>
      </p:sp>
      <p:sp>
        <p:nvSpPr>
          <p:cNvPr id="3" name="页脚占位符 2">
            <a:extLst>
              <a:ext uri="{FF2B5EF4-FFF2-40B4-BE49-F238E27FC236}">
                <a16:creationId xmlns:a16="http://schemas.microsoft.com/office/drawing/2014/main" id="{4FE22C68-0AD9-433E-95C7-4FC377BF9C4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D90EFF4-C514-44A2-BC65-E685B50E827A}"/>
              </a:ext>
            </a:extLst>
          </p:cNvPr>
          <p:cNvSpPr>
            <a:spLocks noGrp="1"/>
          </p:cNvSpPr>
          <p:nvPr>
            <p:ph type="sldNum" sz="quarter" idx="12"/>
          </p:nvPr>
        </p:nvSpPr>
        <p:spPr/>
        <p:txBody>
          <a:bodyPr/>
          <a:lstStyle/>
          <a:p>
            <a:fld id="{4D788EC6-4261-42E0-AF45-137937EA7DC9}" type="slidenum">
              <a:rPr lang="zh-CN" altLang="en-US" smtClean="0"/>
              <a:t>‹#›</a:t>
            </a:fld>
            <a:endParaRPr lang="zh-CN" altLang="en-US"/>
          </a:p>
        </p:txBody>
      </p:sp>
    </p:spTree>
    <p:extLst>
      <p:ext uri="{BB962C8B-B14F-4D97-AF65-F5344CB8AC3E}">
        <p14:creationId xmlns:p14="http://schemas.microsoft.com/office/powerpoint/2010/main" val="162341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39EA2B-CCDB-43B9-9538-C17D981899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6946860-063E-4CA2-B0CF-D805A26803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DCDC0A5-E075-457A-BF46-976EE373B0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B7EED0-504F-4E81-BF37-6CE5CAD7F1D2}"/>
              </a:ext>
            </a:extLst>
          </p:cNvPr>
          <p:cNvSpPr>
            <a:spLocks noGrp="1"/>
          </p:cNvSpPr>
          <p:nvPr>
            <p:ph type="dt" sz="half" idx="10"/>
          </p:nvPr>
        </p:nvSpPr>
        <p:spPr/>
        <p:txBody>
          <a:bodyPr/>
          <a:lstStyle/>
          <a:p>
            <a:fld id="{25171021-F65C-4AD9-9382-4A565FEBD8BD}" type="datetimeFigureOut">
              <a:rPr lang="zh-CN" altLang="en-US" smtClean="0"/>
              <a:t>2021/2/6</a:t>
            </a:fld>
            <a:endParaRPr lang="zh-CN" altLang="en-US"/>
          </a:p>
        </p:txBody>
      </p:sp>
      <p:sp>
        <p:nvSpPr>
          <p:cNvPr id="6" name="页脚占位符 5">
            <a:extLst>
              <a:ext uri="{FF2B5EF4-FFF2-40B4-BE49-F238E27FC236}">
                <a16:creationId xmlns:a16="http://schemas.microsoft.com/office/drawing/2014/main" id="{996A0BE2-9559-4471-871D-815E1B9E0F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E6570E-D8FD-4543-8618-DB0DF18AD1F8}"/>
              </a:ext>
            </a:extLst>
          </p:cNvPr>
          <p:cNvSpPr>
            <a:spLocks noGrp="1"/>
          </p:cNvSpPr>
          <p:nvPr>
            <p:ph type="sldNum" sz="quarter" idx="12"/>
          </p:nvPr>
        </p:nvSpPr>
        <p:spPr/>
        <p:txBody>
          <a:bodyPr/>
          <a:lstStyle/>
          <a:p>
            <a:fld id="{4D788EC6-4261-42E0-AF45-137937EA7DC9}" type="slidenum">
              <a:rPr lang="zh-CN" altLang="en-US" smtClean="0"/>
              <a:t>‹#›</a:t>
            </a:fld>
            <a:endParaRPr lang="zh-CN" altLang="en-US"/>
          </a:p>
        </p:txBody>
      </p:sp>
    </p:spTree>
    <p:extLst>
      <p:ext uri="{BB962C8B-B14F-4D97-AF65-F5344CB8AC3E}">
        <p14:creationId xmlns:p14="http://schemas.microsoft.com/office/powerpoint/2010/main" val="3850644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781F0D-5E76-4941-AD49-B04ECDD12E8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59E4420-410B-48E5-88EC-D17DFD8820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D0A5639-B3E6-42C9-8246-CC8C2EB84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FB4AF9-C900-41D4-9AB0-DAD691FADDF5}"/>
              </a:ext>
            </a:extLst>
          </p:cNvPr>
          <p:cNvSpPr>
            <a:spLocks noGrp="1"/>
          </p:cNvSpPr>
          <p:nvPr>
            <p:ph type="dt" sz="half" idx="10"/>
          </p:nvPr>
        </p:nvSpPr>
        <p:spPr/>
        <p:txBody>
          <a:bodyPr/>
          <a:lstStyle/>
          <a:p>
            <a:fld id="{25171021-F65C-4AD9-9382-4A565FEBD8BD}" type="datetimeFigureOut">
              <a:rPr lang="zh-CN" altLang="en-US" smtClean="0"/>
              <a:t>2021/2/6</a:t>
            </a:fld>
            <a:endParaRPr lang="zh-CN" altLang="en-US"/>
          </a:p>
        </p:txBody>
      </p:sp>
      <p:sp>
        <p:nvSpPr>
          <p:cNvPr id="6" name="页脚占位符 5">
            <a:extLst>
              <a:ext uri="{FF2B5EF4-FFF2-40B4-BE49-F238E27FC236}">
                <a16:creationId xmlns:a16="http://schemas.microsoft.com/office/drawing/2014/main" id="{218E5ACF-7442-446D-9648-8783C899AE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76C84B-96E1-4940-BDF2-1D82C106D699}"/>
              </a:ext>
            </a:extLst>
          </p:cNvPr>
          <p:cNvSpPr>
            <a:spLocks noGrp="1"/>
          </p:cNvSpPr>
          <p:nvPr>
            <p:ph type="sldNum" sz="quarter" idx="12"/>
          </p:nvPr>
        </p:nvSpPr>
        <p:spPr/>
        <p:txBody>
          <a:bodyPr/>
          <a:lstStyle/>
          <a:p>
            <a:fld id="{4D788EC6-4261-42E0-AF45-137937EA7DC9}" type="slidenum">
              <a:rPr lang="zh-CN" altLang="en-US" smtClean="0"/>
              <a:t>‹#›</a:t>
            </a:fld>
            <a:endParaRPr lang="zh-CN" altLang="en-US"/>
          </a:p>
        </p:txBody>
      </p:sp>
    </p:spTree>
    <p:extLst>
      <p:ext uri="{BB962C8B-B14F-4D97-AF65-F5344CB8AC3E}">
        <p14:creationId xmlns:p14="http://schemas.microsoft.com/office/powerpoint/2010/main" val="3747511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C064DA-90D5-4DAB-9961-2ECEA260ED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61E0360-B59A-481F-A392-38AD6CF8B9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E8A4C8-55B3-420B-B243-00D75110D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171021-F65C-4AD9-9382-4A565FEBD8BD}" type="datetimeFigureOut">
              <a:rPr lang="zh-CN" altLang="en-US" smtClean="0"/>
              <a:t>2021/2/6</a:t>
            </a:fld>
            <a:endParaRPr lang="zh-CN" altLang="en-US"/>
          </a:p>
        </p:txBody>
      </p:sp>
      <p:sp>
        <p:nvSpPr>
          <p:cNvPr id="5" name="页脚占位符 4">
            <a:extLst>
              <a:ext uri="{FF2B5EF4-FFF2-40B4-BE49-F238E27FC236}">
                <a16:creationId xmlns:a16="http://schemas.microsoft.com/office/drawing/2014/main" id="{68374FD8-36C9-4D57-9B3E-8D92302CC9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B36A1C1-9906-4933-A61E-CA8E0058FD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88EC6-4261-42E0-AF45-137937EA7DC9}" type="slidenum">
              <a:rPr lang="zh-CN" altLang="en-US" smtClean="0"/>
              <a:t>‹#›</a:t>
            </a:fld>
            <a:endParaRPr lang="zh-CN" altLang="en-US"/>
          </a:p>
        </p:txBody>
      </p:sp>
    </p:spTree>
    <p:extLst>
      <p:ext uri="{BB962C8B-B14F-4D97-AF65-F5344CB8AC3E}">
        <p14:creationId xmlns:p14="http://schemas.microsoft.com/office/powerpoint/2010/main" val="1855604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43526BB-50F6-4504-8DDB-44EE242E2167}"/>
              </a:ext>
            </a:extLst>
          </p:cNvPr>
          <p:cNvSpPr/>
          <p:nvPr/>
        </p:nvSpPr>
        <p:spPr>
          <a:xfrm>
            <a:off x="1026848" y="621437"/>
            <a:ext cx="1438183" cy="621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拍照</a:t>
            </a:r>
          </a:p>
        </p:txBody>
      </p:sp>
      <p:sp>
        <p:nvSpPr>
          <p:cNvPr id="5" name="矩形 4">
            <a:extLst>
              <a:ext uri="{FF2B5EF4-FFF2-40B4-BE49-F238E27FC236}">
                <a16:creationId xmlns:a16="http://schemas.microsoft.com/office/drawing/2014/main" id="{B9C81852-FD5F-44C7-B2D5-1BA87F9820EB}"/>
              </a:ext>
            </a:extLst>
          </p:cNvPr>
          <p:cNvSpPr/>
          <p:nvPr/>
        </p:nvSpPr>
        <p:spPr>
          <a:xfrm>
            <a:off x="1026848" y="2192783"/>
            <a:ext cx="1438182" cy="621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变焦</a:t>
            </a:r>
          </a:p>
        </p:txBody>
      </p:sp>
      <p:sp>
        <p:nvSpPr>
          <p:cNvPr id="7" name="矩形 6">
            <a:extLst>
              <a:ext uri="{FF2B5EF4-FFF2-40B4-BE49-F238E27FC236}">
                <a16:creationId xmlns:a16="http://schemas.microsoft.com/office/drawing/2014/main" id="{58B629F7-4DA9-4F06-B23A-88247B7D62B6}"/>
              </a:ext>
            </a:extLst>
          </p:cNvPr>
          <p:cNvSpPr/>
          <p:nvPr/>
        </p:nvSpPr>
        <p:spPr>
          <a:xfrm>
            <a:off x="1026848" y="4678532"/>
            <a:ext cx="1438182" cy="621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防抖</a:t>
            </a:r>
          </a:p>
        </p:txBody>
      </p:sp>
      <p:cxnSp>
        <p:nvCxnSpPr>
          <p:cNvPr id="16" name="直接箭头连接符 15">
            <a:extLst>
              <a:ext uri="{FF2B5EF4-FFF2-40B4-BE49-F238E27FC236}">
                <a16:creationId xmlns:a16="http://schemas.microsoft.com/office/drawing/2014/main" id="{B2FD5145-B139-41B1-8A15-4EEF16E1F9A4}"/>
              </a:ext>
            </a:extLst>
          </p:cNvPr>
          <p:cNvCxnSpPr>
            <a:cxnSpLocks/>
            <a:stCxn id="4" idx="2"/>
            <a:endCxn id="5" idx="0"/>
          </p:cNvCxnSpPr>
          <p:nvPr/>
        </p:nvCxnSpPr>
        <p:spPr>
          <a:xfrm flipH="1">
            <a:off x="1745939" y="1242874"/>
            <a:ext cx="1" cy="949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722B3A01-B4C6-49F8-BACC-067BD93ACC3B}"/>
              </a:ext>
            </a:extLst>
          </p:cNvPr>
          <p:cNvCxnSpPr>
            <a:cxnSpLocks/>
            <a:stCxn id="5" idx="2"/>
            <a:endCxn id="7" idx="0"/>
          </p:cNvCxnSpPr>
          <p:nvPr/>
        </p:nvCxnSpPr>
        <p:spPr>
          <a:xfrm>
            <a:off x="1745939" y="2814220"/>
            <a:ext cx="0" cy="1864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左大括号 18">
            <a:extLst>
              <a:ext uri="{FF2B5EF4-FFF2-40B4-BE49-F238E27FC236}">
                <a16:creationId xmlns:a16="http://schemas.microsoft.com/office/drawing/2014/main" id="{EAF6F49B-C17D-44B0-8877-3C5BD3C5949A}"/>
              </a:ext>
            </a:extLst>
          </p:cNvPr>
          <p:cNvSpPr/>
          <p:nvPr/>
        </p:nvSpPr>
        <p:spPr>
          <a:xfrm>
            <a:off x="2591403" y="1704512"/>
            <a:ext cx="155370" cy="16334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A02729A8-487B-458C-B13B-6C7E2A9AAB25}"/>
              </a:ext>
            </a:extLst>
          </p:cNvPr>
          <p:cNvSpPr txBox="1"/>
          <p:nvPr/>
        </p:nvSpPr>
        <p:spPr>
          <a:xfrm>
            <a:off x="2873224" y="1503778"/>
            <a:ext cx="8653510" cy="2031325"/>
          </a:xfrm>
          <a:prstGeom prst="rect">
            <a:avLst/>
          </a:prstGeom>
          <a:noFill/>
        </p:spPr>
        <p:txBody>
          <a:bodyPr wrap="square">
            <a:spAutoFit/>
          </a:bodyPr>
          <a:lstStyle/>
          <a:p>
            <a:r>
              <a:rPr lang="zh-CN" altLang="en-US" dirty="0"/>
              <a:t>光学变焦：效果最好，无画质损失，手机尺寸原因变焦范围有限。</a:t>
            </a:r>
          </a:p>
          <a:p>
            <a:r>
              <a:rPr lang="zh-CN" altLang="en-US" dirty="0"/>
              <a:t>混合变焦：在一枚镜头进行数码变焦的基础上再通过其他镜头的拍摄取景用来补充变焦后丢失的细节，混合变焦的具体成像效果介于光学变焦和数码变焦之间。</a:t>
            </a:r>
          </a:p>
          <a:p>
            <a:r>
              <a:rPr lang="zh-CN" altLang="en-US" dirty="0"/>
              <a:t>数码变焦：图像裁切放大，损失画质，支持大范围变焦。</a:t>
            </a:r>
          </a:p>
          <a:p>
            <a:r>
              <a:rPr lang="zh-CN" altLang="en-US" dirty="0"/>
              <a:t>智能手机目前采用的长焦镜头普遍是固定焦距的长焦镜头，从</a:t>
            </a:r>
            <a:r>
              <a:rPr lang="en-US" altLang="zh-CN" dirty="0"/>
              <a:t>1</a:t>
            </a:r>
            <a:r>
              <a:rPr lang="zh-CN" altLang="en-US" dirty="0"/>
              <a:t>倍默认到</a:t>
            </a:r>
            <a:r>
              <a:rPr lang="en-US" altLang="zh-CN" dirty="0"/>
              <a:t>m</a:t>
            </a:r>
            <a:r>
              <a:rPr lang="zh-CN" altLang="en-US" dirty="0"/>
              <a:t>倍变焦均是主摄进行的数码变焦过程，而</a:t>
            </a:r>
            <a:r>
              <a:rPr lang="en-US" altLang="zh-CN" dirty="0"/>
              <a:t>m</a:t>
            </a:r>
            <a:r>
              <a:rPr lang="zh-CN" altLang="en-US" dirty="0"/>
              <a:t>倍以上的变焦会切换到长焦镜头并以定焦长焦镜头以数码变焦的模式拍摄。</a:t>
            </a:r>
          </a:p>
        </p:txBody>
      </p:sp>
      <p:sp>
        <p:nvSpPr>
          <p:cNvPr id="26" name="左大括号 25">
            <a:extLst>
              <a:ext uri="{FF2B5EF4-FFF2-40B4-BE49-F238E27FC236}">
                <a16:creationId xmlns:a16="http://schemas.microsoft.com/office/drawing/2014/main" id="{6C4865E7-E4CC-4193-94D5-9D63C247C6E8}"/>
              </a:ext>
            </a:extLst>
          </p:cNvPr>
          <p:cNvSpPr/>
          <p:nvPr/>
        </p:nvSpPr>
        <p:spPr>
          <a:xfrm>
            <a:off x="2591403" y="3941685"/>
            <a:ext cx="281742" cy="217503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F8AF554B-7994-4208-BBC5-CBF6C81EEDBC}"/>
              </a:ext>
            </a:extLst>
          </p:cNvPr>
          <p:cNvSpPr txBox="1"/>
          <p:nvPr/>
        </p:nvSpPr>
        <p:spPr>
          <a:xfrm>
            <a:off x="2873145" y="3941685"/>
            <a:ext cx="8479469" cy="2308324"/>
          </a:xfrm>
          <a:prstGeom prst="rect">
            <a:avLst/>
          </a:prstGeom>
          <a:noFill/>
        </p:spPr>
        <p:txBody>
          <a:bodyPr wrap="square">
            <a:spAutoFit/>
          </a:bodyPr>
          <a:lstStyle/>
          <a:p>
            <a:r>
              <a:rPr lang="zh-CN" altLang="en-US" dirty="0"/>
              <a:t>目前OPPO的防抖是EIS为主，OIS为辅。</a:t>
            </a:r>
          </a:p>
          <a:p>
            <a:r>
              <a:rPr lang="zh-CN" altLang="en-US" dirty="0"/>
              <a:t>光学防抖OIS：目前是2轴ois，后面要换成5轴ois。</a:t>
            </a:r>
          </a:p>
          <a:p>
            <a:r>
              <a:rPr lang="zh-CN" altLang="en-US" dirty="0"/>
              <a:t>电子防抖EIS：对图像对齐后裁切。</a:t>
            </a:r>
          </a:p>
          <a:p>
            <a:r>
              <a:rPr lang="zh-CN" altLang="en-US" dirty="0"/>
              <a:t>读取OIS数据，图像补偿OIS的平移量，读取IMU数据得到相机三个轴的旋转量，滤波后得到补偿量，将图像投影到3D坐标系补偿旋转量再投影回来，裁切输出。</a:t>
            </a:r>
          </a:p>
          <a:p>
            <a:r>
              <a:rPr lang="zh-CN" altLang="en-US" dirty="0"/>
              <a:t>数码变焦和EIS都需要裁切图像，可以合二为一。</a:t>
            </a:r>
          </a:p>
          <a:p>
            <a:r>
              <a:rPr lang="zh-CN" altLang="en-US" dirty="0"/>
              <a:t>变焦后输出fov变小，抖动放大，单纯靠IMU数据补偿可能不大准确，增加特征点匹配方案配准，裁切前特征点匹配or裁切后特征点匹配。</a:t>
            </a:r>
          </a:p>
        </p:txBody>
      </p:sp>
      <p:cxnSp>
        <p:nvCxnSpPr>
          <p:cNvPr id="30" name="直接箭头连接符 29">
            <a:extLst>
              <a:ext uri="{FF2B5EF4-FFF2-40B4-BE49-F238E27FC236}">
                <a16:creationId xmlns:a16="http://schemas.microsoft.com/office/drawing/2014/main" id="{E77A08E2-C4C4-418E-AAA4-0F1F84063E71}"/>
              </a:ext>
            </a:extLst>
          </p:cNvPr>
          <p:cNvCxnSpPr>
            <a:stCxn id="7" idx="2"/>
          </p:cNvCxnSpPr>
          <p:nvPr/>
        </p:nvCxnSpPr>
        <p:spPr>
          <a:xfrm>
            <a:off x="1745939" y="5299969"/>
            <a:ext cx="0" cy="816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6349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284</Words>
  <Application>Microsoft Office PowerPoint</Application>
  <PresentationFormat>宽屏</PresentationFormat>
  <Paragraphs>13</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糊糊</dc:creator>
  <cp:lastModifiedBy>小 糊糊</cp:lastModifiedBy>
  <cp:revision>3</cp:revision>
  <dcterms:created xsi:type="dcterms:W3CDTF">2021-02-06T08:07:46Z</dcterms:created>
  <dcterms:modified xsi:type="dcterms:W3CDTF">2021-02-06T08:18:59Z</dcterms:modified>
</cp:coreProperties>
</file>