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0A54-CF15-B1D9-BE75-BB6DDEB6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22F44-E9F4-149B-B41B-4FDDE9BD8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9B8E-79FE-1E40-F39C-815FBB73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E964-F31C-6743-9C44-C713CE04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79B2-53B0-AEEF-F341-95AFBBC0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0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0D43-FA87-D275-91E8-351CD106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3D3F0-6270-146F-0200-CD8FF485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3A83-7D08-E1B3-9439-D5C72FAB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309A0-1993-C746-A526-21106EDF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8B41-D6AD-2231-4800-C446A91A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6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7EE2C-6869-1201-3083-631472E8F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8EAB-6171-951F-9896-818F57B6D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43CB-E7A9-A366-1C4E-A5FAAFE6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80E1-5423-F6FF-A26B-F22DB791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64DA-A2D1-8AD5-87C6-99509EEA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1980-3B45-011F-DCF7-0DCE472F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68EC-C614-CAEB-C543-7A1FC541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17F0-0745-8A5B-A54A-5FD93DA5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6B45C-CC6D-E8BB-B32B-88A8FBBB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D80-5897-02D0-5B47-91D5D85C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F158-B203-7966-9E3B-C4B77926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D5A5-7BD2-9205-B1F5-83DFBB2F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B6B3-D646-29BA-F375-CB1522C8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088F-4769-4050-C7DB-629917B2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15D7-F9EC-B47E-702C-6F40F71C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9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5653-5841-AD30-1062-88AB685C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6196-A391-FD27-976E-D67A93B5E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B3BEE-B89C-6EBF-0433-D3D2EE69B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7B8F1-8125-A149-633E-937A0954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74AB-2101-83E1-3146-A9959D8D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FB661-24D2-5C0F-27AF-ADF202A2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6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0F1F-695A-4603-23AA-D084FC22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531B-ECFA-A9A2-D080-77D56345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31B2C-53F6-BB44-2611-8461F5EA0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747B9-7D6F-D69E-11E6-9C09C71BF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386B9-14D1-4E90-C285-F60A476A9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B8CC6-D4CC-76DB-8F88-3BA81E91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E326E-ED8E-9B74-72E7-4775A2CB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A11B0-7F2D-6A9C-2997-F2AACE96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1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DB8A-3770-CE69-3E60-5D02DA5E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6DF62-F353-4577-3788-804EDD1F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63CBC-8DBF-0D99-DA36-207F8466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EBA90-92C0-3CD8-279A-F118F845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1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9DD5E-7EAE-4ED4-CDAC-DA9C1B9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86798-324C-1D3C-9FB2-CB6E4028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63864-97DB-D124-7A59-A7C81A38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FC1B-5DB5-E0A0-1BA7-8A59CB08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938F-6A48-37CF-15E0-6BC9204F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F8F4C-78F6-9A5B-B36C-33FDA60DF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33285-ED77-3E66-DFFB-7BACE53B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20A79-179F-23B4-EF77-C439DA67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4169-D5DD-765B-1882-6CE89C73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9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D995-1FE5-47D3-5FB2-42E672DF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CF990-042C-0486-1FA3-81C2E9CF4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34541-793A-0128-D78F-1DD5CC12C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3BF06-4275-744F-9CF3-8B7E1BAE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7A9A3-9A0B-33E0-508E-1736DCAD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03E9-D02C-C599-EBBA-FDB62813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2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C36F3-5F27-C546-5BFE-8A7E5859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5F7D-C456-2FE2-2AD6-631EA5A3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A2B5-0183-33B3-2E38-4452F6172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5CFCF-CE8E-4DC0-8C30-45FEEE2647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018F-B6A5-3FC9-69C0-81EF8F003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0056-1D14-404A-D8A7-6080A5EA1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9D2A1-29D7-4236-A87A-76C446050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358B-F53E-FF6C-05B7-049F176C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2697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Mango Lassi Survey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9D21-63CE-9D4A-3B90-09C07A12C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b="1" i="0" dirty="0">
                <a:effectLst/>
              </a:rPr>
              <a:t>The project was a physical survey of Mango Lassi at an Asian Food Festival in Vienna, where 200 people participated. </a:t>
            </a:r>
          </a:p>
          <a:p>
            <a:pPr marL="0" indent="0">
              <a:buNone/>
            </a:pPr>
            <a:r>
              <a:rPr lang="en-US" sz="2000" b="1" i="0" dirty="0">
                <a:effectLst/>
              </a:rPr>
              <a:t>We wanted to explore and understand the drink's popularity, so I went on to visualize the result in Python and Power BI to understand it further visually.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F41B44-95FF-A7FB-40B7-E11B41600DCD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0" dirty="0">
                <a:effectLst/>
              </a:rPr>
              <a:t>We went with the following objectives in mind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To understand whether the drink is popular or not.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To see how people from different countries like the drink.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To check whether people like Mango Lassi.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483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634DAB-69DE-2A7D-C702-5ACE328F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783" y="0"/>
            <a:ext cx="9144000" cy="1655762"/>
          </a:xfrm>
        </p:spPr>
        <p:txBody>
          <a:bodyPr/>
          <a:lstStyle/>
          <a:p>
            <a:r>
              <a:rPr lang="en-IN" dirty="0"/>
              <a:t>Mango Lassi Survey Visualization (Power BI Project)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84035D17-FE65-FB48-D858-7CD244FDC6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167966"/>
                  </p:ext>
                </p:extLst>
              </p:nvPr>
            </p:nvGraphicFramePr>
            <p:xfrm>
              <a:off x="189412" y="441591"/>
              <a:ext cx="9808029" cy="51406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84035D17-FE65-FB48-D858-7CD244FDC6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12" y="441591"/>
                <a:ext cx="9808029" cy="514060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C446AF-1079-A689-FC08-A96A117D5617}"/>
              </a:ext>
            </a:extLst>
          </p:cNvPr>
          <p:cNvSpPr txBox="1"/>
          <p:nvPr/>
        </p:nvSpPr>
        <p:spPr>
          <a:xfrm>
            <a:off x="10012680" y="441590"/>
            <a:ext cx="1989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These are a few data points from the Survey, I tried to visualize, Rest more detailed Visualization are on my Python Project.</a:t>
            </a:r>
          </a:p>
          <a:p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46FA2-FED2-3010-C9F7-DB3BC80871C3}"/>
              </a:ext>
            </a:extLst>
          </p:cNvPr>
          <p:cNvSpPr txBox="1"/>
          <p:nvPr/>
        </p:nvSpPr>
        <p:spPr>
          <a:xfrm>
            <a:off x="853441" y="5677746"/>
            <a:ext cx="10702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Aptos Display" panose="020B0004020202020204" pitchFamily="34" charset="0"/>
              </a:rPr>
              <a:t>Above 60 Nationalities participated in the Survey.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Aptos Display" panose="020B0004020202020204" pitchFamily="34" charset="0"/>
              </a:rPr>
              <a:t>Approx. 80% of the Survey participants already knew about Mango Lassi.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Aptos Display" panose="020B0004020202020204" pitchFamily="34" charset="0"/>
              </a:rPr>
              <a:t>76.5% of the survey participants rated the drink above 7, And out of the 200 not a single person rated it below 5.</a:t>
            </a:r>
          </a:p>
          <a:p>
            <a:endParaRPr lang="en-IN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7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5101410D-8E5B-4CFC-BAA1-C33299D6BBC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C8D1E8F5-FA73-46A8-9BBE-8B587F1833B1&quot;"/>
    <we:property name="reportUrl" value="&quot;/groups/me/reports/f4f3304b-7099-4f44-97a8-d5ea97f8b910/7eae9cef5362dc250c15?experience=power-bi&quot;"/>
    <we:property name="reportName" value="&quot;MangoVIZ&quot;"/>
    <we:property name="reportState" value="&quot;CONNECTED&quot;"/>
    <we:property name="embedUrl" value="&quot;/reportEmbed?reportId=f4f3304b-7099-4f44-97a8-d5ea97f8b910&amp;config=eyJjbHVzdGVyVXJsIjoiaHR0cHM6Ly9XQUJJLU5PUlRILUVVUk9QRS1JLVBSSU1BUlktcmVkaXJlY3QuYW5hbHlzaXMud2luZG93cy5uZXQiLCJlbWJlZEZlYXR1cmVzIjp7InVzYWdlTWV0cmljc1ZOZXh0Ijp0cnVlfX0%3D&amp;disableSensitivityBanner=true&quot;"/>
    <we:property name="pageName" value="&quot;7eae9cef5362dc250c15&quot;"/>
    <we:property name="pageDisplayName" value="&quot;Page 1&quot;"/>
    <we:property name="datasetId" value="&quot;51c0aa5c-ec0f-4391-97c1-d4a7b70d90d3&quot;"/>
    <we:property name="backgroundColor" value="&quot;#FFFFFF&quot;"/>
    <we:property name="bookmark" value="&quot;H4sIAAAAAAAAA9VYS2/bOBD+K4LOxoJ6UJJzKRJv2gCbXQTNIntY+DAkxzJbWRQoyqlr+L/viFKKxnGyzT7i5EbODMlvXh8pbUOl26aCzW+wwvAkPDPm8wrs5yAKJ2E9yNIsjjPJkoTlLIuYFDlH0prGaVO34ck2dGBLdDe67aDqNyLhn/NJCFV1BWU/W0DV4iRs0Lamhkp/xcGYVM52uJuE+KWpjIV+y2sHDvtt12ROc4IQ/ZTQiSCdXuM1SjdIcwScSlzwJIuVjDmTESezdjDwyA6akHyhK0e790OxOf/SWEK8vXM4Y4kQsuA4zRRGBWDCYtrXbZpeOyN0pbFaQhV63BbbAeY2nJmqW/nR+T35temsxI+48KraabehnX6FujSXQFY3+mu4oyhcWUMx8soPWCu0Xro0tzOLdKwKT6LdnCRrH72ZqR3oevRD5blgkkNW5GkxTRXkU/bA1SHNNIoXKQcQRZZKlaeKRXHUy8cIHFR/i8CpWkMtCc2++6dlabEEN07PXyA277t6LAe+HyrWCx5mN8l5JIo0FxQlJpkqOOevJbtsN9m+MJLTEoMP1nTNATB9qbW6LquxXX1T+tHvA0ZZdS0VF6oB0GwJ1vXUID5RD/YlRxsYS56ebXwKftb2rnvjyR72YxfPbn7HMGT86TsOGRMxePA/RX6+65XA83QqCg65yJKp4EmaiMfZ6mE3Dna92c0ddVKY31uz8gtGjl+R5SMIJ+GQWNYH448lZXZ0ulbafUvFqgGr2/3ZL7pW/rxLXLj/JqHDxEPei925W9ZakgvBIRb4qMulh3CpKR5D3d5A1fn2v6QVfbZ3x2Kvp7EfmQ72wD2TDwTYN8EBT6XgxXngHpiRCKKpKjJUgiU5sFjkErO/JYJXcGFMDrHScbrsPszX1WQXsMZgY7oA6YkbXCBYFYAwnQvcEgO/NPBr3/2rS/nsjXTjE6l6BZcyS2RRxIwxTvcxYxnjef6cS/k45X9hboNVJ5fBrekq5YuNvq7uFVfw7jmt8ahHRwH9zJZoNL6JTviHWXvxLvlRnHP/1Np9H/Vwhbb036DEd20DEq+gHp6ZzXCARm9HVQb0Ulfj2D7ynuv/H4T+DMq4FhX+oP0I7i8D7x6RAREAAA==&quot;"/>
    <we:property name="initialStateBookmark" value="&quot;H4sIAAAAAAAAA9VYW2/TMBT+K1GeK+Q0zaV7QV0pTNoG04bGA6rQsX2aGtI4cpyOUvW/c+JkiHXdYFzW7c0+Pj7+zu2zk7UvVVXmsHoLC/QP/EOtvyzAfPECv+cXnezdu+PT0fnxp7ej0wmJdWmVLir/YO1bMBnaS1XVkDcWSPhx2vMhz88ga2YzyCvs+SWaSheQq2/YKtOSNTVuej5+LXNtoDF5YcFiY3ZJ6jSns4MXIZ0IwqolXqCwrTRBwKHAWRTGfSn6ERNBRGpVq+CQ7VQh+Uzllqw3Q76afC0NIV5fexqzkHORRjiMJQYpYMj6ZNeuymZ1TOgybZSA3He4DVYtzLU/1nm9cKPJDfmFro3Ac5y5pcIquyJLp1Bk+gRI61J98zcUhTOjKUZu8Q0WEo2TzvXV2CAdK/2DYDMlydJFb6wLC6ro/JBJwpmIIE6TQTocSEiG7JarbX5p1J8NIgCexgMhk4FkQT9o5F0Edi7/iMBILqEQhGbb/VGWGczAdtPJI8TmdV105RBth4o1gtvZDZMo4Okg4RQlJphMoyh6Ktllm976kZGMMvTeGF2XO8A0pVapIsu7dnVN6UbvW4wirysqLpQtoPEcjG2ogX+mHmxKjgxoQ54erlwKXilz3b393hb2fRfPZnrNMKT8+ScO6RLRevCfIj/dNIsQJYMhTyNIeBwOeRQOQn43W93uxlavUbu8pk4K82ujF25DR+4L0rwDYc9vE8uaYHyYU2Y7pwup7I9ULEowqtqeHatCuvNOcGb/TULbiYO8FbuJnRdKkAveLhY4V9ncQThRFI+2bi8hr137n9COJtubfbHX/dj3TAdb4B7IBxzMs+CA+1Lw6DxwA0xHBMFQpjFKzsIEWJ8nAuNfEsETuDB6u1hpP112E+bTarIjWKK30rWH9MT1jhCM9IDr2np2jp7b6rm9L//qUj58Jt14T6qewKXMQpGmfcZYRPcxYzGLkuQhl/J+yv9IX3mLWsy9K13n0hUbfV3dKC7v5UNa406P9gL6gS1RKnwWnfCHWXv0LvldnFP31Nr8HHV/gSZz36DEd1UJAs+gaJ+ZZXuAQqdHVQb0Upfd2Nzxnmv+H/juDMq44jn+pn4H7juQP86a+hAAAA==&quot;"/>
    <we:property name="isFiltersActionButtonVisible" value="true"/>
    <we:property name="isVisualContainerHeaderHidden" value="false"/>
    <we:property name="reportEmbeddedTime" value="&quot;2024-10-18T12:15:35.769Z&quot;"/>
    <we:property name="creatorTenantId" value="&quot;0504f721-d451-402b-b884-381428559e39&quot;"/>
    <we:property name="creatorUserId" value="&quot;10032001A800C832&quot;"/>
    <we:property name="creatorSessionId" value="&quot;09afd897-b89a-47c0-94dd-7fba4c649b1c&quot;"/>
    <we:property name="design" value="{&quot;border&quot;:{&quot;isActive&quot;:true,&quot;color&quot;:&quot;#808080&quot;,&quot;width&quot;:1,&quot;transparency&quot;:0,&quot;dash&quot;:&quot;solid&quot;}}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174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Mango Lassi Survey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., Srijan</dc:creator>
  <cp:lastModifiedBy>., Srijan</cp:lastModifiedBy>
  <cp:revision>1</cp:revision>
  <dcterms:created xsi:type="dcterms:W3CDTF">2024-10-18T12:15:06Z</dcterms:created>
  <dcterms:modified xsi:type="dcterms:W3CDTF">2024-10-18T12:59:43Z</dcterms:modified>
</cp:coreProperties>
</file>