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ZiURQG3YQ88X81JAsy0m6c2bM8-xJe7/view?usp=sharing"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41721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76600" y="2183843"/>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R</a:t>
            </a:r>
            <a:r>
              <a:rPr lang="en-IN" spc="15" dirty="0"/>
              <a:t>ajasurya E</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1302</TotalTime>
  <Words>697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Rajasurya E</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PLAYER SURYA</cp:lastModifiedBy>
  <cp:revision>15</cp:revision>
  <dcterms:created xsi:type="dcterms:W3CDTF">2024-04-01T13:02:38Z</dcterms:created>
  <dcterms:modified xsi:type="dcterms:W3CDTF">2024-04-04T04:18:47Z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