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57" r:id="rId5"/>
    <p:sldId id="258" r:id="rId6"/>
    <p:sldId id="266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5DE9-2EE4-4738-A97B-9F95C88CA73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6E7F-88A5-4D58-A807-FB7C1CE95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88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5DE9-2EE4-4738-A97B-9F95C88CA73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6E7F-88A5-4D58-A807-FB7C1CE95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5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5DE9-2EE4-4738-A97B-9F95C88CA73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6E7F-88A5-4D58-A807-FB7C1CE95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7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5DE9-2EE4-4738-A97B-9F95C88CA73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6E7F-88A5-4D58-A807-FB7C1CE95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00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5DE9-2EE4-4738-A97B-9F95C88CA73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6E7F-88A5-4D58-A807-FB7C1CE95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3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5DE9-2EE4-4738-A97B-9F95C88CA73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6E7F-88A5-4D58-A807-FB7C1CE95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6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5DE9-2EE4-4738-A97B-9F95C88CA73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6E7F-88A5-4D58-A807-FB7C1CE95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5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5DE9-2EE4-4738-A97B-9F95C88CA73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6E7F-88A5-4D58-A807-FB7C1CE95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1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5DE9-2EE4-4738-A97B-9F95C88CA73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6E7F-88A5-4D58-A807-FB7C1CE95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28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5DE9-2EE4-4738-A97B-9F95C88CA73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6E7F-88A5-4D58-A807-FB7C1CE95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2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5DE9-2EE4-4738-A97B-9F95C88CA73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6E7F-88A5-4D58-A807-FB7C1CE95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5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75DE9-2EE4-4738-A97B-9F95C88CA73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86E7F-88A5-4D58-A807-FB7C1CE95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6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6859" y="4679576"/>
            <a:ext cx="42223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NYANZI MATIA </a:t>
            </a:r>
          </a:p>
          <a:p>
            <a:r>
              <a:rPr lang="en-US" sz="2400" dirty="0" smtClean="0"/>
              <a:t>PRESENTER</a:t>
            </a:r>
          </a:p>
          <a:p>
            <a:r>
              <a:rPr lang="en-US" sz="2400" dirty="0" smtClean="0"/>
              <a:t>0706806111 </a:t>
            </a:r>
          </a:p>
          <a:p>
            <a:r>
              <a:rPr lang="en-US" sz="2400" dirty="0" smtClean="0"/>
              <a:t>0781260856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2357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028" y="1091340"/>
            <a:ext cx="5624806" cy="562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6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9988"/>
            <a:ext cx="4725069" cy="29180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906" y="107577"/>
            <a:ext cx="10515600" cy="5015752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/>
              <a:t>Lets meet tomorrow !!!!!</a:t>
            </a:r>
            <a:br>
              <a:rPr lang="en-US" sz="5400" b="1" dirty="0" smtClean="0"/>
            </a:br>
            <a:r>
              <a:rPr lang="en-US" sz="5400" b="1" dirty="0" smtClean="0"/>
              <a:t>Attend with your laptop </a:t>
            </a:r>
            <a:br>
              <a:rPr lang="en-US" sz="5400" b="1" dirty="0" smtClean="0"/>
            </a:br>
            <a:r>
              <a:rPr lang="en-US" sz="5400" b="1" dirty="0" smtClean="0"/>
              <a:t>Data analysis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 we shall write a program to help finalists analyze their research dataset in just 2 seconds)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27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64503"/>
            <a:ext cx="12192000" cy="68275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4223" y="72931"/>
            <a:ext cx="6463554" cy="1325563"/>
          </a:xfrm>
        </p:spPr>
        <p:txBody>
          <a:bodyPr/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A</a:t>
            </a:r>
            <a:r>
              <a:rPr lang="en-US" sz="4000" dirty="0" smtClean="0">
                <a:solidFill>
                  <a:schemeClr val="bg1"/>
                </a:solidFill>
              </a:rPr>
              <a:t>rtificial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z="6000" b="1" dirty="0" smtClean="0">
                <a:solidFill>
                  <a:schemeClr val="bg1"/>
                </a:solidFill>
              </a:rPr>
              <a:t>I</a:t>
            </a:r>
            <a:r>
              <a:rPr lang="en-US" sz="4000" dirty="0" smtClean="0">
                <a:solidFill>
                  <a:schemeClr val="bg1"/>
                </a:solidFill>
              </a:rPr>
              <a:t>ntelligence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5047"/>
            <a:ext cx="10515600" cy="4791916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Is the ability of a computer to do what human beings can do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3200" b="1" dirty="0" smtClean="0">
                <a:solidFill>
                  <a:schemeClr val="bg1"/>
                </a:solidFill>
              </a:rPr>
              <a:t>Types Of Artificial Intelligence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Weak AI – </a:t>
            </a:r>
            <a:r>
              <a:rPr lang="en-US" dirty="0" err="1" smtClean="0">
                <a:solidFill>
                  <a:schemeClr val="bg1"/>
                </a:solidFill>
              </a:rPr>
              <a:t>google</a:t>
            </a:r>
            <a:r>
              <a:rPr lang="en-US" dirty="0" smtClean="0">
                <a:solidFill>
                  <a:schemeClr val="bg1"/>
                </a:solidFill>
              </a:rPr>
              <a:t> assistant , </a:t>
            </a:r>
            <a:r>
              <a:rPr lang="en-US" dirty="0" err="1" smtClean="0">
                <a:solidFill>
                  <a:schemeClr val="bg1"/>
                </a:solidFill>
              </a:rPr>
              <a:t>siri</a:t>
            </a:r>
            <a:r>
              <a:rPr lang="en-US" dirty="0" smtClean="0">
                <a:solidFill>
                  <a:schemeClr val="bg1"/>
                </a:solidFill>
              </a:rPr>
              <a:t> , </a:t>
            </a:r>
            <a:r>
              <a:rPr lang="en-US" dirty="0" err="1" smtClean="0">
                <a:solidFill>
                  <a:schemeClr val="bg1"/>
                </a:solidFill>
              </a:rPr>
              <a:t>beacondoctor</a:t>
            </a:r>
            <a:r>
              <a:rPr lang="en-US" dirty="0" smtClean="0">
                <a:solidFill>
                  <a:schemeClr val="bg1"/>
                </a:solidFill>
              </a:rPr>
              <a:t> App , </a:t>
            </a:r>
            <a:r>
              <a:rPr lang="en-US" dirty="0" err="1" smtClean="0">
                <a:solidFill>
                  <a:schemeClr val="bg1"/>
                </a:solidFill>
              </a:rPr>
              <a:t>alexa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Strong AI – self driving cars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Super intelligent – not  yet there , expect in movies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292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0405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OUR INSPIRATION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</a:t>
            </a:r>
            <a:r>
              <a:rPr lang="en-US" dirty="0" smtClean="0">
                <a:solidFill>
                  <a:schemeClr val="bg1"/>
                </a:solidFill>
              </a:rPr>
              <a:t>ob Opportunities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Hardships in doing course works and research work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Nearing exhibition for national council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Increased usage of smart phones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Need to strengthen relationships with those outside campus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etc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" y="-1368361"/>
            <a:ext cx="13039165" cy="105779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What shall we cover 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023" y="1690688"/>
            <a:ext cx="10515600" cy="46305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Machine learning like predicting your next CGPA of this semester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Deep learning like image processing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Natural language processing like simple robot program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Data analysis like extracting useful patterns in dataset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15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1154" y="-68077"/>
            <a:ext cx="4500282" cy="1129553"/>
          </a:xfrm>
        </p:spPr>
        <p:txBody>
          <a:bodyPr/>
          <a:lstStyle/>
          <a:p>
            <a:r>
              <a:rPr lang="en-US" b="1" dirty="0" smtClean="0"/>
              <a:t>Application of AI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716" y="860390"/>
            <a:ext cx="2798591" cy="44452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637" y="1061476"/>
            <a:ext cx="2857500" cy="1600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7993"/>
            <a:ext cx="2771775" cy="1647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035" y="3083018"/>
            <a:ext cx="6195172" cy="35713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307" y="564776"/>
            <a:ext cx="3755590" cy="27608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561" y="5419165"/>
            <a:ext cx="3381375" cy="143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0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283" y="-12199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AI in Robotics</a:t>
            </a:r>
            <a:endParaRPr lang="en-US" sz="6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67" y="523695"/>
            <a:ext cx="2466975" cy="1847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9" y="2453407"/>
            <a:ext cx="2857500" cy="160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566" y="1084551"/>
            <a:ext cx="3913094" cy="30112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946" y="4135470"/>
            <a:ext cx="4798384" cy="26960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219" y="921175"/>
            <a:ext cx="4398322" cy="56544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026" y="4214813"/>
            <a:ext cx="2941289" cy="241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84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341" y="794216"/>
            <a:ext cx="7660341" cy="5875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/>
              <a:t>Our Aims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Solving campus and nation wide challenges</a:t>
            </a:r>
          </a:p>
          <a:p>
            <a:r>
              <a:rPr lang="en-US" dirty="0" smtClean="0"/>
              <a:t>Building a team of competent programmers</a:t>
            </a:r>
          </a:p>
          <a:p>
            <a:r>
              <a:rPr lang="en-US" dirty="0" smtClean="0"/>
              <a:t>Building a strong relationship during and after campus</a:t>
            </a:r>
          </a:p>
          <a:p>
            <a:r>
              <a:rPr lang="en-US" dirty="0" smtClean="0"/>
              <a:t>Turing the trend of life of Ugandans</a:t>
            </a:r>
          </a:p>
          <a:p>
            <a:r>
              <a:rPr lang="en-US" dirty="0" smtClean="0"/>
              <a:t>Advertising the University</a:t>
            </a:r>
          </a:p>
          <a:p>
            <a:r>
              <a:rPr lang="en-US" dirty="0" smtClean="0"/>
              <a:t>Giving the northern region a new brand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964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4856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Our time schedule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1565" y="1489449"/>
            <a:ext cx="5415303" cy="4351338"/>
          </a:xfrm>
        </p:spPr>
        <p:txBody>
          <a:bodyPr/>
          <a:lstStyle/>
          <a:p>
            <a:r>
              <a:rPr lang="en-US" dirty="0" smtClean="0"/>
              <a:t>Thursday and Friday</a:t>
            </a:r>
          </a:p>
          <a:p>
            <a:r>
              <a:rPr lang="en-US" dirty="0" smtClean="0"/>
              <a:t>6pm to 8pm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Trainings  : strictly </a:t>
            </a:r>
            <a:r>
              <a:rPr lang="en-US" dirty="0" err="1" smtClean="0"/>
              <a:t>HandsOn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845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41897"/>
            <a:ext cx="12191999" cy="76956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680448" y="2111187"/>
            <a:ext cx="11564471" cy="6347012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OUR MENTORS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000" dirty="0" err="1" smtClean="0">
                <a:solidFill>
                  <a:schemeClr val="bg1"/>
                </a:solidFill>
              </a:rPr>
              <a:t>Lukenge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Benard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4000" dirty="0" err="1" smtClean="0">
                <a:solidFill>
                  <a:schemeClr val="bg1"/>
                </a:solidFill>
              </a:rPr>
              <a:t>Laya</a:t>
            </a:r>
            <a:r>
              <a:rPr lang="en-US" sz="4000" dirty="0" smtClean="0">
                <a:solidFill>
                  <a:schemeClr val="bg1"/>
                </a:solidFill>
              </a:rPr>
              <a:t> Godfrey Clement</a:t>
            </a:r>
          </a:p>
          <a:p>
            <a:pPr marL="0" indent="0" algn="ctr">
              <a:buNone/>
            </a:pPr>
            <a:r>
              <a:rPr lang="en-US" sz="4000" dirty="0" err="1" smtClean="0">
                <a:solidFill>
                  <a:schemeClr val="bg1"/>
                </a:solidFill>
              </a:rPr>
              <a:t>Kisekka</a:t>
            </a:r>
            <a:r>
              <a:rPr lang="en-US" sz="4000" dirty="0" smtClean="0">
                <a:solidFill>
                  <a:schemeClr val="bg1"/>
                </a:solidFill>
              </a:rPr>
              <a:t> Ignatius</a:t>
            </a:r>
          </a:p>
          <a:p>
            <a:pPr marL="0" indent="0" algn="ctr">
              <a:buNone/>
            </a:pPr>
            <a:r>
              <a:rPr lang="en-US" sz="4000" dirty="0" err="1" smtClean="0">
                <a:solidFill>
                  <a:schemeClr val="bg1"/>
                </a:solidFill>
              </a:rPr>
              <a:t>Wekobsya</a:t>
            </a:r>
            <a:r>
              <a:rPr lang="en-US" sz="4000" dirty="0" smtClean="0">
                <a:solidFill>
                  <a:schemeClr val="bg1"/>
                </a:solidFill>
              </a:rPr>
              <a:t> Samuel</a:t>
            </a:r>
          </a:p>
          <a:p>
            <a:pPr marL="0" indent="0" algn="ctr">
              <a:buNone/>
            </a:pPr>
            <a:r>
              <a:rPr lang="en-US" sz="4000" dirty="0" err="1" smtClean="0">
                <a:solidFill>
                  <a:schemeClr val="bg1"/>
                </a:solidFill>
              </a:rPr>
              <a:t>Nyanzi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Matia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442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196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Artificial Intelligence</vt:lpstr>
      <vt:lpstr>OUR INSPIRATION</vt:lpstr>
      <vt:lpstr>What shall we cover ?</vt:lpstr>
      <vt:lpstr>Application of AI</vt:lpstr>
      <vt:lpstr>AI in Robotics</vt:lpstr>
      <vt:lpstr>Our Aims</vt:lpstr>
      <vt:lpstr>Our time schedule </vt:lpstr>
      <vt:lpstr>PowerPoint Presentation</vt:lpstr>
      <vt:lpstr>PowerPoint Presentation</vt:lpstr>
      <vt:lpstr>Lets meet tomorrow !!!!! Attend with your laptop  Data analysis ( we shall write a program to help finalists analyze their research dataset in just 2 seconds)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LAB</dc:title>
  <dc:creator>JCM technologies</dc:creator>
  <cp:lastModifiedBy>JCM technologies</cp:lastModifiedBy>
  <cp:revision>18</cp:revision>
  <dcterms:created xsi:type="dcterms:W3CDTF">2022-05-12T22:07:26Z</dcterms:created>
  <dcterms:modified xsi:type="dcterms:W3CDTF">2022-05-13T01:09:13Z</dcterms:modified>
</cp:coreProperties>
</file>