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d+oIYoYkyegyCugX9rDaGVJWz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Likha</a:t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Jen</a:t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Blair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Blair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Daniel</a:t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Likha</a:t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Christy</a:t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Jen</a:t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Blair</a:t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Daniel</a:t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Blair O’Brien (Product Owner)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Daniel Phelps (S1 Scrum Master)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Likha Pulido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(S2 Scrum Master)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Christy Miao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(S3 Scrum Master)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Jennifer Chen (S4 Scrum Master)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57200" y="1046163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Pix Paint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April 9, 2024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500" y="3174550"/>
            <a:ext cx="2817176" cy="28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Godot: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/>
              <a:t>Need to learn how to use engine and language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/>
              <a:t>Any bugs within Godot will be inherited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Might need to go under the hood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Not as much documentation as other technologies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/>
              <a:t>It is the first time creating something of this scale for many of us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(MVP)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15240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Offline program that can be run on the computer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open/saving/export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Adjustable transparent canvas to draw 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Pen tool with adjustable size and opacity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Eraser tool with adjustable size and opacity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Color selection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Zoom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Undo/redo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Pix Paint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143003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159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Free Open Source Pixel Art Program</a:t>
            </a:r>
            <a:endParaRPr sz="2800"/>
          </a:p>
          <a:p>
            <a:pPr indent="-2587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Most art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(Autodesk Sketchbook and Clip Studio Paint, etc) are not geared toward making pixel art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7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online options, but that requires the internet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7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base: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Artists: Of any skill level and motivation looking to make pixel art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Game developers: Also of any skill level and motivation looking to make/modify assets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234950"/>
            <a:ext cx="83451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905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Users should be able to…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Pix Paint as an offline/online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Create/Open/Save/Export a canvas that can have its dimensions set before or after creation.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layers so that different parts of the artwork can be edited independently.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pen and eraser tools that can have their sizes/opacities adjusted.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Zoom in/out to better see parts of canvas as needed.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Undo/Redo strokes tracked by a stroke history.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Choose colors from a color wheel.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533400" y="971550"/>
            <a:ext cx="82296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Sprint 1 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program-user I want to…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have the program on my computer for offline use (a)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have a familiar, intuitive GUI (a)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draw on the canvas based on where I clicked my mouse (d)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erase based on where I clicked my mouse (d)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create a new transparent canvas (g)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open a previously-existing canvas (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GUI implementation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transparent backgrounds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setup GitHub repo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setup Godot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318413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Sprint 2 </a:t>
            </a:r>
            <a:endParaRPr/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program-user I want to…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be able to resize the canvas (e)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have an adjustable pen: size and opacity (d)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have an adjustable eraser: size and opacity (d)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how to modify drawing tools and canvas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Sprint 3 </a:t>
            </a:r>
            <a:endParaRPr/>
          </a:p>
          <a:p>
            <a: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program-user I want to…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access colors from a color wheel to change the pen color (g)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zoom in/out of the canvas (f)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undo/redo a stroke (e)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export the drawing to different resolutions (b)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libraries to implement a color wheel, enabling zooming functionalities and undo/redo functionality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process of exporting drawings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Sprint 4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program-user I want to…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 layers to the canvas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delete layers on the canvas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 a stylus to draw (a)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be able to draw online (a)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be able to draw on mobile (a)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mobile app development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Research Pen compatibilities/integrations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1437" l="0" r="5882" t="1437"/>
          <a:stretch/>
        </p:blipFill>
        <p:spPr>
          <a:xfrm>
            <a:off x="266850" y="1219200"/>
            <a:ext cx="8548954" cy="48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Engine: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Godot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GDscript and/or C#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Version Control: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Communication: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Discord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Documentation/Management: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Google Suite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rgbClr val="F6B26B"/>
              </a:gs>
              <a:gs pos="100000">
                <a:srgbClr val="FCE5CD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