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3800" cy="7562850"/>
  <p:notesSz cx="100838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5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5"/>
            <a:ext cx="10081260" cy="7559675"/>
          </a:xfrm>
          <a:custGeom>
            <a:avLst/>
            <a:gdLst/>
            <a:ahLst/>
            <a:cxnLst/>
            <a:rect l="l" t="t" r="r" b="b"/>
            <a:pathLst>
              <a:path w="10081260" h="7559675">
                <a:moveTo>
                  <a:pt x="0" y="0"/>
                </a:moveTo>
                <a:lnTo>
                  <a:pt x="10080711" y="0"/>
                </a:lnTo>
                <a:lnTo>
                  <a:pt x="10080711" y="7559649"/>
                </a:lnTo>
                <a:lnTo>
                  <a:pt x="0" y="7559649"/>
                </a:lnTo>
                <a:lnTo>
                  <a:pt x="0" y="0"/>
                </a:lnTo>
                <a:close/>
              </a:path>
            </a:pathLst>
          </a:custGeom>
          <a:solidFill>
            <a:srgbClr val="ABD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55960" y="4608137"/>
            <a:ext cx="4425315" cy="2952115"/>
          </a:xfrm>
          <a:custGeom>
            <a:avLst/>
            <a:gdLst/>
            <a:ahLst/>
            <a:cxnLst/>
            <a:rect l="l" t="t" r="r" b="b"/>
            <a:pathLst>
              <a:path w="4425315" h="2952115">
                <a:moveTo>
                  <a:pt x="0" y="2951537"/>
                </a:moveTo>
                <a:lnTo>
                  <a:pt x="4424792" y="0"/>
                </a:lnTo>
              </a:path>
            </a:pathLst>
          </a:custGeom>
          <a:ln w="935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64140" y="25"/>
            <a:ext cx="1343660" cy="7559675"/>
          </a:xfrm>
          <a:custGeom>
            <a:avLst/>
            <a:gdLst/>
            <a:ahLst/>
            <a:cxnLst/>
            <a:rect l="l" t="t" r="r" b="b"/>
            <a:pathLst>
              <a:path w="1343659" h="7559675">
                <a:moveTo>
                  <a:pt x="0" y="0"/>
                </a:moveTo>
                <a:lnTo>
                  <a:pt x="1343131" y="7559649"/>
                </a:lnTo>
              </a:path>
            </a:pathLst>
          </a:custGeom>
          <a:ln w="935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449277"/>
            <a:ext cx="495350" cy="3110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484615"/>
            <a:ext cx="494030" cy="3075305"/>
          </a:xfrm>
          <a:custGeom>
            <a:avLst/>
            <a:gdLst/>
            <a:ahLst/>
            <a:cxnLst/>
            <a:rect l="l" t="t" r="r" b="b"/>
            <a:pathLst>
              <a:path w="494030" h="3075304">
                <a:moveTo>
                  <a:pt x="0" y="0"/>
                </a:moveTo>
                <a:lnTo>
                  <a:pt x="0" y="3075059"/>
                </a:lnTo>
                <a:lnTo>
                  <a:pt x="493487" y="3075059"/>
                </a:lnTo>
                <a:lnTo>
                  <a:pt x="0" y="0"/>
                </a:lnTo>
                <a:close/>
              </a:path>
            </a:pathLst>
          </a:custGeom>
          <a:solidFill>
            <a:srgbClr val="33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597444" y="25019"/>
            <a:ext cx="2482290" cy="7534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97444" y="634"/>
            <a:ext cx="2482850" cy="7559040"/>
          </a:xfrm>
          <a:custGeom>
            <a:avLst/>
            <a:gdLst/>
            <a:ahLst/>
            <a:cxnLst/>
            <a:rect l="l" t="t" r="r" b="b"/>
            <a:pathLst>
              <a:path w="2482850" h="7559040">
                <a:moveTo>
                  <a:pt x="2258010" y="0"/>
                </a:moveTo>
                <a:lnTo>
                  <a:pt x="2230278" y="0"/>
                </a:lnTo>
                <a:lnTo>
                  <a:pt x="0" y="7559040"/>
                </a:lnTo>
                <a:lnTo>
                  <a:pt x="2482291" y="7559040"/>
                </a:lnTo>
                <a:lnTo>
                  <a:pt x="2482291" y="7715"/>
                </a:lnTo>
                <a:lnTo>
                  <a:pt x="2258010" y="0"/>
                </a:lnTo>
                <a:close/>
              </a:path>
            </a:pathLst>
          </a:custGeom>
          <a:solidFill>
            <a:srgbClr val="33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943392" y="15531"/>
            <a:ext cx="2136342" cy="7544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45225" y="634"/>
            <a:ext cx="2134870" cy="7559040"/>
          </a:xfrm>
          <a:custGeom>
            <a:avLst/>
            <a:gdLst/>
            <a:ahLst/>
            <a:cxnLst/>
            <a:rect l="l" t="t" r="r" b="b"/>
            <a:pathLst>
              <a:path w="2134870" h="7559040">
                <a:moveTo>
                  <a:pt x="2134510" y="0"/>
                </a:moveTo>
                <a:lnTo>
                  <a:pt x="0" y="0"/>
                </a:lnTo>
                <a:lnTo>
                  <a:pt x="1322614" y="7559040"/>
                </a:lnTo>
                <a:lnTo>
                  <a:pt x="2134510" y="7559040"/>
                </a:lnTo>
                <a:lnTo>
                  <a:pt x="2134510" y="0"/>
                </a:lnTo>
                <a:close/>
              </a:path>
            </a:pathLst>
          </a:custGeom>
          <a:solidFill>
            <a:srgbClr val="33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318247" y="4345945"/>
            <a:ext cx="2761487" cy="32137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318430" y="4322748"/>
            <a:ext cx="2761615" cy="3236595"/>
          </a:xfrm>
          <a:custGeom>
            <a:avLst/>
            <a:gdLst/>
            <a:ahLst/>
            <a:cxnLst/>
            <a:rect l="l" t="t" r="r" b="b"/>
            <a:pathLst>
              <a:path w="2761615" h="3236595">
                <a:moveTo>
                  <a:pt x="2761305" y="0"/>
                </a:moveTo>
                <a:lnTo>
                  <a:pt x="0" y="3236569"/>
                </a:lnTo>
                <a:lnTo>
                  <a:pt x="2761305" y="3236569"/>
                </a:lnTo>
                <a:lnTo>
                  <a:pt x="2761305" y="0"/>
                </a:lnTo>
                <a:close/>
              </a:path>
            </a:pathLst>
          </a:custGeom>
          <a:solidFill>
            <a:srgbClr val="57B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27746" y="15531"/>
            <a:ext cx="2351988" cy="7544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730562" y="634"/>
            <a:ext cx="2349500" cy="7559040"/>
          </a:xfrm>
          <a:custGeom>
            <a:avLst/>
            <a:gdLst/>
            <a:ahLst/>
            <a:cxnLst/>
            <a:rect l="l" t="t" r="r" b="b"/>
            <a:pathLst>
              <a:path w="2349500" h="7559040">
                <a:moveTo>
                  <a:pt x="2349173" y="0"/>
                </a:moveTo>
                <a:lnTo>
                  <a:pt x="0" y="0"/>
                </a:lnTo>
                <a:lnTo>
                  <a:pt x="2043794" y="7559040"/>
                </a:lnTo>
                <a:lnTo>
                  <a:pt x="2349173" y="7549977"/>
                </a:lnTo>
                <a:lnTo>
                  <a:pt x="2349173" y="0"/>
                </a:lnTo>
                <a:close/>
              </a:path>
            </a:pathLst>
          </a:custGeom>
          <a:solidFill>
            <a:srgbClr val="3A8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145066" y="15531"/>
            <a:ext cx="934668" cy="75441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45096" y="634"/>
            <a:ext cx="934719" cy="7559040"/>
          </a:xfrm>
          <a:custGeom>
            <a:avLst/>
            <a:gdLst/>
            <a:ahLst/>
            <a:cxnLst/>
            <a:rect l="l" t="t" r="r" b="b"/>
            <a:pathLst>
              <a:path w="934720" h="7559040">
                <a:moveTo>
                  <a:pt x="934639" y="0"/>
                </a:moveTo>
                <a:lnTo>
                  <a:pt x="744526" y="0"/>
                </a:lnTo>
                <a:lnTo>
                  <a:pt x="0" y="7559040"/>
                </a:lnTo>
                <a:lnTo>
                  <a:pt x="934639" y="7559040"/>
                </a:lnTo>
                <a:lnTo>
                  <a:pt x="934639" y="0"/>
                </a:lnTo>
                <a:close/>
              </a:path>
            </a:pathLst>
          </a:custGeom>
          <a:solidFill>
            <a:srgbClr val="7F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903878" y="15531"/>
            <a:ext cx="1175857" cy="7544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05286" y="634"/>
            <a:ext cx="1174750" cy="7559040"/>
          </a:xfrm>
          <a:custGeom>
            <a:avLst/>
            <a:gdLst/>
            <a:ahLst/>
            <a:cxnLst/>
            <a:rect l="l" t="t" r="r" b="b"/>
            <a:pathLst>
              <a:path w="1174750" h="7559040">
                <a:moveTo>
                  <a:pt x="1158867" y="0"/>
                </a:moveTo>
                <a:lnTo>
                  <a:pt x="0" y="0"/>
                </a:lnTo>
                <a:lnTo>
                  <a:pt x="1033600" y="7559040"/>
                </a:lnTo>
                <a:lnTo>
                  <a:pt x="1174449" y="7559040"/>
                </a:lnTo>
                <a:lnTo>
                  <a:pt x="1174427" y="6422717"/>
                </a:lnTo>
                <a:lnTo>
                  <a:pt x="1173791" y="6044168"/>
                </a:lnTo>
                <a:lnTo>
                  <a:pt x="1172945" y="5665706"/>
                </a:lnTo>
                <a:lnTo>
                  <a:pt x="1171923" y="5287319"/>
                </a:lnTo>
                <a:lnTo>
                  <a:pt x="1170761" y="4908991"/>
                </a:lnTo>
                <a:lnTo>
                  <a:pt x="1169495" y="4530710"/>
                </a:lnTo>
                <a:lnTo>
                  <a:pt x="1168158" y="4152459"/>
                </a:lnTo>
                <a:lnTo>
                  <a:pt x="1165415" y="3395995"/>
                </a:lnTo>
                <a:lnTo>
                  <a:pt x="1164079" y="3017753"/>
                </a:lnTo>
                <a:lnTo>
                  <a:pt x="1162813" y="2639486"/>
                </a:lnTo>
                <a:lnTo>
                  <a:pt x="1161653" y="2261178"/>
                </a:lnTo>
                <a:lnTo>
                  <a:pt x="1160634" y="1882817"/>
                </a:lnTo>
                <a:lnTo>
                  <a:pt x="1159790" y="1504387"/>
                </a:lnTo>
                <a:lnTo>
                  <a:pt x="1159157" y="1125874"/>
                </a:lnTo>
                <a:lnTo>
                  <a:pt x="1158770" y="747265"/>
                </a:lnTo>
                <a:lnTo>
                  <a:pt x="1158663" y="368544"/>
                </a:lnTo>
                <a:lnTo>
                  <a:pt x="1158867" y="0"/>
                </a:lnTo>
                <a:close/>
              </a:path>
            </a:pathLst>
          </a:custGeom>
          <a:solidFill>
            <a:srgbClr val="33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85163" y="5419483"/>
            <a:ext cx="1194571" cy="2140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85163" y="5405156"/>
            <a:ext cx="1195070" cy="2154555"/>
          </a:xfrm>
          <a:custGeom>
            <a:avLst/>
            <a:gdLst/>
            <a:ahLst/>
            <a:cxnLst/>
            <a:rect l="l" t="t" r="r" b="b"/>
            <a:pathLst>
              <a:path w="1195070" h="2154554">
                <a:moveTo>
                  <a:pt x="1194572" y="0"/>
                </a:moveTo>
                <a:lnTo>
                  <a:pt x="0" y="2154519"/>
                </a:lnTo>
                <a:lnTo>
                  <a:pt x="1194572" y="2148824"/>
                </a:lnTo>
                <a:lnTo>
                  <a:pt x="1194572" y="0"/>
                </a:lnTo>
                <a:close/>
              </a:path>
            </a:pathLst>
          </a:custGeom>
          <a:solidFill>
            <a:srgbClr val="33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20" y="733378"/>
            <a:ext cx="910335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305" y="1611556"/>
            <a:ext cx="8885188" cy="429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626" y="2117138"/>
            <a:ext cx="60178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latin typeface="Times New Roman"/>
                <a:cs typeface="Times New Roman"/>
              </a:rPr>
              <a:t>Ad</a:t>
            </a:r>
            <a:r>
              <a:rPr sz="4400" b="1" spc="5" dirty="0">
                <a:latin typeface="Times New Roman"/>
                <a:cs typeface="Times New Roman"/>
              </a:rPr>
              <a:t>m</a:t>
            </a:r>
            <a:r>
              <a:rPr sz="4400" b="1" spc="-20" dirty="0">
                <a:latin typeface="Times New Roman"/>
                <a:cs typeface="Times New Roman"/>
              </a:rPr>
              <a:t>i</a:t>
            </a:r>
            <a:r>
              <a:rPr sz="4400" b="1" dirty="0">
                <a:latin typeface="Times New Roman"/>
                <a:cs typeface="Times New Roman"/>
              </a:rPr>
              <a:t>s</a:t>
            </a:r>
            <a:r>
              <a:rPr sz="4400" b="1" spc="-25" dirty="0">
                <a:latin typeface="Times New Roman"/>
                <a:cs typeface="Times New Roman"/>
              </a:rPr>
              <a:t>s</a:t>
            </a:r>
            <a:r>
              <a:rPr sz="4400" b="1" spc="-10" dirty="0">
                <a:latin typeface="Times New Roman"/>
                <a:cs typeface="Times New Roman"/>
              </a:rPr>
              <a:t>i</a:t>
            </a:r>
            <a:r>
              <a:rPr sz="4400" b="1" dirty="0">
                <a:latin typeface="Times New Roman"/>
                <a:cs typeface="Times New Roman"/>
              </a:rPr>
              <a:t>on </a:t>
            </a:r>
            <a:r>
              <a:rPr sz="4400" b="1" spc="-5" dirty="0">
                <a:latin typeface="Times New Roman"/>
                <a:cs typeface="Times New Roman"/>
              </a:rPr>
              <a:t>Sy</a:t>
            </a:r>
            <a:r>
              <a:rPr sz="4400" b="1" dirty="0">
                <a:latin typeface="Times New Roman"/>
                <a:cs typeface="Times New Roman"/>
              </a:rPr>
              <a:t>s</a:t>
            </a:r>
            <a:r>
              <a:rPr sz="4400" b="1" spc="-5" dirty="0">
                <a:latin typeface="Times New Roman"/>
                <a:cs typeface="Times New Roman"/>
              </a:rPr>
              <a:t>t</a:t>
            </a:r>
            <a:r>
              <a:rPr sz="4400" b="1" spc="-20" dirty="0">
                <a:latin typeface="Times New Roman"/>
                <a:cs typeface="Times New Roman"/>
              </a:rPr>
              <a:t>e</a:t>
            </a:r>
            <a:r>
              <a:rPr sz="4400" b="1" dirty="0">
                <a:latin typeface="Times New Roman"/>
                <a:cs typeface="Times New Roman"/>
              </a:rPr>
              <a:t>m</a:t>
            </a:r>
            <a:r>
              <a:rPr sz="4400" b="1" spc="-5" dirty="0">
                <a:latin typeface="Times New Roman"/>
                <a:cs typeface="Times New Roman"/>
              </a:rPr>
              <a:t> </a:t>
            </a:r>
            <a:r>
              <a:rPr sz="4400" b="1" spc="-35" dirty="0">
                <a:latin typeface="Times New Roman"/>
                <a:cs typeface="Times New Roman"/>
              </a:rPr>
              <a:t>P</a:t>
            </a:r>
            <a:r>
              <a:rPr sz="4400" b="1" dirty="0">
                <a:latin typeface="Times New Roman"/>
                <a:cs typeface="Times New Roman"/>
              </a:rPr>
              <a:t>o</a:t>
            </a:r>
            <a:r>
              <a:rPr sz="4400" b="1" spc="-20" dirty="0">
                <a:latin typeface="Times New Roman"/>
                <a:cs typeface="Times New Roman"/>
              </a:rPr>
              <a:t>r</a:t>
            </a:r>
            <a:r>
              <a:rPr sz="4400" b="1" spc="-5" dirty="0">
                <a:latin typeface="Times New Roman"/>
                <a:cs typeface="Times New Roman"/>
              </a:rPr>
              <a:t>t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r>
              <a:rPr sz="4400" b="1" spc="-15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0308" y="3241401"/>
            <a:ext cx="529590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93100"/>
              </a:lnSpc>
            </a:pPr>
            <a:r>
              <a:rPr sz="3600" b="1" spc="-5" dirty="0">
                <a:latin typeface="Times New Roman"/>
                <a:cs typeface="Times New Roman"/>
              </a:rPr>
              <a:t>Al</a:t>
            </a:r>
            <a:r>
              <a:rPr sz="3600" b="1" dirty="0">
                <a:latin typeface="Times New Roman"/>
                <a:cs typeface="Times New Roman"/>
              </a:rPr>
              <a:t>ok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Times New Roman"/>
                <a:cs typeface="Times New Roman"/>
              </a:rPr>
              <a:t>G</a:t>
            </a:r>
            <a:r>
              <a:rPr sz="3600" b="1" spc="-5" dirty="0">
                <a:latin typeface="Times New Roman"/>
                <a:cs typeface="Times New Roman"/>
              </a:rPr>
              <a:t>upt</a:t>
            </a:r>
            <a:r>
              <a:rPr sz="3600" b="1" dirty="0">
                <a:latin typeface="Times New Roman"/>
                <a:cs typeface="Times New Roman"/>
              </a:rPr>
              <a:t>a : 2</a:t>
            </a:r>
            <a:r>
              <a:rPr sz="3600" b="1" spc="-204" dirty="0">
                <a:latin typeface="Times New Roman"/>
                <a:cs typeface="Times New Roman"/>
              </a:rPr>
              <a:t>1</a:t>
            </a:r>
            <a:r>
              <a:rPr sz="3600" b="1" dirty="0">
                <a:latin typeface="Times New Roman"/>
                <a:cs typeface="Times New Roman"/>
              </a:rPr>
              <a:t>104028 Sanka</a:t>
            </a:r>
            <a:r>
              <a:rPr sz="3600" b="1" spc="-5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p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Times New Roman"/>
                <a:cs typeface="Times New Roman"/>
              </a:rPr>
              <a:t>G</a:t>
            </a:r>
            <a:r>
              <a:rPr sz="3600" b="1" spc="-5" dirty="0">
                <a:latin typeface="Times New Roman"/>
                <a:cs typeface="Times New Roman"/>
              </a:rPr>
              <a:t>u</a:t>
            </a:r>
            <a:r>
              <a:rPr sz="3600" b="1" dirty="0">
                <a:latin typeface="Times New Roman"/>
                <a:cs typeface="Times New Roman"/>
              </a:rPr>
              <a:t>n</a:t>
            </a:r>
            <a:r>
              <a:rPr sz="3600" b="1" spc="-15" dirty="0">
                <a:latin typeface="Times New Roman"/>
                <a:cs typeface="Times New Roman"/>
              </a:rPr>
              <a:t>jal </a:t>
            </a:r>
            <a:r>
              <a:rPr sz="3600" b="1" dirty="0">
                <a:latin typeface="Times New Roman"/>
                <a:cs typeface="Times New Roman"/>
              </a:rPr>
              <a:t>: 2</a:t>
            </a:r>
            <a:r>
              <a:rPr sz="3600" b="1" spc="-204" dirty="0">
                <a:latin typeface="Times New Roman"/>
                <a:cs typeface="Times New Roman"/>
              </a:rPr>
              <a:t>1</a:t>
            </a:r>
            <a:r>
              <a:rPr sz="3600" b="1" dirty="0">
                <a:latin typeface="Times New Roman"/>
                <a:cs typeface="Times New Roman"/>
              </a:rPr>
              <a:t>104087 </a:t>
            </a:r>
            <a:r>
              <a:rPr sz="3600" b="1" spc="-405" dirty="0">
                <a:latin typeface="Times New Roman"/>
                <a:cs typeface="Times New Roman"/>
              </a:rPr>
              <a:t>Y</a:t>
            </a:r>
            <a:r>
              <a:rPr sz="3600" b="1" spc="-15" dirty="0">
                <a:latin typeface="Times New Roman"/>
                <a:cs typeface="Times New Roman"/>
              </a:rPr>
              <a:t>at</a:t>
            </a:r>
            <a:r>
              <a:rPr sz="3600" b="1" spc="-25" dirty="0">
                <a:latin typeface="Times New Roman"/>
                <a:cs typeface="Times New Roman"/>
              </a:rPr>
              <a:t>i</a:t>
            </a:r>
            <a:r>
              <a:rPr sz="3600" b="1" spc="5" dirty="0">
                <a:latin typeface="Times New Roman"/>
                <a:cs typeface="Times New Roman"/>
              </a:rPr>
              <a:t>s</a:t>
            </a:r>
            <a:r>
              <a:rPr sz="3600" b="1" dirty="0">
                <a:latin typeface="Times New Roman"/>
                <a:cs typeface="Times New Roman"/>
              </a:rPr>
              <a:t>h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Times New Roman"/>
                <a:cs typeface="Times New Roman"/>
              </a:rPr>
              <a:t>G</a:t>
            </a:r>
            <a:r>
              <a:rPr sz="3600" b="1" spc="-5" dirty="0">
                <a:latin typeface="Times New Roman"/>
                <a:cs typeface="Times New Roman"/>
              </a:rPr>
              <a:t>har</a:t>
            </a:r>
            <a:r>
              <a:rPr sz="3600" b="1" dirty="0">
                <a:latin typeface="Times New Roman"/>
                <a:cs typeface="Times New Roman"/>
              </a:rPr>
              <a:t>at : 2</a:t>
            </a:r>
            <a:r>
              <a:rPr sz="3600" b="1" spc="-210" dirty="0">
                <a:latin typeface="Times New Roman"/>
                <a:cs typeface="Times New Roman"/>
              </a:rPr>
              <a:t>1</a:t>
            </a:r>
            <a:r>
              <a:rPr sz="3600" b="1" dirty="0">
                <a:latin typeface="Times New Roman"/>
                <a:cs typeface="Times New Roman"/>
              </a:rPr>
              <a:t>104050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5303" y="6575692"/>
            <a:ext cx="565785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5" dirty="0">
                <a:latin typeface="Times New Roman"/>
                <a:cs typeface="Times New Roman"/>
              </a:rPr>
              <a:t>P</a:t>
            </a:r>
            <a:r>
              <a:rPr sz="2800" b="1" spc="-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j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ui</a:t>
            </a:r>
            <a:r>
              <a:rPr sz="2800" b="1" spc="1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e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P</a:t>
            </a:r>
            <a:r>
              <a:rPr sz="2800" b="1" spc="-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na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al</a:t>
            </a:r>
            <a:r>
              <a:rPr sz="2800" b="1" spc="-5" dirty="0">
                <a:latin typeface="Times New Roman"/>
                <a:cs typeface="Times New Roman"/>
              </a:rPr>
              <a:t>pan</a:t>
            </a:r>
            <a:r>
              <a:rPr sz="2800" b="1" spc="10" dirty="0">
                <a:latin typeface="Times New Roman"/>
                <a:cs typeface="Times New Roman"/>
              </a:rPr>
              <a:t>d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28"/>
            <a:ext cx="10079987" cy="187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742780"/>
            <a:ext cx="10080625" cy="0"/>
          </a:xfrm>
          <a:custGeom>
            <a:avLst/>
            <a:gdLst/>
            <a:ahLst/>
            <a:cxnLst/>
            <a:rect l="l" t="t" r="r" b="b"/>
            <a:pathLst>
              <a:path w="10080625">
                <a:moveTo>
                  <a:pt x="0" y="0"/>
                </a:moveTo>
                <a:lnTo>
                  <a:pt x="10080345" y="0"/>
                </a:lnTo>
              </a:path>
            </a:pathLst>
          </a:custGeom>
          <a:ln w="25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0337" y="461471"/>
            <a:ext cx="1778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Times New Roman"/>
                <a:cs typeface="Times New Roman"/>
              </a:rPr>
              <a:t>Co</a:t>
            </a:r>
            <a:r>
              <a:rPr sz="3600" b="1" dirty="0">
                <a:latin typeface="Times New Roman"/>
                <a:cs typeface="Times New Roman"/>
              </a:rPr>
              <a:t>n</a:t>
            </a:r>
            <a:r>
              <a:rPr sz="3600" b="1" spc="-15" dirty="0">
                <a:latin typeface="Times New Roman"/>
                <a:cs typeface="Times New Roman"/>
              </a:rPr>
              <a:t>t</a:t>
            </a:r>
            <a:r>
              <a:rPr sz="3600" b="1" spc="-30" dirty="0">
                <a:latin typeface="Times New Roman"/>
                <a:cs typeface="Times New Roman"/>
              </a:rPr>
              <a:t>e</a:t>
            </a:r>
            <a:r>
              <a:rPr sz="3600" b="1" dirty="0">
                <a:latin typeface="Times New Roman"/>
                <a:cs typeface="Times New Roman"/>
              </a:rPr>
              <a:t>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313" y="1608554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858" y="1549174"/>
            <a:ext cx="15347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Int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oducti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5" y="2518997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858" y="2459612"/>
            <a:ext cx="13303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bjective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5" y="343088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858" y="3371498"/>
            <a:ext cx="770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cope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305" y="4341678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858" y="4282305"/>
            <a:ext cx="29248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Functional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305" y="5252129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858" y="5192743"/>
            <a:ext cx="22034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oje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utco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305" y="616292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858" y="6103538"/>
            <a:ext cx="22142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9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echnol</a:t>
            </a:r>
            <a:r>
              <a:rPr sz="2400" dirty="0">
                <a:latin typeface="Times New Roman"/>
                <a:cs typeface="Times New Roman"/>
              </a:rPr>
              <a:t>ogy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305" y="7073361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1858" y="7013974"/>
            <a:ext cx="26854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m/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</a:t>
            </a:r>
            <a:r>
              <a:rPr sz="2400" dirty="0">
                <a:latin typeface="Times New Roman"/>
                <a:cs typeface="Times New Roman"/>
              </a:rPr>
              <a:t>ow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303" y="311712"/>
            <a:ext cx="296291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Times New Roman"/>
                <a:cs typeface="Times New Roman"/>
              </a:rPr>
              <a:t>1. </a:t>
            </a:r>
            <a:r>
              <a:rPr sz="3600" b="1" spc="-5" dirty="0">
                <a:latin typeface="Times New Roman"/>
                <a:cs typeface="Times New Roman"/>
              </a:rPr>
              <a:t>I</a:t>
            </a:r>
            <a:r>
              <a:rPr sz="3600" b="1" dirty="0">
                <a:latin typeface="Times New Roman"/>
                <a:cs typeface="Times New Roman"/>
              </a:rPr>
              <a:t>n</a:t>
            </a:r>
            <a:r>
              <a:rPr sz="3600" b="1" spc="-15" dirty="0">
                <a:latin typeface="Times New Roman"/>
                <a:cs typeface="Times New Roman"/>
              </a:rPr>
              <a:t>t</a:t>
            </a:r>
            <a:r>
              <a:rPr sz="3600" b="1" spc="-90" dirty="0">
                <a:latin typeface="Times New Roman"/>
                <a:cs typeface="Times New Roman"/>
              </a:rPr>
              <a:t>r</a:t>
            </a:r>
            <a:r>
              <a:rPr sz="3600" b="1" dirty="0">
                <a:latin typeface="Times New Roman"/>
                <a:cs typeface="Times New Roman"/>
              </a:rPr>
              <a:t>od</a:t>
            </a:r>
            <a:r>
              <a:rPr sz="3600" b="1" spc="-5" dirty="0">
                <a:latin typeface="Times New Roman"/>
                <a:cs typeface="Times New Roman"/>
              </a:rPr>
              <a:t>uc</a:t>
            </a:r>
            <a:r>
              <a:rPr sz="3600" b="1" spc="-15" dirty="0">
                <a:latin typeface="Times New Roman"/>
                <a:cs typeface="Times New Roman"/>
              </a:rPr>
              <a:t>t</a:t>
            </a:r>
            <a:r>
              <a:rPr sz="3600" b="1" spc="-25" dirty="0">
                <a:latin typeface="Times New Roman"/>
                <a:cs typeface="Times New Roman"/>
              </a:rPr>
              <a:t>i</a:t>
            </a:r>
            <a:r>
              <a:rPr sz="3600" b="1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63" y="1429654"/>
            <a:ext cx="7774940" cy="435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admi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ion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portal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hel</a:t>
            </a:r>
            <a:r>
              <a:rPr sz="2400" dirty="0">
                <a:latin typeface="Times New Roman"/>
                <a:cs typeface="Times New Roman"/>
              </a:rPr>
              <a:t>ps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educational i</a:t>
            </a:r>
            <a:r>
              <a:rPr sz="2400" dirty="0">
                <a:latin typeface="Times New Roman"/>
                <a:cs typeface="Times New Roman"/>
              </a:rPr>
              <a:t>ns</a:t>
            </a:r>
            <a:r>
              <a:rPr sz="2400" spc="-10" dirty="0">
                <a:latin typeface="Times New Roman"/>
                <a:cs typeface="Times New Roman"/>
              </a:rPr>
              <a:t>tituti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ns    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dirty="0">
                <a:latin typeface="Times New Roman"/>
                <a:cs typeface="Times New Roman"/>
              </a:rPr>
              <a:t>    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   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tudent</a:t>
            </a:r>
            <a:r>
              <a:rPr sz="2400" dirty="0">
                <a:latin typeface="Times New Roman"/>
                <a:cs typeface="Times New Roman"/>
              </a:rPr>
              <a:t>   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enro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lment</a:t>
            </a:r>
            <a:r>
              <a:rPr sz="2400" dirty="0">
                <a:latin typeface="Times New Roman"/>
                <a:cs typeface="Times New Roman"/>
              </a:rPr>
              <a:t>   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ss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tle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sl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behi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ol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admi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portal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uperv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tute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Portal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ad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ptable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rovide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 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ficati</a:t>
            </a:r>
            <a:r>
              <a:rPr sz="2400" dirty="0">
                <a:latin typeface="Times New Roman"/>
                <a:cs typeface="Times New Roman"/>
              </a:rPr>
              <a:t>on.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ovide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uct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ell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 u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v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por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thes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s</a:t>
            </a:r>
            <a:r>
              <a:rPr sz="2400" spc="-10" dirty="0">
                <a:latin typeface="Times New Roman"/>
                <a:cs typeface="Times New Roman"/>
              </a:rPr>
              <a:t>pecificati</a:t>
            </a:r>
            <a:r>
              <a:rPr sz="2400" dirty="0">
                <a:latin typeface="Times New Roman"/>
                <a:cs typeface="Times New Roman"/>
              </a:rPr>
              <a:t>on :-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Student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p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10" dirty="0">
                <a:latin typeface="Times New Roman"/>
                <a:cs typeface="Times New Roman"/>
              </a:rPr>
              <a:t>logi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dmi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og</a:t>
            </a:r>
            <a:r>
              <a:rPr sz="2400" dirty="0">
                <a:latin typeface="Times New Roman"/>
                <a:cs typeface="Times New Roman"/>
              </a:rPr>
              <a:t>in.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Student</a:t>
            </a:r>
            <a:r>
              <a:rPr sz="2400" dirty="0">
                <a:latin typeface="Times New Roman"/>
                <a:cs typeface="Times New Roman"/>
              </a:rPr>
              <a:t> 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iter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20" y="1037937"/>
            <a:ext cx="28028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sz="3600" b="1" dirty="0">
                <a:latin typeface="Times New Roman"/>
                <a:cs typeface="Times New Roman"/>
              </a:rPr>
              <a:t>2. </a:t>
            </a:r>
            <a:r>
              <a:rPr sz="3600" b="1" spc="-35" dirty="0">
                <a:latin typeface="Times New Roman"/>
                <a:cs typeface="Times New Roman"/>
              </a:rPr>
              <a:t>O</a:t>
            </a:r>
            <a:r>
              <a:rPr sz="3600" b="1" spc="-5" dirty="0">
                <a:latin typeface="Times New Roman"/>
                <a:cs typeface="Times New Roman"/>
              </a:rPr>
              <a:t>bje</a:t>
            </a:r>
            <a:r>
              <a:rPr sz="3600" b="1" spc="-25" dirty="0">
                <a:latin typeface="Times New Roman"/>
                <a:cs typeface="Times New Roman"/>
              </a:rPr>
              <a:t>c</a:t>
            </a:r>
            <a:r>
              <a:rPr sz="3600" b="1" spc="-10" dirty="0">
                <a:latin typeface="Times New Roman"/>
                <a:cs typeface="Times New Roman"/>
              </a:rPr>
              <a:t>t</a:t>
            </a:r>
            <a:r>
              <a:rPr sz="3600" b="1" spc="-15" dirty="0">
                <a:latin typeface="Times New Roman"/>
                <a:cs typeface="Times New Roman"/>
              </a:rPr>
              <a:t>i</a:t>
            </a:r>
            <a:r>
              <a:rPr sz="3600" b="1" spc="-20" dirty="0">
                <a:latin typeface="Times New Roman"/>
                <a:cs typeface="Times New Roman"/>
              </a:rPr>
              <a:t>v</a:t>
            </a:r>
            <a:r>
              <a:rPr sz="3600" b="1" spc="-25" dirty="0">
                <a:latin typeface="Times New Roman"/>
                <a:cs typeface="Times New Roman"/>
              </a:rPr>
              <a:t>e</a:t>
            </a:r>
            <a:r>
              <a:rPr sz="3600" b="1" dirty="0">
                <a:latin typeface="Times New Roman"/>
                <a:cs typeface="Times New Roman"/>
              </a:rPr>
              <a:t>s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0" y="1874357"/>
            <a:ext cx="8736965" cy="167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2900"/>
              </a:lnSpc>
            </a:pP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objective</a:t>
            </a:r>
            <a:r>
              <a:rPr sz="2400" dirty="0">
                <a:latin typeface="Times New Roman"/>
                <a:cs typeface="Times New Roman"/>
              </a:rPr>
              <a:t> of 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roject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automate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proce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ut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o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gani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im</a:t>
            </a:r>
            <a:r>
              <a:rPr sz="2400" spc="-15" dirty="0">
                <a:latin typeface="Times New Roman"/>
                <a:cs typeface="Times New Roman"/>
              </a:rPr>
              <a:t>prove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pe</a:t>
            </a:r>
            <a:r>
              <a:rPr sz="2400" dirty="0">
                <a:latin typeface="Times New Roman"/>
                <a:cs typeface="Times New Roman"/>
              </a:rPr>
              <a:t>rf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rmance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us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of </a:t>
            </a:r>
            <a:r>
              <a:rPr sz="2400" spc="-15" dirty="0">
                <a:latin typeface="Times New Roman"/>
                <a:cs typeface="Times New Roman"/>
              </a:rPr>
              <a:t>paper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ss </a:t>
            </a:r>
            <a:r>
              <a:rPr sz="2400" spc="-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om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 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bjective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20" y="3889252"/>
            <a:ext cx="1327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899" y="3899985"/>
            <a:ext cx="70294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dirty="0">
                <a:latin typeface="Times New Roman"/>
                <a:cs typeface="Times New Roman"/>
              </a:rPr>
              <a:t> s</a:t>
            </a:r>
            <a:r>
              <a:rPr sz="2400" spc="-10" dirty="0">
                <a:latin typeface="Times New Roman"/>
                <a:cs typeface="Times New Roman"/>
              </a:rPr>
              <a:t>tudent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count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1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fectivel</a:t>
            </a:r>
            <a:r>
              <a:rPr sz="2400" dirty="0">
                <a:latin typeface="Times New Roman"/>
                <a:cs typeface="Times New Roman"/>
              </a:rPr>
              <a:t>y 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20" y="4568932"/>
            <a:ext cx="1327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900" y="4579296"/>
            <a:ext cx="48780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devel</a:t>
            </a:r>
            <a:r>
              <a:rPr sz="2400" dirty="0">
                <a:latin typeface="Times New Roman"/>
                <a:cs typeface="Times New Roman"/>
              </a:rPr>
              <a:t>op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dmi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on sy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em</a:t>
            </a:r>
            <a:r>
              <a:rPr sz="2400" dirty="0">
                <a:latin typeface="Times New Roman"/>
                <a:cs typeface="Times New Roman"/>
              </a:rPr>
              <a:t> 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220" y="5248256"/>
            <a:ext cx="1327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899" y="5260049"/>
            <a:ext cx="70980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s</a:t>
            </a:r>
            <a:r>
              <a:rPr sz="2400" spc="-10" dirty="0">
                <a:latin typeface="Times New Roman"/>
                <a:cs typeface="Times New Roman"/>
              </a:rPr>
              <a:t>tore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ormati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ude</a:t>
            </a:r>
            <a:r>
              <a:rPr sz="2400" spc="-10" dirty="0">
                <a:latin typeface="Times New Roman"/>
                <a:cs typeface="Times New Roman"/>
              </a:rPr>
              <a:t>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</a:t>
            </a:r>
            <a:r>
              <a:rPr sz="2400" spc="-15" dirty="0">
                <a:latin typeface="Times New Roman"/>
                <a:cs typeface="Times New Roman"/>
              </a:rPr>
              <a:t>nage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them</a:t>
            </a:r>
            <a:r>
              <a:rPr sz="2400" dirty="0">
                <a:latin typeface="Times New Roman"/>
                <a:cs typeface="Times New Roman"/>
              </a:rPr>
              <a:t> 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220" y="5927580"/>
            <a:ext cx="1327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899" y="5939741"/>
            <a:ext cx="53016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rieve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nfo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mati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require</a:t>
            </a:r>
            <a:r>
              <a:rPr sz="2400" dirty="0">
                <a:latin typeface="Times New Roman"/>
                <a:cs typeface="Times New Roman"/>
              </a:rPr>
              <a:t>d 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/>
              <a:t>3.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30" dirty="0"/>
              <a:t>c</a:t>
            </a:r>
            <a:r>
              <a:rPr dirty="0"/>
              <a:t>op</a:t>
            </a:r>
            <a:r>
              <a:rPr spc="-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657" y="1638201"/>
            <a:ext cx="8129905" cy="324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Font typeface="Times New Roman"/>
              <a:buAutoNum type="arabicPeriod"/>
              <a:tabLst>
                <a:tab pos="318135" algn="l"/>
              </a:tabLst>
            </a:pP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appl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leg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s,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15" dirty="0">
                <a:latin typeface="Times New Roman"/>
                <a:cs typeface="Times New Roman"/>
              </a:rPr>
              <a:t>edu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ns</a:t>
            </a:r>
            <a:r>
              <a:rPr sz="2400" spc="-10" dirty="0">
                <a:latin typeface="Times New Roman"/>
                <a:cs typeface="Times New Roman"/>
              </a:rPr>
              <a:t>titut</a:t>
            </a:r>
            <a:r>
              <a:rPr sz="2400" dirty="0">
                <a:latin typeface="Times New Roman"/>
                <a:cs typeface="Times New Roman"/>
              </a:rPr>
              <a:t>io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Font typeface="Times New Roman"/>
              <a:buAutoNum type="arabicPeriod"/>
              <a:tabLst>
                <a:tab pos="318135" algn="l"/>
              </a:tabLst>
            </a:pP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seful</a:t>
            </a:r>
            <a:r>
              <a:rPr sz="2400" dirty="0">
                <a:latin typeface="Times New Roman"/>
                <a:cs typeface="Times New Roman"/>
              </a:rPr>
              <a:t> to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dent</a:t>
            </a:r>
            <a:r>
              <a:rPr sz="2400" dirty="0">
                <a:latin typeface="Times New Roman"/>
                <a:cs typeface="Times New Roman"/>
              </a:rPr>
              <a:t>s, </a:t>
            </a:r>
            <a:r>
              <a:rPr sz="2400" spc="-10" dirty="0">
                <a:latin typeface="Times New Roman"/>
                <a:cs typeface="Times New Roman"/>
              </a:rPr>
              <a:t>parent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lege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6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17500" marR="766445" indent="-304800">
              <a:lnSpc>
                <a:spcPct val="100000"/>
              </a:lnSpc>
              <a:buFont typeface="Times New Roman"/>
              <a:buAutoNum type="arabicPeriod"/>
              <a:tabLst>
                <a:tab pos="318135" algn="l"/>
              </a:tabLst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tud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appl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o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ns</a:t>
            </a:r>
            <a:r>
              <a:rPr sz="2400" spc="-10" dirty="0">
                <a:latin typeface="Times New Roman"/>
                <a:cs typeface="Times New Roman"/>
              </a:rPr>
              <a:t>tituti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kno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3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equirement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hro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h p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rtal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17500" marR="861060" indent="-304800">
              <a:lnSpc>
                <a:spcPct val="100000"/>
              </a:lnSpc>
              <a:buFont typeface="Times New Roman"/>
              <a:buAutoNum type="arabicPeriod"/>
              <a:tabLst>
                <a:tab pos="318135" algn="l"/>
              </a:tabLst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erit declara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o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uc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detail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di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playe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gh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rtal</a:t>
            </a:r>
            <a:r>
              <a:rPr sz="2400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5.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5" dirty="0"/>
              <a:t>O</a:t>
            </a:r>
            <a:r>
              <a:rPr spc="-5" dirty="0"/>
              <a:t>utc</a:t>
            </a:r>
            <a:r>
              <a:rPr spc="-25" dirty="0"/>
              <a:t>ome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30" dirty="0"/>
              <a:t>P</a:t>
            </a:r>
            <a:r>
              <a:rPr spc="-80" dirty="0"/>
              <a:t>r</a:t>
            </a:r>
            <a:r>
              <a:rPr spc="-15" dirty="0"/>
              <a:t>oj</a:t>
            </a:r>
            <a:r>
              <a:rPr spc="-30" dirty="0"/>
              <a:t>e</a:t>
            </a:r>
            <a:r>
              <a:rPr spc="-25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339" y="1958142"/>
            <a:ext cx="8620760" cy="289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Times New Roman"/>
              <a:buAutoNum type="arabicPeriod"/>
              <a:tabLst>
                <a:tab pos="30162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dmi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20" dirty="0">
                <a:latin typeface="Times New Roman"/>
                <a:cs typeface="Times New Roman"/>
              </a:rPr>
              <a:t>&amp;</a:t>
            </a:r>
            <a:r>
              <a:rPr sz="2400" dirty="0">
                <a:latin typeface="Times New Roman"/>
                <a:cs typeface="Times New Roman"/>
              </a:rPr>
              <a:t> s</a:t>
            </a:r>
            <a:r>
              <a:rPr sz="2400" spc="-10" dirty="0">
                <a:latin typeface="Times New Roman"/>
                <a:cs typeface="Times New Roman"/>
              </a:rPr>
              <a:t>tudent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</a:t>
            </a:r>
            <a:r>
              <a:rPr sz="2400" dirty="0">
                <a:latin typeface="Times New Roman"/>
                <a:cs typeface="Times New Roman"/>
              </a:rPr>
              <a:t>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935" algn="l"/>
              </a:tabLst>
            </a:pPr>
            <a:r>
              <a:rPr sz="2400" spc="-10" dirty="0">
                <a:latin typeface="Times New Roman"/>
                <a:cs typeface="Times New Roman"/>
              </a:rPr>
              <a:t>Student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select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ours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 col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Times New Roman"/>
              <a:buAutoNum type="arabicPeriod"/>
              <a:tabLst>
                <a:tab pos="30162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dmi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ude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place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particula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epa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tment</a:t>
            </a:r>
            <a:r>
              <a:rPr sz="2400" spc="-10" dirty="0">
                <a:latin typeface="Times New Roman"/>
                <a:cs typeface="Times New Roman"/>
              </a:rPr>
              <a:t> t</a:t>
            </a:r>
            <a:r>
              <a:rPr sz="2400" dirty="0">
                <a:latin typeface="Times New Roman"/>
                <a:cs typeface="Times New Roman"/>
              </a:rPr>
              <a:t>hro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h 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oc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935" algn="l"/>
              </a:tabLst>
            </a:pPr>
            <a:r>
              <a:rPr sz="2400" spc="-10" dirty="0">
                <a:latin typeface="Times New Roman"/>
                <a:cs typeface="Times New Roman"/>
              </a:rPr>
              <a:t>Student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5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/>
              <a:t>6.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50" dirty="0"/>
              <a:t>T</a:t>
            </a:r>
            <a:r>
              <a:rPr spc="-30" dirty="0"/>
              <a:t>e</a:t>
            </a:r>
            <a:r>
              <a:rPr spc="-25" dirty="0"/>
              <a:t>c</a:t>
            </a:r>
            <a:r>
              <a:rPr spc="-5" dirty="0"/>
              <a:t>h</a:t>
            </a:r>
            <a:r>
              <a:rPr dirty="0"/>
              <a:t>n</a:t>
            </a:r>
            <a:r>
              <a:rPr spc="-20" dirty="0"/>
              <a:t>o</a:t>
            </a:r>
            <a:r>
              <a:rPr spc="-15" dirty="0"/>
              <a:t>l</a:t>
            </a:r>
            <a:r>
              <a:rPr dirty="0"/>
              <a:t>ogy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15" dirty="0"/>
              <a:t>ta</a:t>
            </a:r>
            <a:r>
              <a:rPr spc="-30" dirty="0"/>
              <a:t>c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5" y="1611556"/>
            <a:ext cx="8578850" cy="429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80"/>
              </a:lnSpc>
            </a:pPr>
            <a:r>
              <a:rPr sz="2400" spc="-125" dirty="0">
                <a:latin typeface="Times New Roman"/>
                <a:cs typeface="Times New Roman"/>
              </a:rPr>
              <a:t>W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hat</a:t>
            </a:r>
            <a:r>
              <a:rPr sz="2400" dirty="0">
                <a:latin typeface="Times New Roman"/>
                <a:cs typeface="Times New Roman"/>
              </a:rPr>
              <a:t> you </a:t>
            </a:r>
            <a:r>
              <a:rPr sz="2400" spc="-15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nne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5" dirty="0">
                <a:latin typeface="Times New Roman"/>
                <a:cs typeface="Times New Roman"/>
              </a:rPr>
              <a:t>devel</a:t>
            </a:r>
            <a:r>
              <a:rPr sz="2400" dirty="0">
                <a:latin typeface="Times New Roman"/>
                <a:cs typeface="Times New Roman"/>
              </a:rPr>
              <a:t>op f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 ( </a:t>
            </a:r>
            <a:r>
              <a:rPr sz="2400" spc="-5" dirty="0">
                <a:latin typeface="Times New Roman"/>
                <a:cs typeface="Times New Roman"/>
              </a:rPr>
              <a:t>GU</a:t>
            </a:r>
            <a:r>
              <a:rPr sz="2400" dirty="0">
                <a:latin typeface="Times New Roman"/>
                <a:cs typeface="Times New Roman"/>
              </a:rPr>
              <a:t>I 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&amp;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Ba</a:t>
            </a:r>
            <a:r>
              <a:rPr sz="2400" spc="-15" dirty="0">
                <a:latin typeface="Times New Roman"/>
                <a:cs typeface="Times New Roman"/>
              </a:rPr>
              <a:t>cke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Databa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10" dirty="0">
                <a:latin typeface="Times New Roman"/>
                <a:cs typeface="Times New Roman"/>
              </a:rPr>
              <a:t>applicable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- My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Times New Roman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- J</a:t>
            </a:r>
            <a:r>
              <a:rPr sz="2400" spc="-305" dirty="0">
                <a:latin typeface="Times New Roman"/>
                <a:cs typeface="Times New Roman"/>
              </a:rPr>
              <a:t>AV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Times New Roman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spc="5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35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onnectiv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y)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imes New Roman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cl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Times New Roman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ts val="287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305" dirty="0">
                <a:latin typeface="Times New Roman"/>
                <a:cs typeface="Times New Roman"/>
              </a:rPr>
              <a:t>A</a:t>
            </a:r>
            <a:r>
              <a:rPr sz="2400" spc="-3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583" y="310277"/>
            <a:ext cx="59258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Times New Roman"/>
                <a:cs typeface="Times New Roman"/>
              </a:rPr>
              <a:t>7. </a:t>
            </a:r>
            <a:r>
              <a:rPr sz="3600" b="1" spc="-30" dirty="0">
                <a:latin typeface="Times New Roman"/>
                <a:cs typeface="Times New Roman"/>
              </a:rPr>
              <a:t>B</a:t>
            </a:r>
            <a:r>
              <a:rPr sz="3600" b="1" spc="-15" dirty="0">
                <a:latin typeface="Times New Roman"/>
                <a:cs typeface="Times New Roman"/>
              </a:rPr>
              <a:t>l</a:t>
            </a:r>
            <a:r>
              <a:rPr sz="3600" b="1" spc="-20" dirty="0">
                <a:latin typeface="Times New Roman"/>
                <a:cs typeface="Times New Roman"/>
              </a:rPr>
              <a:t>o</a:t>
            </a:r>
            <a:r>
              <a:rPr sz="3600" b="1" spc="-30" dirty="0">
                <a:latin typeface="Times New Roman"/>
                <a:cs typeface="Times New Roman"/>
              </a:rPr>
              <a:t>c</a:t>
            </a:r>
            <a:r>
              <a:rPr sz="3600" b="1" dirty="0">
                <a:latin typeface="Times New Roman"/>
                <a:cs typeface="Times New Roman"/>
              </a:rPr>
              <a:t>k </a:t>
            </a:r>
            <a:r>
              <a:rPr sz="3600" b="1" spc="-5" dirty="0">
                <a:latin typeface="Times New Roman"/>
                <a:cs typeface="Times New Roman"/>
              </a:rPr>
              <a:t>Di</a:t>
            </a:r>
            <a:r>
              <a:rPr sz="3600" b="1" spc="-20" dirty="0">
                <a:latin typeface="Times New Roman"/>
                <a:cs typeface="Times New Roman"/>
              </a:rPr>
              <a:t>ag</a:t>
            </a:r>
            <a:r>
              <a:rPr sz="3600" b="1" spc="-25" dirty="0">
                <a:latin typeface="Times New Roman"/>
                <a:cs typeface="Times New Roman"/>
              </a:rPr>
              <a:t>r</a:t>
            </a:r>
            <a:r>
              <a:rPr sz="3600" b="1" dirty="0">
                <a:latin typeface="Times New Roman"/>
                <a:cs typeface="Times New Roman"/>
              </a:rPr>
              <a:t>a</a:t>
            </a:r>
            <a:r>
              <a:rPr sz="3600" b="1" spc="-10" dirty="0">
                <a:latin typeface="Times New Roman"/>
                <a:cs typeface="Times New Roman"/>
              </a:rPr>
              <a:t>m/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40" dirty="0">
                <a:latin typeface="Times New Roman"/>
                <a:cs typeface="Times New Roman"/>
              </a:rPr>
              <a:t>F</a:t>
            </a:r>
            <a:r>
              <a:rPr sz="3600" b="1" spc="-15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ow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</a:t>
            </a:r>
            <a:r>
              <a:rPr sz="3600" b="1" dirty="0">
                <a:latin typeface="Times New Roman"/>
                <a:cs typeface="Times New Roman"/>
              </a:rPr>
              <a:t>h</a:t>
            </a:r>
            <a:r>
              <a:rPr sz="3600" b="1" spc="-20" dirty="0">
                <a:latin typeface="Times New Roman"/>
                <a:cs typeface="Times New Roman"/>
              </a:rPr>
              <a:t>a</a:t>
            </a:r>
            <a:r>
              <a:rPr sz="3600" b="1" spc="-30" dirty="0">
                <a:latin typeface="Times New Roman"/>
                <a:cs typeface="Times New Roman"/>
              </a:rPr>
              <a:t>r</a:t>
            </a:r>
            <a:r>
              <a:rPr sz="3600" b="1" dirty="0"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7075" y="1152751"/>
            <a:ext cx="7839730" cy="5867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2908" y="3476478"/>
            <a:ext cx="2680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0" dirty="0">
                <a:latin typeface="Times New Roman"/>
                <a:cs typeface="Times New Roman"/>
              </a:rPr>
              <a:t>T</a:t>
            </a:r>
            <a:r>
              <a:rPr sz="3600" spc="-20" dirty="0">
                <a:latin typeface="Times New Roman"/>
                <a:cs typeface="Times New Roman"/>
              </a:rPr>
              <a:t>h</a:t>
            </a:r>
            <a:r>
              <a:rPr sz="3600" spc="-30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nk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350" dirty="0">
                <a:latin typeface="Times New Roman"/>
                <a:cs typeface="Times New Roman"/>
              </a:rPr>
              <a:t>Y</a:t>
            </a:r>
            <a:r>
              <a:rPr sz="3600" dirty="0">
                <a:latin typeface="Times New Roman"/>
                <a:cs typeface="Times New Roman"/>
              </a:rPr>
              <a:t>ou...!!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Benutzerdefiniert</PresentationFormat>
  <Paragraphs>67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3. Scope</vt:lpstr>
      <vt:lpstr>5. Outcome of Project</vt:lpstr>
      <vt:lpstr>6. Technology Stack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2022-11-10T13:45:23Z</dcterms:created>
  <dcterms:modified xsi:type="dcterms:W3CDTF">2022-11-10T12:45:30Z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2022-11-10T00:00:00Z</vt:filetime>
  </property>
  <property fmtid="{D5CDD505-2E9C-101B-9397-08002B2CF9AE}" pid="3" name="LastSaved">
    <vt:filetime>2022-11-10T00:00:00Z</vt:filetime>
  </property>
</Properties>
</file>