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0704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2/27/2023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2/27/2023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29713" y="2306798"/>
            <a:ext cx="4941771" cy="1122202"/>
          </a:xfrm>
        </p:spPr>
        <p:txBody>
          <a:bodyPr/>
          <a:lstStyle/>
          <a:p>
            <a:r>
              <a:rPr lang="en-US" sz="8000" dirty="0"/>
              <a:t>RAD!!!!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899"/>
            <a:ext cx="6333688" cy="1325563"/>
          </a:xfrm>
        </p:spPr>
        <p:txBody>
          <a:bodyPr/>
          <a:lstStyle/>
          <a:p>
            <a:r>
              <a:rPr lang="en-US" dirty="0"/>
              <a:t>Design and success criteria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9A5AFC-5580-7424-C6DC-0E6989745081}"/>
              </a:ext>
            </a:extLst>
          </p:cNvPr>
          <p:cNvSpPr txBox="1"/>
          <p:nvPr/>
        </p:nvSpPr>
        <p:spPr>
          <a:xfrm>
            <a:off x="0" y="1610685"/>
            <a:ext cx="413299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Login system: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We are going to ask the user firstly if: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They have an account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Their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Their account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Their email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Their postcode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Their password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Then after that the user will be able to access their account and their balance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59880E-32A7-B90B-F5AA-17EF5BB65108}"/>
              </a:ext>
            </a:extLst>
          </p:cNvPr>
          <p:cNvSpPr txBox="1"/>
          <p:nvPr/>
        </p:nvSpPr>
        <p:spPr>
          <a:xfrm>
            <a:off x="4577610" y="1610685"/>
            <a:ext cx="403928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GUI: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Allow the user to enter their details for the program. While also giving the option to create a new account and also recover their account if they forgot their password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It will show the user their balance and also allow them to change their balance if they want to withdraw/give money into their account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9E2524-057A-ACB6-A723-DC1F22E572FF}"/>
              </a:ext>
            </a:extLst>
          </p:cNvPr>
          <p:cNvSpPr txBox="1"/>
          <p:nvPr/>
        </p:nvSpPr>
        <p:spPr>
          <a:xfrm>
            <a:off x="8808440" y="1610685"/>
            <a:ext cx="33835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Success criteria: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</a:rPr>
              <a:t>Login system gives right responses to requests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</a:rPr>
              <a:t>Only show own private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</a:rPr>
              <a:t>Functional GUI</a:t>
            </a:r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1036A3D6407494CB85552881768C84E" ma:contentTypeVersion="11" ma:contentTypeDescription="Create a new document." ma:contentTypeScope="" ma:versionID="e3bacd073bc459ca31c261e99db047c3">
  <xsd:schema xmlns:xsd="http://www.w3.org/2001/XMLSchema" xmlns:xs="http://www.w3.org/2001/XMLSchema" xmlns:p="http://schemas.microsoft.com/office/2006/metadata/properties" xmlns:ns3="70bf9497-2b73-47ef-a7d6-e35f61b841c1" targetNamespace="http://schemas.microsoft.com/office/2006/metadata/properties" ma:root="true" ma:fieldsID="2c4953e44fcaabee3f49637fb86d9337" ns3:_="">
    <xsd:import namespace="70bf9497-2b73-47ef-a7d6-e35f61b841c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CloudMigratorOriginId" minOccurs="0"/>
                <xsd:element ref="ns3:FileHash" minOccurs="0"/>
                <xsd:element ref="ns3:CloudMigratorVersion" minOccurs="0"/>
                <xsd:element ref="ns3:UniqueSourceRef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bf9497-2b73-47ef-a7d6-e35f61b841c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  <xsd:element name="CloudMigratorOriginId" ma:index="11" nillable="true" ma:displayName="CloudMigratorOriginId" ma:internalName="CloudMigratorOriginId">
      <xsd:simpleType>
        <xsd:restriction base="dms:Note">
          <xsd:maxLength value="255"/>
        </xsd:restriction>
      </xsd:simpleType>
    </xsd:element>
    <xsd:element name="FileHash" ma:index="12" nillable="true" ma:displayName="FileHash" ma:internalName="FileHash">
      <xsd:simpleType>
        <xsd:restriction base="dms:Note">
          <xsd:maxLength value="255"/>
        </xsd:restriction>
      </xsd:simpleType>
    </xsd:element>
    <xsd:element name="CloudMigratorVersion" ma:index="13" nillable="true" ma:displayName="CloudMigratorVersion" ma:internalName="CloudMigratorVersion">
      <xsd:simpleType>
        <xsd:restriction base="dms:Note">
          <xsd:maxLength value="255"/>
        </xsd:restriction>
      </xsd:simpleType>
    </xsd:element>
    <xsd:element name="UniqueSourceRef" ma:index="14" nillable="true" ma:displayName="UniqueSourceRef" ma:internalName="UniqueSourceRef">
      <xsd:simpleType>
        <xsd:restriction base="dms:Note">
          <xsd:maxLength value="255"/>
        </xsd:restriction>
      </xsd:simpleType>
    </xsd:element>
    <xsd:element name="MediaServiceMetadata" ma:index="15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6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0bf9497-2b73-47ef-a7d6-e35f61b841c1" xsi:nil="true"/>
    <FileHash xmlns="70bf9497-2b73-47ef-a7d6-e35f61b841c1" xsi:nil="true"/>
    <CloudMigratorOriginId xmlns="70bf9497-2b73-47ef-a7d6-e35f61b841c1" xsi:nil="true"/>
    <CloudMigratorVersion xmlns="70bf9497-2b73-47ef-a7d6-e35f61b841c1" xsi:nil="true"/>
    <UniqueSourceRef xmlns="70bf9497-2b73-47ef-a7d6-e35f61b841c1" xsi:nil="true"/>
  </documentManagement>
</p:properties>
</file>

<file path=customXml/itemProps1.xml><?xml version="1.0" encoding="utf-8"?>
<ds:datastoreItem xmlns:ds="http://schemas.openxmlformats.org/officeDocument/2006/customXml" ds:itemID="{8CBD11F1-703F-404D-9D7F-1ED9059AAE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0bf9497-2b73-47ef-a7d6-e35f61b841c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C43685-694E-4579-B109-3C418D49DA65}">
  <ds:schemaRefs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elements/1.1/"/>
    <ds:schemaRef ds:uri="http://purl.org/dc/terms/"/>
    <ds:schemaRef ds:uri="http://schemas.openxmlformats.org/package/2006/metadata/core-properties"/>
    <ds:schemaRef ds:uri="http://purl.org/dc/dcmitype/"/>
    <ds:schemaRef ds:uri="70bf9497-2b73-47ef-a7d6-e35f61b841c1"/>
    <ds:schemaRef ds:uri="http://schemas.microsoft.com/office/2006/metadata/propertie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33</TotalTime>
  <Words>125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Tenorite</vt:lpstr>
      <vt:lpstr>Office Theme</vt:lpstr>
      <vt:lpstr>RAD!!!!</vt:lpstr>
      <vt:lpstr>Design and success criteria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RAD!!!!</dc:title>
  <dc:creator>Marcus Kwok-Hirst (Student Silverdale School)</dc:creator>
  <cp:lastModifiedBy>Marcus Kwok-Hirst (Student Silverdale School)</cp:lastModifiedBy>
  <cp:revision>9</cp:revision>
  <dcterms:created xsi:type="dcterms:W3CDTF">2023-02-27T13:39:38Z</dcterms:created>
  <dcterms:modified xsi:type="dcterms:W3CDTF">2023-02-27T14:18:35Z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0x01010061036A3D6407494CB85552881768C84E</vt:lpwstr>
  </property>
</Properties>
</file>