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5"/>
  </p:sldMasterIdLst>
  <p:sldIdLst>
    <p:sldId id="256" r:id="rId6"/>
    <p:sldId id="266" r:id="rId7"/>
    <p:sldId id="257" r:id="rId8"/>
    <p:sldId id="260" r:id="rId9"/>
    <p:sldId id="258" r:id="rId10"/>
    <p:sldId id="267" r:id="rId11"/>
    <p:sldId id="259" r:id="rId12"/>
    <p:sldId id="262" r:id="rId13"/>
    <p:sldId id="263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A65E9B-09DE-DA42-2972-0EDD97191087}" v="90" dt="2022-11-12T04:55:07.399"/>
    <p1510:client id="{15FC57D1-4F75-B04B-6315-1D9FE91683AA}" v="136" dt="2022-11-12T05:47:24.690"/>
    <p1510:client id="{3C871364-2641-4F32-BD7B-A10A1F2A9F0F}" v="396" dt="2022-11-12T03:52:11.820"/>
    <p1510:client id="{A1CC3CF4-EE41-428C-BF30-A121827D6DE2}" v="136" dt="2022-11-12T17:13:27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, Pragti" userId="6447c971-9307-4a49-bef1-2dd2669b6dbc" providerId="ADAL" clId="{3C871364-2641-4F32-BD7B-A10A1F2A9F0F}"/>
    <pc:docChg chg="custSel modSld">
      <pc:chgData name="Singh, Pragti" userId="6447c971-9307-4a49-bef1-2dd2669b6dbc" providerId="ADAL" clId="{3C871364-2641-4F32-BD7B-A10A1F2A9F0F}" dt="2022-11-12T03:52:11.820" v="443" actId="20577"/>
      <pc:docMkLst>
        <pc:docMk/>
      </pc:docMkLst>
      <pc:sldChg chg="modSp">
        <pc:chgData name="Singh, Pragti" userId="6447c971-9307-4a49-bef1-2dd2669b6dbc" providerId="ADAL" clId="{3C871364-2641-4F32-BD7B-A10A1F2A9F0F}" dt="2022-11-12T03:50:33.712" v="81" actId="20577"/>
        <pc:sldMkLst>
          <pc:docMk/>
          <pc:sldMk cId="4195061691" sldId="257"/>
        </pc:sldMkLst>
        <pc:spChg chg="mod">
          <ac:chgData name="Singh, Pragti" userId="6447c971-9307-4a49-bef1-2dd2669b6dbc" providerId="ADAL" clId="{3C871364-2641-4F32-BD7B-A10A1F2A9F0F}" dt="2022-11-12T03:50:33.712" v="81" actId="20577"/>
          <ac:spMkLst>
            <pc:docMk/>
            <pc:sldMk cId="4195061691" sldId="257"/>
            <ac:spMk id="4" creationId="{696EE638-7C24-43C3-9263-D0455820DAEA}"/>
          </ac:spMkLst>
        </pc:spChg>
      </pc:sldChg>
      <pc:sldChg chg="addSp delSp modSp mod">
        <pc:chgData name="Singh, Pragti" userId="6447c971-9307-4a49-bef1-2dd2669b6dbc" providerId="ADAL" clId="{3C871364-2641-4F32-BD7B-A10A1F2A9F0F}" dt="2022-11-12T03:50:53.537" v="125" actId="20577"/>
        <pc:sldMkLst>
          <pc:docMk/>
          <pc:sldMk cId="3214515431" sldId="259"/>
        </pc:sldMkLst>
        <pc:spChg chg="add del mod">
          <ac:chgData name="Singh, Pragti" userId="6447c971-9307-4a49-bef1-2dd2669b6dbc" providerId="ADAL" clId="{3C871364-2641-4F32-BD7B-A10A1F2A9F0F}" dt="2022-11-11T17:37:07.931" v="11"/>
          <ac:spMkLst>
            <pc:docMk/>
            <pc:sldMk cId="3214515431" sldId="259"/>
            <ac:spMk id="5" creationId="{102A80AA-46AA-4CA5-BC94-5A8D843C4193}"/>
          </ac:spMkLst>
        </pc:spChg>
        <pc:spChg chg="mod">
          <ac:chgData name="Singh, Pragti" userId="6447c971-9307-4a49-bef1-2dd2669b6dbc" providerId="ADAL" clId="{3C871364-2641-4F32-BD7B-A10A1F2A9F0F}" dt="2022-11-12T03:50:53.537" v="125" actId="20577"/>
          <ac:spMkLst>
            <pc:docMk/>
            <pc:sldMk cId="3214515431" sldId="259"/>
            <ac:spMk id="36" creationId="{952E5E65-C8F9-414E-B2A4-8E305E11FFC3}"/>
          </ac:spMkLst>
        </pc:spChg>
        <pc:picChg chg="del">
          <ac:chgData name="Singh, Pragti" userId="6447c971-9307-4a49-bef1-2dd2669b6dbc" providerId="ADAL" clId="{3C871364-2641-4F32-BD7B-A10A1F2A9F0F}" dt="2022-11-11T17:35:54.034" v="0" actId="21"/>
          <ac:picMkLst>
            <pc:docMk/>
            <pc:sldMk cId="3214515431" sldId="259"/>
            <ac:picMk id="4" creationId="{D6CB1FE5-C075-45CC-8B22-FD203A2391B8}"/>
          </ac:picMkLst>
        </pc:picChg>
        <pc:picChg chg="add del mod">
          <ac:chgData name="Singh, Pragti" userId="6447c971-9307-4a49-bef1-2dd2669b6dbc" providerId="ADAL" clId="{3C871364-2641-4F32-BD7B-A10A1F2A9F0F}" dt="2022-11-11T17:36:02.839" v="2" actId="21"/>
          <ac:picMkLst>
            <pc:docMk/>
            <pc:sldMk cId="3214515431" sldId="259"/>
            <ac:picMk id="6" creationId="{479B8B57-0734-42C4-8FBF-54FC932D9169}"/>
          </ac:picMkLst>
        </pc:picChg>
        <pc:picChg chg="del mod">
          <ac:chgData name="Singh, Pragti" userId="6447c971-9307-4a49-bef1-2dd2669b6dbc" providerId="ADAL" clId="{3C871364-2641-4F32-BD7B-A10A1F2A9F0F}" dt="2022-11-11T17:36:43.913" v="10" actId="21"/>
          <ac:picMkLst>
            <pc:docMk/>
            <pc:sldMk cId="3214515431" sldId="259"/>
            <ac:picMk id="8" creationId="{577A978D-74BC-4569-95C1-4A1EC8207DE4}"/>
          </ac:picMkLst>
        </pc:picChg>
        <pc:picChg chg="add mod">
          <ac:chgData name="Singh, Pragti" userId="6447c971-9307-4a49-bef1-2dd2669b6dbc" providerId="ADAL" clId="{3C871364-2641-4F32-BD7B-A10A1F2A9F0F}" dt="2022-11-11T17:36:40.862" v="8" actId="14100"/>
          <ac:picMkLst>
            <pc:docMk/>
            <pc:sldMk cId="3214515431" sldId="259"/>
            <ac:picMk id="1026" creationId="{FB9F1348-C5E3-4918-A1A8-A86BDB06BDD0}"/>
          </ac:picMkLst>
        </pc:picChg>
        <pc:picChg chg="add mod">
          <ac:chgData name="Singh, Pragti" userId="6447c971-9307-4a49-bef1-2dd2669b6dbc" providerId="ADAL" clId="{3C871364-2641-4F32-BD7B-A10A1F2A9F0F}" dt="2022-11-11T17:37:25.261" v="16" actId="14100"/>
          <ac:picMkLst>
            <pc:docMk/>
            <pc:sldMk cId="3214515431" sldId="259"/>
            <ac:picMk id="1028" creationId="{2D1969AF-0266-45B0-9A00-DA04F05EE09F}"/>
          </ac:picMkLst>
        </pc:picChg>
      </pc:sldChg>
      <pc:sldChg chg="addSp delSp modSp mod">
        <pc:chgData name="Singh, Pragti" userId="6447c971-9307-4a49-bef1-2dd2669b6dbc" providerId="ADAL" clId="{3C871364-2641-4F32-BD7B-A10A1F2A9F0F}" dt="2022-11-12T03:51:26.435" v="205" actId="20577"/>
        <pc:sldMkLst>
          <pc:docMk/>
          <pc:sldMk cId="4215637894" sldId="262"/>
        </pc:sldMkLst>
        <pc:spChg chg="mod">
          <ac:chgData name="Singh, Pragti" userId="6447c971-9307-4a49-bef1-2dd2669b6dbc" providerId="ADAL" clId="{3C871364-2641-4F32-BD7B-A10A1F2A9F0F}" dt="2022-11-12T03:51:16.526" v="168" actId="20577"/>
          <ac:spMkLst>
            <pc:docMk/>
            <pc:sldMk cId="4215637894" sldId="262"/>
            <ac:spMk id="23" creationId="{9CE2EB70-A2B2-4B21-AFA6-DB0EAC4D5667}"/>
          </ac:spMkLst>
        </pc:spChg>
        <pc:spChg chg="mod">
          <ac:chgData name="Singh, Pragti" userId="6447c971-9307-4a49-bef1-2dd2669b6dbc" providerId="ADAL" clId="{3C871364-2641-4F32-BD7B-A10A1F2A9F0F}" dt="2022-11-12T03:51:26.435" v="205" actId="20577"/>
          <ac:spMkLst>
            <pc:docMk/>
            <pc:sldMk cId="4215637894" sldId="262"/>
            <ac:spMk id="24" creationId="{9E8E76AE-C089-40D3-ABEE-01825DCF170B}"/>
          </ac:spMkLst>
        </pc:spChg>
        <pc:picChg chg="del">
          <ac:chgData name="Singh, Pragti" userId="6447c971-9307-4a49-bef1-2dd2669b6dbc" providerId="ADAL" clId="{3C871364-2641-4F32-BD7B-A10A1F2A9F0F}" dt="2022-11-11T17:37:36.547" v="17" actId="21"/>
          <ac:picMkLst>
            <pc:docMk/>
            <pc:sldMk cId="4215637894" sldId="262"/>
            <ac:picMk id="16" creationId="{BE817C2E-3A51-4766-B371-17517EB093CD}"/>
          </ac:picMkLst>
        </pc:picChg>
        <pc:picChg chg="del mod">
          <ac:chgData name="Singh, Pragti" userId="6447c971-9307-4a49-bef1-2dd2669b6dbc" providerId="ADAL" clId="{3C871364-2641-4F32-BD7B-A10A1F2A9F0F}" dt="2022-11-11T17:38:36.451" v="23" actId="21"/>
          <ac:picMkLst>
            <pc:docMk/>
            <pc:sldMk cId="4215637894" sldId="262"/>
            <ac:picMk id="22" creationId="{39D8AB8D-4003-4B86-82D4-332D4CE4AE6E}"/>
          </ac:picMkLst>
        </pc:picChg>
        <pc:picChg chg="add mod">
          <ac:chgData name="Singh, Pragti" userId="6447c971-9307-4a49-bef1-2dd2669b6dbc" providerId="ADAL" clId="{3C871364-2641-4F32-BD7B-A10A1F2A9F0F}" dt="2022-11-11T17:38:32.627" v="21" actId="1076"/>
          <ac:picMkLst>
            <pc:docMk/>
            <pc:sldMk cId="4215637894" sldId="262"/>
            <ac:picMk id="2050" creationId="{B0FA4B6A-4E02-4628-B826-777BF1218474}"/>
          </ac:picMkLst>
        </pc:picChg>
        <pc:picChg chg="add mod">
          <ac:chgData name="Singh, Pragti" userId="6447c971-9307-4a49-bef1-2dd2669b6dbc" providerId="ADAL" clId="{3C871364-2641-4F32-BD7B-A10A1F2A9F0F}" dt="2022-11-11T17:39:38.264" v="30" actId="14100"/>
          <ac:picMkLst>
            <pc:docMk/>
            <pc:sldMk cId="4215637894" sldId="262"/>
            <ac:picMk id="2052" creationId="{049813BD-CE2D-4227-9F7D-D42C2A7D98A3}"/>
          </ac:picMkLst>
        </pc:picChg>
      </pc:sldChg>
      <pc:sldChg chg="addSp delSp modSp mod">
        <pc:chgData name="Singh, Pragti" userId="6447c971-9307-4a49-bef1-2dd2669b6dbc" providerId="ADAL" clId="{3C871364-2641-4F32-BD7B-A10A1F2A9F0F}" dt="2022-11-12T03:52:11.820" v="443" actId="20577"/>
        <pc:sldMkLst>
          <pc:docMk/>
          <pc:sldMk cId="4119768863" sldId="263"/>
        </pc:sldMkLst>
        <pc:spChg chg="mod">
          <ac:chgData name="Singh, Pragti" userId="6447c971-9307-4a49-bef1-2dd2669b6dbc" providerId="ADAL" clId="{3C871364-2641-4F32-BD7B-A10A1F2A9F0F}" dt="2022-11-12T03:52:02.824" v="360" actId="20577"/>
          <ac:spMkLst>
            <pc:docMk/>
            <pc:sldMk cId="4119768863" sldId="263"/>
            <ac:spMk id="23" creationId="{9CE2EB70-A2B2-4B21-AFA6-DB0EAC4D5667}"/>
          </ac:spMkLst>
        </pc:spChg>
        <pc:spChg chg="mod">
          <ac:chgData name="Singh, Pragti" userId="6447c971-9307-4a49-bef1-2dd2669b6dbc" providerId="ADAL" clId="{3C871364-2641-4F32-BD7B-A10A1F2A9F0F}" dt="2022-11-12T03:52:11.820" v="443" actId="20577"/>
          <ac:spMkLst>
            <pc:docMk/>
            <pc:sldMk cId="4119768863" sldId="263"/>
            <ac:spMk id="24" creationId="{9E8E76AE-C089-40D3-ABEE-01825DCF170B}"/>
          </ac:spMkLst>
        </pc:spChg>
        <pc:picChg chg="del">
          <ac:chgData name="Singh, Pragti" userId="6447c971-9307-4a49-bef1-2dd2669b6dbc" providerId="ADAL" clId="{3C871364-2641-4F32-BD7B-A10A1F2A9F0F}" dt="2022-11-11T17:39:48.458" v="31" actId="21"/>
          <ac:picMkLst>
            <pc:docMk/>
            <pc:sldMk cId="4119768863" sldId="263"/>
            <ac:picMk id="7" creationId="{41FAFF88-2C2B-4C8A-8FBF-C568F082061F}"/>
          </ac:picMkLst>
        </pc:picChg>
        <pc:picChg chg="del mod">
          <ac:chgData name="Singh, Pragti" userId="6447c971-9307-4a49-bef1-2dd2669b6dbc" providerId="ADAL" clId="{3C871364-2641-4F32-BD7B-A10A1F2A9F0F}" dt="2022-11-11T17:42:54.658" v="41" actId="21"/>
          <ac:picMkLst>
            <pc:docMk/>
            <pc:sldMk cId="4119768863" sldId="263"/>
            <ac:picMk id="9" creationId="{2448EC8D-A230-4D19-9879-7E69859F9155}"/>
          </ac:picMkLst>
        </pc:picChg>
        <pc:picChg chg="add mod">
          <ac:chgData name="Singh, Pragti" userId="6447c971-9307-4a49-bef1-2dd2669b6dbc" providerId="ADAL" clId="{3C871364-2641-4F32-BD7B-A10A1F2A9F0F}" dt="2022-11-11T17:42:50.225" v="39" actId="14100"/>
          <ac:picMkLst>
            <pc:docMk/>
            <pc:sldMk cId="4119768863" sldId="263"/>
            <ac:picMk id="3074" creationId="{C164184C-B845-4F6D-A977-ADB0A84DD2B7}"/>
          </ac:picMkLst>
        </pc:picChg>
        <pc:picChg chg="add mod">
          <ac:chgData name="Singh, Pragti" userId="6447c971-9307-4a49-bef1-2dd2669b6dbc" providerId="ADAL" clId="{3C871364-2641-4F32-BD7B-A10A1F2A9F0F}" dt="2022-11-11T17:43:34.239" v="46" actId="14100"/>
          <ac:picMkLst>
            <pc:docMk/>
            <pc:sldMk cId="4119768863" sldId="263"/>
            <ac:picMk id="3076" creationId="{046AA2CF-8D9B-47CA-9D2F-E01C031A8FED}"/>
          </ac:picMkLst>
        </pc:picChg>
      </pc:sldChg>
      <pc:sldChg chg="addSp delSp modSp mod">
        <pc:chgData name="Singh, Pragti" userId="6447c971-9307-4a49-bef1-2dd2669b6dbc" providerId="ADAL" clId="{3C871364-2641-4F32-BD7B-A10A1F2A9F0F}" dt="2022-11-12T03:51:48.996" v="280" actId="20577"/>
        <pc:sldMkLst>
          <pc:docMk/>
          <pc:sldMk cId="1195353530" sldId="264"/>
        </pc:sldMkLst>
        <pc:spChg chg="mod">
          <ac:chgData name="Singh, Pragti" userId="6447c971-9307-4a49-bef1-2dd2669b6dbc" providerId="ADAL" clId="{3C871364-2641-4F32-BD7B-A10A1F2A9F0F}" dt="2022-11-12T03:51:48.996" v="280" actId="20577"/>
          <ac:spMkLst>
            <pc:docMk/>
            <pc:sldMk cId="1195353530" sldId="264"/>
            <ac:spMk id="23" creationId="{9CE2EB70-A2B2-4B21-AFA6-DB0EAC4D5667}"/>
          </ac:spMkLst>
        </pc:spChg>
        <pc:picChg chg="del">
          <ac:chgData name="Singh, Pragti" userId="6447c971-9307-4a49-bef1-2dd2669b6dbc" providerId="ADAL" clId="{3C871364-2641-4F32-BD7B-A10A1F2A9F0F}" dt="2022-11-11T17:43:46.472" v="47" actId="21"/>
          <ac:picMkLst>
            <pc:docMk/>
            <pc:sldMk cId="1195353530" sldId="264"/>
            <ac:picMk id="3" creationId="{0CFDA19A-D098-4CDC-969F-94D58A2330D6}"/>
          </ac:picMkLst>
        </pc:picChg>
        <pc:picChg chg="add mod">
          <ac:chgData name="Singh, Pragti" userId="6447c971-9307-4a49-bef1-2dd2669b6dbc" providerId="ADAL" clId="{3C871364-2641-4F32-BD7B-A10A1F2A9F0F}" dt="2022-11-11T17:44:21.715" v="51" actId="1076"/>
          <ac:picMkLst>
            <pc:docMk/>
            <pc:sldMk cId="1195353530" sldId="264"/>
            <ac:picMk id="4098" creationId="{F15BE583-5FDF-4796-8505-C796EE8EAFBF}"/>
          </ac:picMkLst>
        </pc:picChg>
        <pc:picChg chg="add mod">
          <ac:chgData name="Singh, Pragti" userId="6447c971-9307-4a49-bef1-2dd2669b6dbc" providerId="ADAL" clId="{3C871364-2641-4F32-BD7B-A10A1F2A9F0F}" dt="2022-11-11T17:45:26.507" v="59" actId="14100"/>
          <ac:picMkLst>
            <pc:docMk/>
            <pc:sldMk cId="1195353530" sldId="264"/>
            <ac:picMk id="4100" creationId="{152D70CA-5DCE-4CD8-B668-E6FB8184FF0D}"/>
          </ac:picMkLst>
        </pc:picChg>
      </pc:sldChg>
      <pc:sldChg chg="addSp delSp modSp mod delAnim">
        <pc:chgData name="Singh, Pragti" userId="6447c971-9307-4a49-bef1-2dd2669b6dbc" providerId="ADAL" clId="{3C871364-2641-4F32-BD7B-A10A1F2A9F0F}" dt="2022-11-12T03:51:35.985" v="215" actId="20577"/>
        <pc:sldMkLst>
          <pc:docMk/>
          <pc:sldMk cId="95177953" sldId="265"/>
        </pc:sldMkLst>
        <pc:spChg chg="mod">
          <ac:chgData name="Singh, Pragti" userId="6447c971-9307-4a49-bef1-2dd2669b6dbc" providerId="ADAL" clId="{3C871364-2641-4F32-BD7B-A10A1F2A9F0F}" dt="2022-11-12T03:51:35.985" v="215" actId="20577"/>
          <ac:spMkLst>
            <pc:docMk/>
            <pc:sldMk cId="95177953" sldId="265"/>
            <ac:spMk id="24" creationId="{9E8E76AE-C089-40D3-ABEE-01825DCF170B}"/>
          </ac:spMkLst>
        </pc:spChg>
        <pc:picChg chg="del">
          <ac:chgData name="Singh, Pragti" userId="6447c971-9307-4a49-bef1-2dd2669b6dbc" providerId="ADAL" clId="{3C871364-2641-4F32-BD7B-A10A1F2A9F0F}" dt="2022-11-11T17:45:33.942" v="60" actId="21"/>
          <ac:picMkLst>
            <pc:docMk/>
            <pc:sldMk cId="95177953" sldId="265"/>
            <ac:picMk id="4" creationId="{FDDE095B-F74B-459F-80B5-D76A67B5A120}"/>
          </ac:picMkLst>
        </pc:picChg>
        <pc:picChg chg="add mod">
          <ac:chgData name="Singh, Pragti" userId="6447c971-9307-4a49-bef1-2dd2669b6dbc" providerId="ADAL" clId="{3C871364-2641-4F32-BD7B-A10A1F2A9F0F}" dt="2022-11-11T17:45:56.857" v="63" actId="14100"/>
          <ac:picMkLst>
            <pc:docMk/>
            <pc:sldMk cId="95177953" sldId="265"/>
            <ac:picMk id="5122" creationId="{F069FF04-7517-425F-82CF-95AD86BC3179}"/>
          </ac:picMkLst>
        </pc:picChg>
      </pc:sldChg>
    </pc:docChg>
  </pc:docChgLst>
  <pc:docChgLst>
    <pc:chgData name="Sinha, Pratyush" userId="S::pratyush.sinha01@sap.com::127d360a-b22e-4eae-b506-0f544afeb8d8" providerId="AD" clId="Web-{09A65E9B-09DE-DA42-2972-0EDD97191087}"/>
    <pc:docChg chg="modSld">
      <pc:chgData name="Sinha, Pratyush" userId="S::pratyush.sinha01@sap.com::127d360a-b22e-4eae-b506-0f544afeb8d8" providerId="AD" clId="Web-{09A65E9B-09DE-DA42-2972-0EDD97191087}" dt="2022-11-12T04:55:07.399" v="50" actId="20577"/>
      <pc:docMkLst>
        <pc:docMk/>
      </pc:docMkLst>
      <pc:sldChg chg="modSp">
        <pc:chgData name="Sinha, Pratyush" userId="S::pratyush.sinha01@sap.com::127d360a-b22e-4eae-b506-0f544afeb8d8" providerId="AD" clId="Web-{09A65E9B-09DE-DA42-2972-0EDD97191087}" dt="2022-11-11T18:36:36.712" v="48" actId="1076"/>
        <pc:sldMkLst>
          <pc:docMk/>
          <pc:sldMk cId="4195061691" sldId="257"/>
        </pc:sldMkLst>
        <pc:spChg chg="mod">
          <ac:chgData name="Sinha, Pratyush" userId="S::pratyush.sinha01@sap.com::127d360a-b22e-4eae-b506-0f544afeb8d8" providerId="AD" clId="Web-{09A65E9B-09DE-DA42-2972-0EDD97191087}" dt="2022-11-11T18:36:36.712" v="48" actId="1076"/>
          <ac:spMkLst>
            <pc:docMk/>
            <pc:sldMk cId="4195061691" sldId="257"/>
            <ac:spMk id="4" creationId="{696EE638-7C24-43C3-9263-D0455820DAEA}"/>
          </ac:spMkLst>
        </pc:spChg>
      </pc:sldChg>
      <pc:sldChg chg="modSp">
        <pc:chgData name="Sinha, Pratyush" userId="S::pratyush.sinha01@sap.com::127d360a-b22e-4eae-b506-0f544afeb8d8" providerId="AD" clId="Web-{09A65E9B-09DE-DA42-2972-0EDD97191087}" dt="2022-11-12T04:55:07.399" v="50" actId="20577"/>
        <pc:sldMkLst>
          <pc:docMk/>
          <pc:sldMk cId="1593834131" sldId="266"/>
        </pc:sldMkLst>
        <pc:spChg chg="mod">
          <ac:chgData name="Sinha, Pratyush" userId="S::pratyush.sinha01@sap.com::127d360a-b22e-4eae-b506-0f544afeb8d8" providerId="AD" clId="Web-{09A65E9B-09DE-DA42-2972-0EDD97191087}" dt="2022-11-12T04:55:07.399" v="50" actId="20577"/>
          <ac:spMkLst>
            <pc:docMk/>
            <pc:sldMk cId="1593834131" sldId="266"/>
            <ac:spMk id="3" creationId="{F4F030CC-AFBE-4395-93F3-FA360F4487A7}"/>
          </ac:spMkLst>
        </pc:spChg>
      </pc:sldChg>
    </pc:docChg>
  </pc:docChgLst>
  <pc:docChgLst>
    <pc:chgData name="., Sharadhi" userId="S::sharadhi@sap.com::4ec069c5-4d27-4a0b-9dd6-f72dbc9faa00" providerId="AD" clId="Web-{FE9213BE-6A57-4ECE-D61A-949A1C7ADC29}"/>
    <pc:docChg chg="modSld">
      <pc:chgData name="., Sharadhi" userId="S::sharadhi@sap.com::4ec069c5-4d27-4a0b-9dd6-f72dbc9faa00" providerId="AD" clId="Web-{FE9213BE-6A57-4ECE-D61A-949A1C7ADC29}" dt="2022-11-11T16:49:06.768" v="2" actId="20577"/>
      <pc:docMkLst>
        <pc:docMk/>
      </pc:docMkLst>
      <pc:sldChg chg="modSp">
        <pc:chgData name="., Sharadhi" userId="S::sharadhi@sap.com::4ec069c5-4d27-4a0b-9dd6-f72dbc9faa00" providerId="AD" clId="Web-{FE9213BE-6A57-4ECE-D61A-949A1C7ADC29}" dt="2022-11-11T16:49:06.768" v="2" actId="20577"/>
        <pc:sldMkLst>
          <pc:docMk/>
          <pc:sldMk cId="4195061691" sldId="257"/>
        </pc:sldMkLst>
        <pc:spChg chg="mod">
          <ac:chgData name="., Sharadhi" userId="S::sharadhi@sap.com::4ec069c5-4d27-4a0b-9dd6-f72dbc9faa00" providerId="AD" clId="Web-{FE9213BE-6A57-4ECE-D61A-949A1C7ADC29}" dt="2022-11-11T16:49:06.768" v="2" actId="20577"/>
          <ac:spMkLst>
            <pc:docMk/>
            <pc:sldMk cId="4195061691" sldId="257"/>
            <ac:spMk id="4" creationId="{696EE638-7C24-43C3-9263-D0455820DAEA}"/>
          </ac:spMkLst>
        </pc:spChg>
      </pc:sldChg>
      <pc:sldChg chg="modSp">
        <pc:chgData name="., Sharadhi" userId="S::sharadhi@sap.com::4ec069c5-4d27-4a0b-9dd6-f72dbc9faa00" providerId="AD" clId="Web-{FE9213BE-6A57-4ECE-D61A-949A1C7ADC29}" dt="2022-11-11T16:48:55.924" v="1" actId="14100"/>
        <pc:sldMkLst>
          <pc:docMk/>
          <pc:sldMk cId="1593834131" sldId="266"/>
        </pc:sldMkLst>
        <pc:spChg chg="mod">
          <ac:chgData name="., Sharadhi" userId="S::sharadhi@sap.com::4ec069c5-4d27-4a0b-9dd6-f72dbc9faa00" providerId="AD" clId="Web-{FE9213BE-6A57-4ECE-D61A-949A1C7ADC29}" dt="2022-11-11T16:48:55.924" v="1" actId="14100"/>
          <ac:spMkLst>
            <pc:docMk/>
            <pc:sldMk cId="1593834131" sldId="266"/>
            <ac:spMk id="8" creationId="{A2657AE2-A510-4304-BEBC-EFCD71184872}"/>
          </ac:spMkLst>
        </pc:spChg>
      </pc:sldChg>
    </pc:docChg>
  </pc:docChgLst>
  <pc:docChgLst>
    <pc:chgData name="Sinha, Pratyush" userId="S::pratyush.sinha01@sap.com::127d360a-b22e-4eae-b506-0f544afeb8d8" providerId="AD" clId="Web-{DE64BCF4-E27A-D194-FBC2-43B5EF02F23A}"/>
    <pc:docChg chg="modSld">
      <pc:chgData name="Sinha, Pratyush" userId="S::pratyush.sinha01@sap.com::127d360a-b22e-4eae-b506-0f544afeb8d8" providerId="AD" clId="Web-{DE64BCF4-E27A-D194-FBC2-43B5EF02F23A}" dt="2022-11-07T18:19:45.544" v="78" actId="1076"/>
      <pc:docMkLst>
        <pc:docMk/>
      </pc:docMkLst>
      <pc:sldChg chg="modSp">
        <pc:chgData name="Sinha, Pratyush" userId="S::pratyush.sinha01@sap.com::127d360a-b22e-4eae-b506-0f544afeb8d8" providerId="AD" clId="Web-{DE64BCF4-E27A-D194-FBC2-43B5EF02F23A}" dt="2022-11-07T18:14:01.861" v="51" actId="20577"/>
        <pc:sldMkLst>
          <pc:docMk/>
          <pc:sldMk cId="1252391395" sldId="256"/>
        </pc:sldMkLst>
        <pc:spChg chg="mod">
          <ac:chgData name="Sinha, Pratyush" userId="S::pratyush.sinha01@sap.com::127d360a-b22e-4eae-b506-0f544afeb8d8" providerId="AD" clId="Web-{DE64BCF4-E27A-D194-FBC2-43B5EF02F23A}" dt="2022-11-07T18:14:01.861" v="51" actId="20577"/>
          <ac:spMkLst>
            <pc:docMk/>
            <pc:sldMk cId="1252391395" sldId="256"/>
            <ac:spMk id="6" creationId="{B6A9850E-D6B0-404E-B0A9-742DA2404952}"/>
          </ac:spMkLst>
        </pc:spChg>
      </pc:sldChg>
      <pc:sldChg chg="modSp">
        <pc:chgData name="Sinha, Pratyush" userId="S::pratyush.sinha01@sap.com::127d360a-b22e-4eae-b506-0f544afeb8d8" providerId="AD" clId="Web-{DE64BCF4-E27A-D194-FBC2-43B5EF02F23A}" dt="2022-11-07T18:18:59.167" v="74" actId="1076"/>
        <pc:sldMkLst>
          <pc:docMk/>
          <pc:sldMk cId="4195061691" sldId="257"/>
        </pc:sldMkLst>
        <pc:spChg chg="mod">
          <ac:chgData name="Sinha, Pratyush" userId="S::pratyush.sinha01@sap.com::127d360a-b22e-4eae-b506-0f544afeb8d8" providerId="AD" clId="Web-{DE64BCF4-E27A-D194-FBC2-43B5EF02F23A}" dt="2022-11-07T18:18:59.167" v="74" actId="1076"/>
          <ac:spMkLst>
            <pc:docMk/>
            <pc:sldMk cId="4195061691" sldId="257"/>
            <ac:spMk id="2" creationId="{779E3899-A5F0-4F47-80A7-71ADC748D56C}"/>
          </ac:spMkLst>
        </pc:spChg>
        <pc:spChg chg="mod">
          <ac:chgData name="Sinha, Pratyush" userId="S::pratyush.sinha01@sap.com::127d360a-b22e-4eae-b506-0f544afeb8d8" providerId="AD" clId="Web-{DE64BCF4-E27A-D194-FBC2-43B5EF02F23A}" dt="2022-11-07T18:18:45.105" v="73" actId="20577"/>
          <ac:spMkLst>
            <pc:docMk/>
            <pc:sldMk cId="4195061691" sldId="257"/>
            <ac:spMk id="4" creationId="{696EE638-7C24-43C3-9263-D0455820DAEA}"/>
          </ac:spMkLst>
        </pc:spChg>
      </pc:sldChg>
      <pc:sldChg chg="modSp">
        <pc:chgData name="Sinha, Pratyush" userId="S::pratyush.sinha01@sap.com::127d360a-b22e-4eae-b506-0f544afeb8d8" providerId="AD" clId="Web-{DE64BCF4-E27A-D194-FBC2-43B5EF02F23A}" dt="2022-11-07T18:15:27.145" v="61" actId="20577"/>
        <pc:sldMkLst>
          <pc:docMk/>
          <pc:sldMk cId="918121804" sldId="258"/>
        </pc:sldMkLst>
        <pc:spChg chg="mod">
          <ac:chgData name="Sinha, Pratyush" userId="S::pratyush.sinha01@sap.com::127d360a-b22e-4eae-b506-0f544afeb8d8" providerId="AD" clId="Web-{DE64BCF4-E27A-D194-FBC2-43B5EF02F23A}" dt="2022-11-07T18:11:33.700" v="14" actId="1076"/>
          <ac:spMkLst>
            <pc:docMk/>
            <pc:sldMk cId="918121804" sldId="258"/>
            <ac:spMk id="2" creationId="{695066F8-6C1E-46A5-AAA4-E22AF2730C28}"/>
          </ac:spMkLst>
        </pc:spChg>
        <pc:spChg chg="mod">
          <ac:chgData name="Sinha, Pratyush" userId="S::pratyush.sinha01@sap.com::127d360a-b22e-4eae-b506-0f544afeb8d8" providerId="AD" clId="Web-{DE64BCF4-E27A-D194-FBC2-43B5EF02F23A}" dt="2022-11-07T18:15:27.145" v="61" actId="20577"/>
          <ac:spMkLst>
            <pc:docMk/>
            <pc:sldMk cId="918121804" sldId="258"/>
            <ac:spMk id="5" creationId="{A348768C-AF3F-4814-8909-99D394F0F57C}"/>
          </ac:spMkLst>
        </pc:spChg>
      </pc:sldChg>
      <pc:sldChg chg="modSp">
        <pc:chgData name="Sinha, Pratyush" userId="S::pratyush.sinha01@sap.com::127d360a-b22e-4eae-b506-0f544afeb8d8" providerId="AD" clId="Web-{DE64BCF4-E27A-D194-FBC2-43B5EF02F23A}" dt="2022-11-07T18:19:11.527" v="75" actId="14100"/>
        <pc:sldMkLst>
          <pc:docMk/>
          <pc:sldMk cId="3214515431" sldId="259"/>
        </pc:sldMkLst>
        <pc:spChg chg="mod">
          <ac:chgData name="Sinha, Pratyush" userId="S::pratyush.sinha01@sap.com::127d360a-b22e-4eae-b506-0f544afeb8d8" providerId="AD" clId="Web-{DE64BCF4-E27A-D194-FBC2-43B5EF02F23A}" dt="2022-11-07T18:19:11.527" v="75" actId="14100"/>
          <ac:spMkLst>
            <pc:docMk/>
            <pc:sldMk cId="3214515431" sldId="259"/>
            <ac:spMk id="2" creationId="{F00679F9-878F-4616-AF62-43F5743CC729}"/>
          </ac:spMkLst>
        </pc:spChg>
      </pc:sldChg>
      <pc:sldChg chg="modSp">
        <pc:chgData name="Sinha, Pratyush" userId="S::pratyush.sinha01@sap.com::127d360a-b22e-4eae-b506-0f544afeb8d8" providerId="AD" clId="Web-{DE64BCF4-E27A-D194-FBC2-43B5EF02F23A}" dt="2022-11-07T18:14:51.113" v="58" actId="20577"/>
        <pc:sldMkLst>
          <pc:docMk/>
          <pc:sldMk cId="43282625" sldId="260"/>
        </pc:sldMkLst>
        <pc:spChg chg="mod">
          <ac:chgData name="Sinha, Pratyush" userId="S::pratyush.sinha01@sap.com::127d360a-b22e-4eae-b506-0f544afeb8d8" providerId="AD" clId="Web-{DE64BCF4-E27A-D194-FBC2-43B5EF02F23A}" dt="2022-11-07T18:11:48.529" v="16" actId="1076"/>
          <ac:spMkLst>
            <pc:docMk/>
            <pc:sldMk cId="43282625" sldId="260"/>
            <ac:spMk id="2" creationId="{38DFF245-A2C2-432B-8247-26E0E4A714C5}"/>
          </ac:spMkLst>
        </pc:spChg>
        <pc:spChg chg="mod">
          <ac:chgData name="Sinha, Pratyush" userId="S::pratyush.sinha01@sap.com::127d360a-b22e-4eae-b506-0f544afeb8d8" providerId="AD" clId="Web-{DE64BCF4-E27A-D194-FBC2-43B5EF02F23A}" dt="2022-11-07T18:14:51.113" v="58" actId="20577"/>
          <ac:spMkLst>
            <pc:docMk/>
            <pc:sldMk cId="43282625" sldId="260"/>
            <ac:spMk id="3" creationId="{A3127565-6DD8-4439-960E-3574F7AB89AA}"/>
          </ac:spMkLst>
        </pc:spChg>
      </pc:sldChg>
      <pc:sldChg chg="modSp">
        <pc:chgData name="Sinha, Pratyush" userId="S::pratyush.sinha01@sap.com::127d360a-b22e-4eae-b506-0f544afeb8d8" providerId="AD" clId="Web-{DE64BCF4-E27A-D194-FBC2-43B5EF02F23A}" dt="2022-11-07T18:19:20.762" v="76" actId="1076"/>
        <pc:sldMkLst>
          <pc:docMk/>
          <pc:sldMk cId="4215637894" sldId="262"/>
        </pc:sldMkLst>
        <pc:spChg chg="mod">
          <ac:chgData name="Sinha, Pratyush" userId="S::pratyush.sinha01@sap.com::127d360a-b22e-4eae-b506-0f544afeb8d8" providerId="AD" clId="Web-{DE64BCF4-E27A-D194-FBC2-43B5EF02F23A}" dt="2022-11-07T18:19:20.762" v="76" actId="1076"/>
          <ac:spMkLst>
            <pc:docMk/>
            <pc:sldMk cId="4215637894" sldId="262"/>
            <ac:spMk id="18" creationId="{7D01908F-E089-4845-B49F-52C96A1E6AD6}"/>
          </ac:spMkLst>
        </pc:spChg>
      </pc:sldChg>
      <pc:sldChg chg="modSp">
        <pc:chgData name="Sinha, Pratyush" userId="S::pratyush.sinha01@sap.com::127d360a-b22e-4eae-b506-0f544afeb8d8" providerId="AD" clId="Web-{DE64BCF4-E27A-D194-FBC2-43B5EF02F23A}" dt="2022-11-07T18:19:33.606" v="77" actId="1076"/>
        <pc:sldMkLst>
          <pc:docMk/>
          <pc:sldMk cId="4119768863" sldId="263"/>
        </pc:sldMkLst>
        <pc:spChg chg="mod">
          <ac:chgData name="Sinha, Pratyush" userId="S::pratyush.sinha01@sap.com::127d360a-b22e-4eae-b506-0f544afeb8d8" providerId="AD" clId="Web-{DE64BCF4-E27A-D194-FBC2-43B5EF02F23A}" dt="2022-11-07T18:19:33.606" v="77" actId="1076"/>
          <ac:spMkLst>
            <pc:docMk/>
            <pc:sldMk cId="4119768863" sldId="263"/>
            <ac:spMk id="18" creationId="{7D01908F-E089-4845-B49F-52C96A1E6AD6}"/>
          </ac:spMkLst>
        </pc:spChg>
      </pc:sldChg>
      <pc:sldChg chg="modSp">
        <pc:chgData name="Sinha, Pratyush" userId="S::pratyush.sinha01@sap.com::127d360a-b22e-4eae-b506-0f544afeb8d8" providerId="AD" clId="Web-{DE64BCF4-E27A-D194-FBC2-43B5EF02F23A}" dt="2022-11-07T18:19:45.544" v="78" actId="1076"/>
        <pc:sldMkLst>
          <pc:docMk/>
          <pc:sldMk cId="1195353530" sldId="264"/>
        </pc:sldMkLst>
        <pc:spChg chg="mod">
          <ac:chgData name="Sinha, Pratyush" userId="S::pratyush.sinha01@sap.com::127d360a-b22e-4eae-b506-0f544afeb8d8" providerId="AD" clId="Web-{DE64BCF4-E27A-D194-FBC2-43B5EF02F23A}" dt="2022-11-07T18:19:45.544" v="78" actId="1076"/>
          <ac:spMkLst>
            <pc:docMk/>
            <pc:sldMk cId="1195353530" sldId="264"/>
            <ac:spMk id="18" creationId="{7D01908F-E089-4845-B49F-52C96A1E6AD6}"/>
          </ac:spMkLst>
        </pc:spChg>
      </pc:sldChg>
    </pc:docChg>
  </pc:docChgLst>
  <pc:docChgLst>
    <pc:chgData name="., Sharadhi" userId="4ec069c5-4d27-4a0b-9dd6-f72dbc9faa00" providerId="ADAL" clId="{A1CC3CF4-EE41-428C-BF30-A121827D6DE2}"/>
    <pc:docChg chg="custSel modSld">
      <pc:chgData name="., Sharadhi" userId="4ec069c5-4d27-4a0b-9dd6-f72dbc9faa00" providerId="ADAL" clId="{A1CC3CF4-EE41-428C-BF30-A121827D6DE2}" dt="2022-11-12T17:14:08.296" v="468" actId="20577"/>
      <pc:docMkLst>
        <pc:docMk/>
      </pc:docMkLst>
      <pc:sldChg chg="modSp mod">
        <pc:chgData name="., Sharadhi" userId="4ec069c5-4d27-4a0b-9dd6-f72dbc9faa00" providerId="ADAL" clId="{A1CC3CF4-EE41-428C-BF30-A121827D6DE2}" dt="2022-11-12T17:06:07.653" v="106" actId="255"/>
        <pc:sldMkLst>
          <pc:docMk/>
          <pc:sldMk cId="4195061691" sldId="257"/>
        </pc:sldMkLst>
        <pc:spChg chg="mod">
          <ac:chgData name="., Sharadhi" userId="4ec069c5-4d27-4a0b-9dd6-f72dbc9faa00" providerId="ADAL" clId="{A1CC3CF4-EE41-428C-BF30-A121827D6DE2}" dt="2022-11-12T17:05:06.661" v="96" actId="2711"/>
          <ac:spMkLst>
            <pc:docMk/>
            <pc:sldMk cId="4195061691" sldId="257"/>
            <ac:spMk id="2" creationId="{779E3899-A5F0-4F47-80A7-71ADC748D56C}"/>
          </ac:spMkLst>
        </pc:spChg>
        <pc:spChg chg="mod">
          <ac:chgData name="., Sharadhi" userId="4ec069c5-4d27-4a0b-9dd6-f72dbc9faa00" providerId="ADAL" clId="{A1CC3CF4-EE41-428C-BF30-A121827D6DE2}" dt="2022-11-12T17:06:07.653" v="106" actId="255"/>
          <ac:spMkLst>
            <pc:docMk/>
            <pc:sldMk cId="4195061691" sldId="257"/>
            <ac:spMk id="4" creationId="{696EE638-7C24-43C3-9263-D0455820DAEA}"/>
          </ac:spMkLst>
        </pc:spChg>
      </pc:sldChg>
      <pc:sldChg chg="modSp">
        <pc:chgData name="., Sharadhi" userId="4ec069c5-4d27-4a0b-9dd6-f72dbc9faa00" providerId="ADAL" clId="{A1CC3CF4-EE41-428C-BF30-A121827D6DE2}" dt="2022-11-12T17:06:26.433" v="109" actId="14100"/>
        <pc:sldMkLst>
          <pc:docMk/>
          <pc:sldMk cId="918121804" sldId="258"/>
        </pc:sldMkLst>
        <pc:spChg chg="mod">
          <ac:chgData name="., Sharadhi" userId="4ec069c5-4d27-4a0b-9dd6-f72dbc9faa00" providerId="ADAL" clId="{A1CC3CF4-EE41-428C-BF30-A121827D6DE2}" dt="2022-11-12T17:06:22.491" v="108" actId="2711"/>
          <ac:spMkLst>
            <pc:docMk/>
            <pc:sldMk cId="918121804" sldId="258"/>
            <ac:spMk id="5" creationId="{A348768C-AF3F-4814-8909-99D394F0F57C}"/>
          </ac:spMkLst>
        </pc:spChg>
        <pc:picChg chg="mod">
          <ac:chgData name="., Sharadhi" userId="4ec069c5-4d27-4a0b-9dd6-f72dbc9faa00" providerId="ADAL" clId="{A1CC3CF4-EE41-428C-BF30-A121827D6DE2}" dt="2022-11-12T17:06:26.433" v="109" actId="14100"/>
          <ac:picMkLst>
            <pc:docMk/>
            <pc:sldMk cId="918121804" sldId="258"/>
            <ac:picMk id="2050" creationId="{68916116-0431-4785-A21D-A6D3151918A4}"/>
          </ac:picMkLst>
        </pc:picChg>
      </pc:sldChg>
      <pc:sldChg chg="addSp modSp mod">
        <pc:chgData name="., Sharadhi" userId="4ec069c5-4d27-4a0b-9dd6-f72dbc9faa00" providerId="ADAL" clId="{A1CC3CF4-EE41-428C-BF30-A121827D6DE2}" dt="2022-11-12T17:09:05.746" v="197" actId="20577"/>
        <pc:sldMkLst>
          <pc:docMk/>
          <pc:sldMk cId="3214515431" sldId="259"/>
        </pc:sldMkLst>
        <pc:spChg chg="add mod">
          <ac:chgData name="., Sharadhi" userId="4ec069c5-4d27-4a0b-9dd6-f72dbc9faa00" providerId="ADAL" clId="{A1CC3CF4-EE41-428C-BF30-A121827D6DE2}" dt="2022-11-12T17:08:27.904" v="180" actId="1076"/>
          <ac:spMkLst>
            <pc:docMk/>
            <pc:sldMk cId="3214515431" sldId="259"/>
            <ac:spMk id="3" creationId="{B67CADEF-14E1-4938-AF9E-FEF04E18C830}"/>
          </ac:spMkLst>
        </pc:spChg>
        <pc:spChg chg="add mod">
          <ac:chgData name="., Sharadhi" userId="4ec069c5-4d27-4a0b-9dd6-f72dbc9faa00" providerId="ADAL" clId="{A1CC3CF4-EE41-428C-BF30-A121827D6DE2}" dt="2022-11-12T17:09:05.746" v="197" actId="20577"/>
          <ac:spMkLst>
            <pc:docMk/>
            <pc:sldMk cId="3214515431" sldId="259"/>
            <ac:spMk id="7" creationId="{F84E9219-FEB8-4743-974E-5EF61BDB9574}"/>
          </ac:spMkLst>
        </pc:spChg>
        <pc:picChg chg="mod">
          <ac:chgData name="., Sharadhi" userId="4ec069c5-4d27-4a0b-9dd6-f72dbc9faa00" providerId="ADAL" clId="{A1CC3CF4-EE41-428C-BF30-A121827D6DE2}" dt="2022-11-12T17:08:32.648" v="181" actId="1076"/>
          <ac:picMkLst>
            <pc:docMk/>
            <pc:sldMk cId="3214515431" sldId="259"/>
            <ac:picMk id="1026" creationId="{FB9F1348-C5E3-4918-A1A8-A86BDB06BDD0}"/>
          </ac:picMkLst>
        </pc:picChg>
        <pc:picChg chg="mod">
          <ac:chgData name="., Sharadhi" userId="4ec069c5-4d27-4a0b-9dd6-f72dbc9faa00" providerId="ADAL" clId="{A1CC3CF4-EE41-428C-BF30-A121827D6DE2}" dt="2022-11-12T17:08:16.550" v="178" actId="14100"/>
          <ac:picMkLst>
            <pc:docMk/>
            <pc:sldMk cId="3214515431" sldId="259"/>
            <ac:picMk id="1028" creationId="{2D1969AF-0266-45B0-9A00-DA04F05EE09F}"/>
          </ac:picMkLst>
        </pc:picChg>
      </pc:sldChg>
      <pc:sldChg chg="modSp mod">
        <pc:chgData name="., Sharadhi" userId="4ec069c5-4d27-4a0b-9dd6-f72dbc9faa00" providerId="ADAL" clId="{A1CC3CF4-EE41-428C-BF30-A121827D6DE2}" dt="2022-11-12T17:05:58.738" v="105" actId="255"/>
        <pc:sldMkLst>
          <pc:docMk/>
          <pc:sldMk cId="43282625" sldId="260"/>
        </pc:sldMkLst>
        <pc:spChg chg="mod">
          <ac:chgData name="., Sharadhi" userId="4ec069c5-4d27-4a0b-9dd6-f72dbc9faa00" providerId="ADAL" clId="{A1CC3CF4-EE41-428C-BF30-A121827D6DE2}" dt="2022-11-12T17:05:58.738" v="105" actId="255"/>
          <ac:spMkLst>
            <pc:docMk/>
            <pc:sldMk cId="43282625" sldId="260"/>
            <ac:spMk id="3" creationId="{A3127565-6DD8-4439-960E-3574F7AB89AA}"/>
          </ac:spMkLst>
        </pc:spChg>
        <pc:picChg chg="mod">
          <ac:chgData name="., Sharadhi" userId="4ec069c5-4d27-4a0b-9dd6-f72dbc9faa00" providerId="ADAL" clId="{A1CC3CF4-EE41-428C-BF30-A121827D6DE2}" dt="2022-11-12T16:59:38.614" v="0" actId="1076"/>
          <ac:picMkLst>
            <pc:docMk/>
            <pc:sldMk cId="43282625" sldId="260"/>
            <ac:picMk id="5" creationId="{D899E10E-AD03-8E9F-C75F-FB2B50284E71}"/>
          </ac:picMkLst>
        </pc:picChg>
      </pc:sldChg>
      <pc:sldChg chg="addSp delSp modSp mod">
        <pc:chgData name="., Sharadhi" userId="4ec069c5-4d27-4a0b-9dd6-f72dbc9faa00" providerId="ADAL" clId="{A1CC3CF4-EE41-428C-BF30-A121827D6DE2}" dt="2022-11-12T17:09:49.266" v="249" actId="1076"/>
        <pc:sldMkLst>
          <pc:docMk/>
          <pc:sldMk cId="4215637894" sldId="262"/>
        </pc:sldMkLst>
        <pc:spChg chg="add mod">
          <ac:chgData name="., Sharadhi" userId="4ec069c5-4d27-4a0b-9dd6-f72dbc9faa00" providerId="ADAL" clId="{A1CC3CF4-EE41-428C-BF30-A121827D6DE2}" dt="2022-11-12T17:09:33.879" v="223" actId="20577"/>
          <ac:spMkLst>
            <pc:docMk/>
            <pc:sldMk cId="4215637894" sldId="262"/>
            <ac:spMk id="7" creationId="{3EB453F8-4402-4C9E-AB4E-B775AC536543}"/>
          </ac:spMkLst>
        </pc:spChg>
        <pc:spChg chg="add mod">
          <ac:chgData name="., Sharadhi" userId="4ec069c5-4d27-4a0b-9dd6-f72dbc9faa00" providerId="ADAL" clId="{A1CC3CF4-EE41-428C-BF30-A121827D6DE2}" dt="2022-11-12T17:09:49.266" v="249" actId="1076"/>
          <ac:spMkLst>
            <pc:docMk/>
            <pc:sldMk cId="4215637894" sldId="262"/>
            <ac:spMk id="8" creationId="{7FE04C45-EF04-4807-88A8-E1CF19555A0D}"/>
          </ac:spMkLst>
        </pc:spChg>
        <pc:spChg chg="del">
          <ac:chgData name="., Sharadhi" userId="4ec069c5-4d27-4a0b-9dd6-f72dbc9faa00" providerId="ADAL" clId="{A1CC3CF4-EE41-428C-BF30-A121827D6DE2}" dt="2022-11-12T17:08:37.522" v="182" actId="478"/>
          <ac:spMkLst>
            <pc:docMk/>
            <pc:sldMk cId="4215637894" sldId="262"/>
            <ac:spMk id="23" creationId="{9CE2EB70-A2B2-4B21-AFA6-DB0EAC4D5667}"/>
          </ac:spMkLst>
        </pc:spChg>
        <pc:picChg chg="mod">
          <ac:chgData name="., Sharadhi" userId="4ec069c5-4d27-4a0b-9dd6-f72dbc9faa00" providerId="ADAL" clId="{A1CC3CF4-EE41-428C-BF30-A121827D6DE2}" dt="2022-11-12T17:08:52.257" v="186" actId="1076"/>
          <ac:picMkLst>
            <pc:docMk/>
            <pc:sldMk cId="4215637894" sldId="262"/>
            <ac:picMk id="2050" creationId="{B0FA4B6A-4E02-4628-B826-777BF1218474}"/>
          </ac:picMkLst>
        </pc:picChg>
        <pc:picChg chg="mod">
          <ac:chgData name="., Sharadhi" userId="4ec069c5-4d27-4a0b-9dd6-f72dbc9faa00" providerId="ADAL" clId="{A1CC3CF4-EE41-428C-BF30-A121827D6DE2}" dt="2022-11-12T17:08:48.231" v="185" actId="14100"/>
          <ac:picMkLst>
            <pc:docMk/>
            <pc:sldMk cId="4215637894" sldId="262"/>
            <ac:picMk id="2052" creationId="{049813BD-CE2D-4227-9F7D-D42C2A7D98A3}"/>
          </ac:picMkLst>
        </pc:picChg>
      </pc:sldChg>
      <pc:sldChg chg="addSp delSp modSp mod">
        <pc:chgData name="., Sharadhi" userId="4ec069c5-4d27-4a0b-9dd6-f72dbc9faa00" providerId="ADAL" clId="{A1CC3CF4-EE41-428C-BF30-A121827D6DE2}" dt="2022-11-12T17:11:19.875" v="316" actId="571"/>
        <pc:sldMkLst>
          <pc:docMk/>
          <pc:sldMk cId="4119768863" sldId="263"/>
        </pc:sldMkLst>
        <pc:spChg chg="add mod">
          <ac:chgData name="., Sharadhi" userId="4ec069c5-4d27-4a0b-9dd6-f72dbc9faa00" providerId="ADAL" clId="{A1CC3CF4-EE41-428C-BF30-A121827D6DE2}" dt="2022-11-12T17:10:38.836" v="281" actId="20577"/>
          <ac:spMkLst>
            <pc:docMk/>
            <pc:sldMk cId="4119768863" sldId="263"/>
            <ac:spMk id="7" creationId="{93756CBD-D968-402B-8AEC-86D44E2EFD85}"/>
          </ac:spMkLst>
        </pc:spChg>
        <pc:spChg chg="add mod">
          <ac:chgData name="., Sharadhi" userId="4ec069c5-4d27-4a0b-9dd6-f72dbc9faa00" providerId="ADAL" clId="{A1CC3CF4-EE41-428C-BF30-A121827D6DE2}" dt="2022-11-12T17:10:56.307" v="311" actId="20577"/>
          <ac:spMkLst>
            <pc:docMk/>
            <pc:sldMk cId="4119768863" sldId="263"/>
            <ac:spMk id="8" creationId="{BADD703D-4A2F-4624-B1B1-3E39C4F2DF90}"/>
          </ac:spMkLst>
        </pc:spChg>
        <pc:spChg chg="add mod">
          <ac:chgData name="., Sharadhi" userId="4ec069c5-4d27-4a0b-9dd6-f72dbc9faa00" providerId="ADAL" clId="{A1CC3CF4-EE41-428C-BF30-A121827D6DE2}" dt="2022-11-12T17:11:19.875" v="316" actId="571"/>
          <ac:spMkLst>
            <pc:docMk/>
            <pc:sldMk cId="4119768863" sldId="263"/>
            <ac:spMk id="9" creationId="{BDB4F422-5FF0-4935-82D1-A0128DDEB181}"/>
          </ac:spMkLst>
        </pc:spChg>
        <pc:spChg chg="del">
          <ac:chgData name="., Sharadhi" userId="4ec069c5-4d27-4a0b-9dd6-f72dbc9faa00" providerId="ADAL" clId="{A1CC3CF4-EE41-428C-BF30-A121827D6DE2}" dt="2022-11-12T17:10:00.943" v="250" actId="478"/>
          <ac:spMkLst>
            <pc:docMk/>
            <pc:sldMk cId="4119768863" sldId="263"/>
            <ac:spMk id="23" creationId="{9CE2EB70-A2B2-4B21-AFA6-DB0EAC4D5667}"/>
          </ac:spMkLst>
        </pc:spChg>
        <pc:picChg chg="mod">
          <ac:chgData name="., Sharadhi" userId="4ec069c5-4d27-4a0b-9dd6-f72dbc9faa00" providerId="ADAL" clId="{A1CC3CF4-EE41-428C-BF30-A121827D6DE2}" dt="2022-11-12T17:10:13.867" v="253" actId="14100"/>
          <ac:picMkLst>
            <pc:docMk/>
            <pc:sldMk cId="4119768863" sldId="263"/>
            <ac:picMk id="3074" creationId="{C164184C-B845-4F6D-A977-ADB0A84DD2B7}"/>
          </ac:picMkLst>
        </pc:picChg>
        <pc:picChg chg="mod">
          <ac:chgData name="., Sharadhi" userId="4ec069c5-4d27-4a0b-9dd6-f72dbc9faa00" providerId="ADAL" clId="{A1CC3CF4-EE41-428C-BF30-A121827D6DE2}" dt="2022-11-12T17:10:08.203" v="252" actId="14100"/>
          <ac:picMkLst>
            <pc:docMk/>
            <pc:sldMk cId="4119768863" sldId="263"/>
            <ac:picMk id="3076" creationId="{046AA2CF-8D9B-47CA-9D2F-E01C031A8FED}"/>
          </ac:picMkLst>
        </pc:picChg>
      </pc:sldChg>
      <pc:sldChg chg="addSp delSp modSp mod">
        <pc:chgData name="., Sharadhi" userId="4ec069c5-4d27-4a0b-9dd6-f72dbc9faa00" providerId="ADAL" clId="{A1CC3CF4-EE41-428C-BF30-A121827D6DE2}" dt="2022-11-12T17:14:01.280" v="462" actId="20577"/>
        <pc:sldMkLst>
          <pc:docMk/>
          <pc:sldMk cId="1195353530" sldId="264"/>
        </pc:sldMkLst>
        <pc:spChg chg="add mod">
          <ac:chgData name="., Sharadhi" userId="4ec069c5-4d27-4a0b-9dd6-f72dbc9faa00" providerId="ADAL" clId="{A1CC3CF4-EE41-428C-BF30-A121827D6DE2}" dt="2022-11-12T17:12:39.270" v="416" actId="20577"/>
          <ac:spMkLst>
            <pc:docMk/>
            <pc:sldMk cId="1195353530" sldId="264"/>
            <ac:spMk id="6" creationId="{E537F8FB-C157-4117-8759-7ED491503C11}"/>
          </ac:spMkLst>
        </pc:spChg>
        <pc:spChg chg="add mod">
          <ac:chgData name="., Sharadhi" userId="4ec069c5-4d27-4a0b-9dd6-f72dbc9faa00" providerId="ADAL" clId="{A1CC3CF4-EE41-428C-BF30-A121827D6DE2}" dt="2022-11-12T17:14:01.280" v="462" actId="20577"/>
          <ac:spMkLst>
            <pc:docMk/>
            <pc:sldMk cId="1195353530" sldId="264"/>
            <ac:spMk id="7" creationId="{AED4653A-DAD9-4217-A800-1B3689381646}"/>
          </ac:spMkLst>
        </pc:spChg>
        <pc:spChg chg="del">
          <ac:chgData name="., Sharadhi" userId="4ec069c5-4d27-4a0b-9dd6-f72dbc9faa00" providerId="ADAL" clId="{A1CC3CF4-EE41-428C-BF30-A121827D6DE2}" dt="2022-11-12T17:11:03.808" v="312" actId="478"/>
          <ac:spMkLst>
            <pc:docMk/>
            <pc:sldMk cId="1195353530" sldId="264"/>
            <ac:spMk id="23" creationId="{9CE2EB70-A2B2-4B21-AFA6-DB0EAC4D5667}"/>
          </ac:spMkLst>
        </pc:spChg>
        <pc:picChg chg="mod">
          <ac:chgData name="., Sharadhi" userId="4ec069c5-4d27-4a0b-9dd6-f72dbc9faa00" providerId="ADAL" clId="{A1CC3CF4-EE41-428C-BF30-A121827D6DE2}" dt="2022-11-12T17:11:06.885" v="313" actId="14100"/>
          <ac:picMkLst>
            <pc:docMk/>
            <pc:sldMk cId="1195353530" sldId="264"/>
            <ac:picMk id="4098" creationId="{F15BE583-5FDF-4796-8505-C796EE8EAFBF}"/>
          </ac:picMkLst>
        </pc:picChg>
        <pc:picChg chg="mod">
          <ac:chgData name="., Sharadhi" userId="4ec069c5-4d27-4a0b-9dd6-f72dbc9faa00" providerId="ADAL" clId="{A1CC3CF4-EE41-428C-BF30-A121827D6DE2}" dt="2022-11-12T17:11:10.432" v="314" actId="14100"/>
          <ac:picMkLst>
            <pc:docMk/>
            <pc:sldMk cId="1195353530" sldId="264"/>
            <ac:picMk id="4100" creationId="{152D70CA-5DCE-4CD8-B668-E6FB8184FF0D}"/>
          </ac:picMkLst>
        </pc:picChg>
      </pc:sldChg>
      <pc:sldChg chg="addSp modSp mod">
        <pc:chgData name="., Sharadhi" userId="4ec069c5-4d27-4a0b-9dd6-f72dbc9faa00" providerId="ADAL" clId="{A1CC3CF4-EE41-428C-BF30-A121827D6DE2}" dt="2022-11-12T17:14:08.296" v="468" actId="20577"/>
        <pc:sldMkLst>
          <pc:docMk/>
          <pc:sldMk cId="95177953" sldId="265"/>
        </pc:sldMkLst>
        <pc:spChg chg="add mod">
          <ac:chgData name="., Sharadhi" userId="4ec069c5-4d27-4a0b-9dd6-f72dbc9faa00" providerId="ADAL" clId="{A1CC3CF4-EE41-428C-BF30-A121827D6DE2}" dt="2022-11-12T17:14:08.296" v="468" actId="20577"/>
          <ac:spMkLst>
            <pc:docMk/>
            <pc:sldMk cId="95177953" sldId="265"/>
            <ac:spMk id="5" creationId="{E468A32D-3CC1-4A89-B452-D734FBCA0829}"/>
          </ac:spMkLst>
        </pc:spChg>
        <pc:picChg chg="mod">
          <ac:chgData name="., Sharadhi" userId="4ec069c5-4d27-4a0b-9dd6-f72dbc9faa00" providerId="ADAL" clId="{A1CC3CF4-EE41-428C-BF30-A121827D6DE2}" dt="2022-11-12T17:13:14.668" v="438" actId="14100"/>
          <ac:picMkLst>
            <pc:docMk/>
            <pc:sldMk cId="95177953" sldId="265"/>
            <ac:picMk id="5122" creationId="{F069FF04-7517-425F-82CF-95AD86BC3179}"/>
          </ac:picMkLst>
        </pc:picChg>
      </pc:sldChg>
      <pc:sldChg chg="modSp mod modAnim">
        <pc:chgData name="., Sharadhi" userId="4ec069c5-4d27-4a0b-9dd6-f72dbc9faa00" providerId="ADAL" clId="{A1CC3CF4-EE41-428C-BF30-A121827D6DE2}" dt="2022-11-12T17:05:36.538" v="103" actId="20577"/>
        <pc:sldMkLst>
          <pc:docMk/>
          <pc:sldMk cId="1593834131" sldId="266"/>
        </pc:sldMkLst>
        <pc:spChg chg="mod">
          <ac:chgData name="., Sharadhi" userId="4ec069c5-4d27-4a0b-9dd6-f72dbc9faa00" providerId="ADAL" clId="{A1CC3CF4-EE41-428C-BF30-A121827D6DE2}" dt="2022-11-12T17:05:36.538" v="103" actId="20577"/>
          <ac:spMkLst>
            <pc:docMk/>
            <pc:sldMk cId="1593834131" sldId="266"/>
            <ac:spMk id="3" creationId="{F4F030CC-AFBE-4395-93F3-FA360F4487A7}"/>
          </ac:spMkLst>
        </pc:spChg>
        <pc:picChg chg="mod">
          <ac:chgData name="., Sharadhi" userId="4ec069c5-4d27-4a0b-9dd6-f72dbc9faa00" providerId="ADAL" clId="{A1CC3CF4-EE41-428C-BF30-A121827D6DE2}" dt="2022-11-12T17:04:44.831" v="95" actId="14100"/>
          <ac:picMkLst>
            <pc:docMk/>
            <pc:sldMk cId="1593834131" sldId="266"/>
            <ac:picMk id="4" creationId="{3859E021-3D04-07F0-9EF6-E337479928FC}"/>
          </ac:picMkLst>
        </pc:picChg>
      </pc:sldChg>
      <pc:sldChg chg="modSp mod">
        <pc:chgData name="., Sharadhi" userId="4ec069c5-4d27-4a0b-9dd6-f72dbc9faa00" providerId="ADAL" clId="{A1CC3CF4-EE41-428C-BF30-A121827D6DE2}" dt="2022-11-12T17:06:48.487" v="114" actId="2711"/>
        <pc:sldMkLst>
          <pc:docMk/>
          <pc:sldMk cId="369332093" sldId="267"/>
        </pc:sldMkLst>
        <pc:spChg chg="mod">
          <ac:chgData name="., Sharadhi" userId="4ec069c5-4d27-4a0b-9dd6-f72dbc9faa00" providerId="ADAL" clId="{A1CC3CF4-EE41-428C-BF30-A121827D6DE2}" dt="2022-11-12T17:06:38.674" v="111" actId="113"/>
          <ac:spMkLst>
            <pc:docMk/>
            <pc:sldMk cId="369332093" sldId="267"/>
            <ac:spMk id="2" creationId="{4F3BC181-8B35-46B6-A6C7-3FC4B46AC0BE}"/>
          </ac:spMkLst>
        </pc:spChg>
        <pc:spChg chg="mod">
          <ac:chgData name="., Sharadhi" userId="4ec069c5-4d27-4a0b-9dd6-f72dbc9faa00" providerId="ADAL" clId="{A1CC3CF4-EE41-428C-BF30-A121827D6DE2}" dt="2022-11-12T17:06:48.487" v="114" actId="2711"/>
          <ac:spMkLst>
            <pc:docMk/>
            <pc:sldMk cId="369332093" sldId="267"/>
            <ac:spMk id="3" creationId="{68744A2F-4C3C-4D7C-BB04-C5ABB457345E}"/>
          </ac:spMkLst>
        </pc:spChg>
      </pc:sldChg>
    </pc:docChg>
  </pc:docChgLst>
  <pc:docChgLst>
    <pc:chgData name="Sinha, Pratyush" userId="S::pratyush.sinha01@sap.com::127d360a-b22e-4eae-b506-0f544afeb8d8" providerId="AD" clId="Web-{15FC57D1-4F75-B04B-6315-1D9FE91683AA}"/>
    <pc:docChg chg="modSld addMainMaster delMainMaster">
      <pc:chgData name="Sinha, Pratyush" userId="S::pratyush.sinha01@sap.com::127d360a-b22e-4eae-b506-0f544afeb8d8" providerId="AD" clId="Web-{15FC57D1-4F75-B04B-6315-1D9FE91683AA}" dt="2022-11-12T05:47:24.690" v="100" actId="1076"/>
      <pc:docMkLst>
        <pc:docMk/>
      </pc:docMkLst>
      <pc:sldChg chg="modSp mod modClrScheme chgLayout">
        <pc:chgData name="Sinha, Pratyush" userId="S::pratyush.sinha01@sap.com::127d360a-b22e-4eae-b506-0f544afeb8d8" providerId="AD" clId="Web-{15FC57D1-4F75-B04B-6315-1D9FE91683AA}" dt="2022-11-12T05:07:40.093" v="40"/>
        <pc:sldMkLst>
          <pc:docMk/>
          <pc:sldMk cId="1252391395" sldId="256"/>
        </pc:sldMkLst>
        <pc:spChg chg="mod ord">
          <ac:chgData name="Sinha, Pratyush" userId="S::pratyush.sinha01@sap.com::127d360a-b22e-4eae-b506-0f544afeb8d8" providerId="AD" clId="Web-{15FC57D1-4F75-B04B-6315-1D9FE91683AA}" dt="2022-11-12T05:07:40.093" v="40"/>
          <ac:spMkLst>
            <pc:docMk/>
            <pc:sldMk cId="1252391395" sldId="256"/>
            <ac:spMk id="3" creationId="{00AB0E88-40C3-4006-A246-6110D4122851}"/>
          </ac:spMkLst>
        </pc:spChg>
      </pc:sldChg>
      <pc:sldChg chg="addSp modSp mod setBg modClrScheme chgLayout">
        <pc:chgData name="Sinha, Pratyush" userId="S::pratyush.sinha01@sap.com::127d360a-b22e-4eae-b506-0f544afeb8d8" providerId="AD" clId="Web-{15FC57D1-4F75-B04B-6315-1D9FE91683AA}" dt="2022-11-12T05:23:23.332" v="90" actId="14100"/>
        <pc:sldMkLst>
          <pc:docMk/>
          <pc:sldMk cId="4195061691" sldId="257"/>
        </pc:sldMkLst>
        <pc:spChg chg="mod ord">
          <ac:chgData name="Sinha, Pratyush" userId="S::pratyush.sinha01@sap.com::127d360a-b22e-4eae-b506-0f544afeb8d8" providerId="AD" clId="Web-{15FC57D1-4F75-B04B-6315-1D9FE91683AA}" dt="2022-11-12T05:14:35.087" v="80" actId="20577"/>
          <ac:spMkLst>
            <pc:docMk/>
            <pc:sldMk cId="4195061691" sldId="257"/>
            <ac:spMk id="2" creationId="{779E3899-A5F0-4F47-80A7-71ADC748D56C}"/>
          </ac:spMkLst>
        </pc:spChg>
        <pc:spChg chg="mod">
          <ac:chgData name="Sinha, Pratyush" userId="S::pratyush.sinha01@sap.com::127d360a-b22e-4eae-b506-0f544afeb8d8" providerId="AD" clId="Web-{15FC57D1-4F75-B04B-6315-1D9FE91683AA}" dt="2022-11-12T05:23:23.332" v="90" actId="14100"/>
          <ac:spMkLst>
            <pc:docMk/>
            <pc:sldMk cId="4195061691" sldId="257"/>
            <ac:spMk id="4" creationId="{696EE638-7C24-43C3-9263-D0455820DAEA}"/>
          </ac:spMkLst>
        </pc:spChg>
        <pc:spChg chg="add">
          <ac:chgData name="Sinha, Pratyush" userId="S::pratyush.sinha01@sap.com::127d360a-b22e-4eae-b506-0f544afeb8d8" providerId="AD" clId="Web-{15FC57D1-4F75-B04B-6315-1D9FE91683AA}" dt="2022-11-12T05:13:52.757" v="74"/>
          <ac:spMkLst>
            <pc:docMk/>
            <pc:sldMk cId="4195061691" sldId="257"/>
            <ac:spMk id="17" creationId="{D2B7F823-B53C-4005-8901-18403A29B221}"/>
          </ac:spMkLst>
        </pc:spChg>
        <pc:grpChg chg="add">
          <ac:chgData name="Sinha, Pratyush" userId="S::pratyush.sinha01@sap.com::127d360a-b22e-4eae-b506-0f544afeb8d8" providerId="AD" clId="Web-{15FC57D1-4F75-B04B-6315-1D9FE91683AA}" dt="2022-11-12T05:13:52.757" v="74"/>
          <ac:grpSpMkLst>
            <pc:docMk/>
            <pc:sldMk cId="4195061691" sldId="257"/>
            <ac:grpSpMk id="9" creationId="{03E2EFC0-DD7B-4696-8C4D-CBBD0FF69403}"/>
          </ac:grpSpMkLst>
        </pc:grpChg>
        <pc:picChg chg="add mod">
          <ac:chgData name="Sinha, Pratyush" userId="S::pratyush.sinha01@sap.com::127d360a-b22e-4eae-b506-0f544afeb8d8" providerId="AD" clId="Web-{15FC57D1-4F75-B04B-6315-1D9FE91683AA}" dt="2022-11-12T05:13:52.757" v="74"/>
          <ac:picMkLst>
            <pc:docMk/>
            <pc:sldMk cId="4195061691" sldId="257"/>
            <ac:picMk id="3" creationId="{E20465F5-3BFE-39DA-6203-23AE8008293B}"/>
          </ac:picMkLst>
        </pc:picChg>
      </pc:sldChg>
      <pc:sldChg chg="modSp mod modClrScheme chgLayout">
        <pc:chgData name="Sinha, Pratyush" userId="S::pratyush.sinha01@sap.com::127d360a-b22e-4eae-b506-0f544afeb8d8" providerId="AD" clId="Web-{15FC57D1-4F75-B04B-6315-1D9FE91683AA}" dt="2022-11-12T05:07:40.093" v="40"/>
        <pc:sldMkLst>
          <pc:docMk/>
          <pc:sldMk cId="918121804" sldId="258"/>
        </pc:sldMkLst>
        <pc:spChg chg="mod ord">
          <ac:chgData name="Sinha, Pratyush" userId="S::pratyush.sinha01@sap.com::127d360a-b22e-4eae-b506-0f544afeb8d8" providerId="AD" clId="Web-{15FC57D1-4F75-B04B-6315-1D9FE91683AA}" dt="2022-11-12T05:07:40.093" v="40"/>
          <ac:spMkLst>
            <pc:docMk/>
            <pc:sldMk cId="918121804" sldId="258"/>
            <ac:spMk id="2" creationId="{695066F8-6C1E-46A5-AAA4-E22AF2730C28}"/>
          </ac:spMkLst>
        </pc:spChg>
      </pc:sldChg>
      <pc:sldChg chg="modSp mod modClrScheme chgLayout">
        <pc:chgData name="Sinha, Pratyush" userId="S::pratyush.sinha01@sap.com::127d360a-b22e-4eae-b506-0f544afeb8d8" providerId="AD" clId="Web-{15FC57D1-4F75-B04B-6315-1D9FE91683AA}" dt="2022-11-12T05:07:40.093" v="40"/>
        <pc:sldMkLst>
          <pc:docMk/>
          <pc:sldMk cId="3214515431" sldId="259"/>
        </pc:sldMkLst>
        <pc:spChg chg="mod ord">
          <ac:chgData name="Sinha, Pratyush" userId="S::pratyush.sinha01@sap.com::127d360a-b22e-4eae-b506-0f544afeb8d8" providerId="AD" clId="Web-{15FC57D1-4F75-B04B-6315-1D9FE91683AA}" dt="2022-11-12T05:07:40.093" v="40"/>
          <ac:spMkLst>
            <pc:docMk/>
            <pc:sldMk cId="3214515431" sldId="259"/>
            <ac:spMk id="2" creationId="{F00679F9-878F-4616-AF62-43F5743CC729}"/>
          </ac:spMkLst>
        </pc:spChg>
        <pc:picChg chg="mod ord">
          <ac:chgData name="Sinha, Pratyush" userId="S::pratyush.sinha01@sap.com::127d360a-b22e-4eae-b506-0f544afeb8d8" providerId="AD" clId="Web-{15FC57D1-4F75-B04B-6315-1D9FE91683AA}" dt="2022-11-12T05:07:40.093" v="40"/>
          <ac:picMkLst>
            <pc:docMk/>
            <pc:sldMk cId="3214515431" sldId="259"/>
            <ac:picMk id="1028" creationId="{2D1969AF-0266-45B0-9A00-DA04F05EE09F}"/>
          </ac:picMkLst>
        </pc:picChg>
      </pc:sldChg>
      <pc:sldChg chg="addSp delSp modSp mod setBg modClrScheme chgLayout">
        <pc:chgData name="Sinha, Pratyush" userId="S::pratyush.sinha01@sap.com::127d360a-b22e-4eae-b506-0f544afeb8d8" providerId="AD" clId="Web-{15FC57D1-4F75-B04B-6315-1D9FE91683AA}" dt="2022-11-12T05:23:41.833" v="93" actId="20577"/>
        <pc:sldMkLst>
          <pc:docMk/>
          <pc:sldMk cId="43282625" sldId="260"/>
        </pc:sldMkLst>
        <pc:spChg chg="mod ord">
          <ac:chgData name="Sinha, Pratyush" userId="S::pratyush.sinha01@sap.com::127d360a-b22e-4eae-b506-0f544afeb8d8" providerId="AD" clId="Web-{15FC57D1-4F75-B04B-6315-1D9FE91683AA}" dt="2022-11-12T05:22:50.315" v="88"/>
          <ac:spMkLst>
            <pc:docMk/>
            <pc:sldMk cId="43282625" sldId="260"/>
            <ac:spMk id="2" creationId="{38DFF245-A2C2-432B-8247-26E0E4A714C5}"/>
          </ac:spMkLst>
        </pc:spChg>
        <pc:spChg chg="mod ord">
          <ac:chgData name="Sinha, Pratyush" userId="S::pratyush.sinha01@sap.com::127d360a-b22e-4eae-b506-0f544afeb8d8" providerId="AD" clId="Web-{15FC57D1-4F75-B04B-6315-1D9FE91683AA}" dt="2022-11-12T05:23:41.833" v="93" actId="20577"/>
          <ac:spMkLst>
            <pc:docMk/>
            <pc:sldMk cId="43282625" sldId="260"/>
            <ac:spMk id="3" creationId="{A3127565-6DD8-4439-960E-3574F7AB89AA}"/>
          </ac:spMkLst>
        </pc:spChg>
        <pc:spChg chg="add">
          <ac:chgData name="Sinha, Pratyush" userId="S::pratyush.sinha01@sap.com::127d360a-b22e-4eae-b506-0f544afeb8d8" providerId="AD" clId="Web-{15FC57D1-4F75-B04B-6315-1D9FE91683AA}" dt="2022-11-12T05:22:50.315" v="88"/>
          <ac:spMkLst>
            <pc:docMk/>
            <pc:sldMk cId="43282625" sldId="260"/>
            <ac:spMk id="18" creationId="{D2B7F823-B53C-4005-8901-18403A29B221}"/>
          </ac:spMkLst>
        </pc:spChg>
        <pc:grpChg chg="add">
          <ac:chgData name="Sinha, Pratyush" userId="S::pratyush.sinha01@sap.com::127d360a-b22e-4eae-b506-0f544afeb8d8" providerId="AD" clId="Web-{15FC57D1-4F75-B04B-6315-1D9FE91683AA}" dt="2022-11-12T05:22:50.315" v="88"/>
          <ac:grpSpMkLst>
            <pc:docMk/>
            <pc:sldMk cId="43282625" sldId="260"/>
            <ac:grpSpMk id="10" creationId="{03E2EFC0-DD7B-4696-8C4D-CBBD0FF69403}"/>
          </ac:grpSpMkLst>
        </pc:grpChg>
        <pc:picChg chg="add del mod">
          <ac:chgData name="Sinha, Pratyush" userId="S::pratyush.sinha01@sap.com::127d360a-b22e-4eae-b506-0f544afeb8d8" providerId="AD" clId="Web-{15FC57D1-4F75-B04B-6315-1D9FE91683AA}" dt="2022-11-12T05:22:37.237" v="86"/>
          <ac:picMkLst>
            <pc:docMk/>
            <pc:sldMk cId="43282625" sldId="260"/>
            <ac:picMk id="4" creationId="{9D9CC7BC-8B73-1BF2-B73E-F80593E26222}"/>
          </ac:picMkLst>
        </pc:picChg>
        <pc:picChg chg="add mod">
          <ac:chgData name="Sinha, Pratyush" userId="S::pratyush.sinha01@sap.com::127d360a-b22e-4eae-b506-0f544afeb8d8" providerId="AD" clId="Web-{15FC57D1-4F75-B04B-6315-1D9FE91683AA}" dt="2022-11-12T05:22:50.315" v="88"/>
          <ac:picMkLst>
            <pc:docMk/>
            <pc:sldMk cId="43282625" sldId="260"/>
            <ac:picMk id="5" creationId="{D899E10E-AD03-8E9F-C75F-FB2B50284E71}"/>
          </ac:picMkLst>
        </pc:picChg>
      </pc:sldChg>
      <pc:sldChg chg="modSp mod modClrScheme chgLayout">
        <pc:chgData name="Sinha, Pratyush" userId="S::pratyush.sinha01@sap.com::127d360a-b22e-4eae-b506-0f544afeb8d8" providerId="AD" clId="Web-{15FC57D1-4F75-B04B-6315-1D9FE91683AA}" dt="2022-11-12T05:07:40.093" v="40"/>
        <pc:sldMkLst>
          <pc:docMk/>
          <pc:sldMk cId="2569361667" sldId="261"/>
        </pc:sldMkLst>
        <pc:spChg chg="mod ord">
          <ac:chgData name="Sinha, Pratyush" userId="S::pratyush.sinha01@sap.com::127d360a-b22e-4eae-b506-0f544afeb8d8" providerId="AD" clId="Web-{15FC57D1-4F75-B04B-6315-1D9FE91683AA}" dt="2022-11-12T05:07:40.093" v="40"/>
          <ac:spMkLst>
            <pc:docMk/>
            <pc:sldMk cId="2569361667" sldId="261"/>
            <ac:spMk id="2" creationId="{7CA0B8FB-211A-4558-A1E7-67A38F54FB17}"/>
          </ac:spMkLst>
        </pc:spChg>
      </pc:sldChg>
      <pc:sldChg chg="mod modClrScheme chgLayout">
        <pc:chgData name="Sinha, Pratyush" userId="S::pratyush.sinha01@sap.com::127d360a-b22e-4eae-b506-0f544afeb8d8" providerId="AD" clId="Web-{15FC57D1-4F75-B04B-6315-1D9FE91683AA}" dt="2022-11-12T05:07:40.093" v="40"/>
        <pc:sldMkLst>
          <pc:docMk/>
          <pc:sldMk cId="4215637894" sldId="262"/>
        </pc:sldMkLst>
      </pc:sldChg>
      <pc:sldChg chg="mod modClrScheme chgLayout">
        <pc:chgData name="Sinha, Pratyush" userId="S::pratyush.sinha01@sap.com::127d360a-b22e-4eae-b506-0f544afeb8d8" providerId="AD" clId="Web-{15FC57D1-4F75-B04B-6315-1D9FE91683AA}" dt="2022-11-12T05:07:40.093" v="40"/>
        <pc:sldMkLst>
          <pc:docMk/>
          <pc:sldMk cId="4119768863" sldId="263"/>
        </pc:sldMkLst>
      </pc:sldChg>
      <pc:sldChg chg="mod modClrScheme chgLayout">
        <pc:chgData name="Sinha, Pratyush" userId="S::pratyush.sinha01@sap.com::127d360a-b22e-4eae-b506-0f544afeb8d8" providerId="AD" clId="Web-{15FC57D1-4F75-B04B-6315-1D9FE91683AA}" dt="2022-11-12T05:07:40.093" v="40"/>
        <pc:sldMkLst>
          <pc:docMk/>
          <pc:sldMk cId="1195353530" sldId="264"/>
        </pc:sldMkLst>
      </pc:sldChg>
      <pc:sldChg chg="mod modClrScheme chgLayout">
        <pc:chgData name="Sinha, Pratyush" userId="S::pratyush.sinha01@sap.com::127d360a-b22e-4eae-b506-0f544afeb8d8" providerId="AD" clId="Web-{15FC57D1-4F75-B04B-6315-1D9FE91683AA}" dt="2022-11-12T05:07:40.093" v="40"/>
        <pc:sldMkLst>
          <pc:docMk/>
          <pc:sldMk cId="95177953" sldId="265"/>
        </pc:sldMkLst>
      </pc:sldChg>
      <pc:sldChg chg="addSp delSp modSp mod modClrScheme delAnim chgLayout">
        <pc:chgData name="Sinha, Pratyush" userId="S::pratyush.sinha01@sap.com::127d360a-b22e-4eae-b506-0f544afeb8d8" providerId="AD" clId="Web-{15FC57D1-4F75-B04B-6315-1D9FE91683AA}" dt="2022-11-12T05:47:24.690" v="100" actId="1076"/>
        <pc:sldMkLst>
          <pc:docMk/>
          <pc:sldMk cId="1593834131" sldId="266"/>
        </pc:sldMkLst>
        <pc:spChg chg="mod ord">
          <ac:chgData name="Sinha, Pratyush" userId="S::pratyush.sinha01@sap.com::127d360a-b22e-4eae-b506-0f544afeb8d8" providerId="AD" clId="Web-{15FC57D1-4F75-B04B-6315-1D9FE91683AA}" dt="2022-11-12T05:07:40.093" v="40"/>
          <ac:spMkLst>
            <pc:docMk/>
            <pc:sldMk cId="1593834131" sldId="266"/>
            <ac:spMk id="2" creationId="{1B5725FA-EF89-4317-B62D-9CB2CAE6A639}"/>
          </ac:spMkLst>
        </pc:spChg>
        <pc:spChg chg="mod ord">
          <ac:chgData name="Sinha, Pratyush" userId="S::pratyush.sinha01@sap.com::127d360a-b22e-4eae-b506-0f544afeb8d8" providerId="AD" clId="Web-{15FC57D1-4F75-B04B-6315-1D9FE91683AA}" dt="2022-11-12T05:07:40.093" v="40"/>
          <ac:spMkLst>
            <pc:docMk/>
            <pc:sldMk cId="1593834131" sldId="266"/>
            <ac:spMk id="3" creationId="{F4F030CC-AFBE-4395-93F3-FA360F4487A7}"/>
          </ac:spMkLst>
        </pc:spChg>
        <pc:spChg chg="del mod">
          <ac:chgData name="Sinha, Pratyush" userId="S::pratyush.sinha01@sap.com::127d360a-b22e-4eae-b506-0f544afeb8d8" providerId="AD" clId="Web-{15FC57D1-4F75-B04B-6315-1D9FE91683AA}" dt="2022-11-12T05:47:15.674" v="96"/>
          <ac:spMkLst>
            <pc:docMk/>
            <pc:sldMk cId="1593834131" sldId="266"/>
            <ac:spMk id="8" creationId="{A2657AE2-A510-4304-BEBC-EFCD71184872}"/>
          </ac:spMkLst>
        </pc:spChg>
        <pc:picChg chg="add del mod">
          <ac:chgData name="Sinha, Pratyush" userId="S::pratyush.sinha01@sap.com::127d360a-b22e-4eae-b506-0f544afeb8d8" providerId="AD" clId="Web-{15FC57D1-4F75-B04B-6315-1D9FE91683AA}" dt="2022-11-12T05:00:56.921" v="5"/>
          <ac:picMkLst>
            <pc:docMk/>
            <pc:sldMk cId="1593834131" sldId="266"/>
            <ac:picMk id="4" creationId="{33741440-4C7B-1F12-4C7C-284CEBCBD494}"/>
          </ac:picMkLst>
        </pc:picChg>
        <pc:picChg chg="add mod">
          <ac:chgData name="Sinha, Pratyush" userId="S::pratyush.sinha01@sap.com::127d360a-b22e-4eae-b506-0f544afeb8d8" providerId="AD" clId="Web-{15FC57D1-4F75-B04B-6315-1D9FE91683AA}" dt="2022-11-12T05:47:24.690" v="100" actId="1076"/>
          <ac:picMkLst>
            <pc:docMk/>
            <pc:sldMk cId="1593834131" sldId="266"/>
            <ac:picMk id="4" creationId="{3859E021-3D04-07F0-9EF6-E337479928FC}"/>
          </ac:picMkLst>
        </pc:picChg>
        <pc:picChg chg="add del mod">
          <ac:chgData name="Sinha, Pratyush" userId="S::pratyush.sinha01@sap.com::127d360a-b22e-4eae-b506-0f544afeb8d8" providerId="AD" clId="Web-{15FC57D1-4F75-B04B-6315-1D9FE91683AA}" dt="2022-11-12T05:02:16.099" v="11"/>
          <ac:picMkLst>
            <pc:docMk/>
            <pc:sldMk cId="1593834131" sldId="266"/>
            <ac:picMk id="5" creationId="{BE400098-F4A6-79EB-2C9F-3C853B32508E}"/>
          </ac:picMkLst>
        </pc:picChg>
        <pc:picChg chg="add del mod">
          <ac:chgData name="Sinha, Pratyush" userId="S::pratyush.sinha01@sap.com::127d360a-b22e-4eae-b506-0f544afeb8d8" providerId="AD" clId="Web-{15FC57D1-4F75-B04B-6315-1D9FE91683AA}" dt="2022-11-12T05:04:19.161" v="16"/>
          <ac:picMkLst>
            <pc:docMk/>
            <pc:sldMk cId="1593834131" sldId="266"/>
            <ac:picMk id="6" creationId="{69E4F992-C4B1-FF8E-1D92-64892DFBD093}"/>
          </ac:picMkLst>
        </pc:picChg>
        <pc:picChg chg="add del mod">
          <ac:chgData name="Sinha, Pratyush" userId="S::pratyush.sinha01@sap.com::127d360a-b22e-4eae-b506-0f544afeb8d8" providerId="AD" clId="Web-{15FC57D1-4F75-B04B-6315-1D9FE91683AA}" dt="2022-11-12T05:06:31.105" v="30"/>
          <ac:picMkLst>
            <pc:docMk/>
            <pc:sldMk cId="1593834131" sldId="266"/>
            <ac:picMk id="7" creationId="{668B0AB1-F39D-AECA-0759-FCE406128E67}"/>
          </ac:picMkLst>
        </pc:picChg>
        <pc:picChg chg="add del mod">
          <ac:chgData name="Sinha, Pratyush" userId="S::pratyush.sinha01@sap.com::127d360a-b22e-4eae-b506-0f544afeb8d8" providerId="AD" clId="Web-{15FC57D1-4F75-B04B-6315-1D9FE91683AA}" dt="2022-11-12T05:46:49.438" v="94"/>
          <ac:picMkLst>
            <pc:docMk/>
            <pc:sldMk cId="1593834131" sldId="266"/>
            <ac:picMk id="9" creationId="{C6EEDEEC-05C1-E80C-BA75-1AFECB3BF2B0}"/>
          </ac:picMkLst>
        </pc:picChg>
      </pc:sldChg>
      <pc:sldChg chg="modSp mod modClrScheme chgLayout">
        <pc:chgData name="Sinha, Pratyush" userId="S::pratyush.sinha01@sap.com::127d360a-b22e-4eae-b506-0f544afeb8d8" providerId="AD" clId="Web-{15FC57D1-4F75-B04B-6315-1D9FE91683AA}" dt="2022-11-12T05:07:40.093" v="40"/>
        <pc:sldMkLst>
          <pc:docMk/>
          <pc:sldMk cId="369332093" sldId="267"/>
        </pc:sldMkLst>
        <pc:spChg chg="mod ord">
          <ac:chgData name="Sinha, Pratyush" userId="S::pratyush.sinha01@sap.com::127d360a-b22e-4eae-b506-0f544afeb8d8" providerId="AD" clId="Web-{15FC57D1-4F75-B04B-6315-1D9FE91683AA}" dt="2022-11-12T05:07:40.093" v="40"/>
          <ac:spMkLst>
            <pc:docMk/>
            <pc:sldMk cId="369332093" sldId="267"/>
            <ac:spMk id="2" creationId="{4F3BC181-8B35-46B6-A6C7-3FC4B46AC0BE}"/>
          </ac:spMkLst>
        </pc:spChg>
        <pc:spChg chg="mod ord">
          <ac:chgData name="Sinha, Pratyush" userId="S::pratyush.sinha01@sap.com::127d360a-b22e-4eae-b506-0f544afeb8d8" providerId="AD" clId="Web-{15FC57D1-4F75-B04B-6315-1D9FE91683AA}" dt="2022-11-12T05:07:40.093" v="40"/>
          <ac:spMkLst>
            <pc:docMk/>
            <pc:sldMk cId="369332093" sldId="267"/>
            <ac:spMk id="3" creationId="{68744A2F-4C3C-4D7C-BB04-C5ABB457345E}"/>
          </ac:spMkLst>
        </pc:spChg>
      </pc:sldChg>
      <pc:sldMasterChg chg="del delSldLayout">
        <pc:chgData name="Sinha, Pratyush" userId="S::pratyush.sinha01@sap.com::127d360a-b22e-4eae-b506-0f544afeb8d8" providerId="AD" clId="Web-{15FC57D1-4F75-B04B-6315-1D9FE91683AA}" dt="2022-11-12T05:07:40.093" v="40"/>
        <pc:sldMasterMkLst>
          <pc:docMk/>
          <pc:sldMasterMk cId="4096585758" sldId="2147483720"/>
        </pc:sldMasterMkLst>
        <pc:sldLayoutChg chg="del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4096585758" sldId="2147483720"/>
            <pc:sldLayoutMk cId="3728442666" sldId="2147483721"/>
          </pc:sldLayoutMkLst>
        </pc:sldLayoutChg>
        <pc:sldLayoutChg chg="del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4096585758" sldId="2147483720"/>
            <pc:sldLayoutMk cId="4249868149" sldId="2147483722"/>
          </pc:sldLayoutMkLst>
        </pc:sldLayoutChg>
        <pc:sldLayoutChg chg="del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4096585758" sldId="2147483720"/>
            <pc:sldLayoutMk cId="2464420283" sldId="2147483723"/>
          </pc:sldLayoutMkLst>
        </pc:sldLayoutChg>
        <pc:sldLayoutChg chg="del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4096585758" sldId="2147483720"/>
            <pc:sldLayoutMk cId="3209111326" sldId="2147483724"/>
          </pc:sldLayoutMkLst>
        </pc:sldLayoutChg>
        <pc:sldLayoutChg chg="del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4096585758" sldId="2147483720"/>
            <pc:sldLayoutMk cId="3663264029" sldId="2147483725"/>
          </pc:sldLayoutMkLst>
        </pc:sldLayoutChg>
        <pc:sldLayoutChg chg="del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4096585758" sldId="2147483720"/>
            <pc:sldLayoutMk cId="1389949720" sldId="2147483726"/>
          </pc:sldLayoutMkLst>
        </pc:sldLayoutChg>
        <pc:sldLayoutChg chg="del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4096585758" sldId="2147483720"/>
            <pc:sldLayoutMk cId="1344651029" sldId="2147483727"/>
          </pc:sldLayoutMkLst>
        </pc:sldLayoutChg>
        <pc:sldLayoutChg chg="del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4096585758" sldId="2147483720"/>
            <pc:sldLayoutMk cId="996015928" sldId="2147483728"/>
          </pc:sldLayoutMkLst>
        </pc:sldLayoutChg>
        <pc:sldLayoutChg chg="del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4096585758" sldId="2147483720"/>
            <pc:sldLayoutMk cId="1340299838" sldId="2147483729"/>
          </pc:sldLayoutMkLst>
        </pc:sldLayoutChg>
        <pc:sldLayoutChg chg="del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4096585758" sldId="2147483720"/>
            <pc:sldLayoutMk cId="3465977350" sldId="2147483730"/>
          </pc:sldLayoutMkLst>
        </pc:sldLayoutChg>
        <pc:sldLayoutChg chg="del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4096585758" sldId="2147483720"/>
            <pc:sldLayoutMk cId="2489073027" sldId="2147483731"/>
          </pc:sldLayoutMkLst>
        </pc:sldLayoutChg>
        <pc:sldLayoutChg chg="del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4096585758" sldId="2147483720"/>
            <pc:sldLayoutMk cId="1822024063" sldId="2147483732"/>
          </pc:sldLayoutMkLst>
        </pc:sldLayoutChg>
        <pc:sldLayoutChg chg="del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4096585758" sldId="2147483720"/>
            <pc:sldLayoutMk cId="3590087251" sldId="2147483733"/>
          </pc:sldLayoutMkLst>
        </pc:sldLayoutChg>
        <pc:sldLayoutChg chg="del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4096585758" sldId="2147483720"/>
            <pc:sldLayoutMk cId="1878734138" sldId="2147483734"/>
          </pc:sldLayoutMkLst>
        </pc:sldLayoutChg>
        <pc:sldLayoutChg chg="del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4096585758" sldId="2147483720"/>
            <pc:sldLayoutMk cId="3741351750" sldId="2147483735"/>
          </pc:sldLayoutMkLst>
        </pc:sldLayoutChg>
        <pc:sldLayoutChg chg="del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4096585758" sldId="2147483720"/>
            <pc:sldLayoutMk cId="938280751" sldId="2147483736"/>
          </pc:sldLayoutMkLst>
        </pc:sldLayoutChg>
        <pc:sldLayoutChg chg="del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4096585758" sldId="2147483720"/>
            <pc:sldLayoutMk cId="83566752" sldId="2147483737"/>
          </pc:sldLayoutMkLst>
        </pc:sldLayoutChg>
      </pc:sldMasterChg>
      <pc:sldMasterChg chg="add addSldLayout modSldLayout">
        <pc:chgData name="Sinha, Pratyush" userId="S::pratyush.sinha01@sap.com::127d360a-b22e-4eae-b506-0f544afeb8d8" providerId="AD" clId="Web-{15FC57D1-4F75-B04B-6315-1D9FE91683AA}" dt="2022-11-12T05:07:40.093" v="40"/>
        <pc:sldMasterMkLst>
          <pc:docMk/>
          <pc:sldMasterMk cId="2840536701" sldId="2147483738"/>
        </pc:sldMasterMkLst>
        <pc:sldLayoutChg chg="add mod replId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2840536701" sldId="2147483738"/>
            <pc:sldLayoutMk cId="714325820" sldId="2147483739"/>
          </pc:sldLayoutMkLst>
        </pc:sldLayoutChg>
        <pc:sldLayoutChg chg="add mod replId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2840536701" sldId="2147483738"/>
            <pc:sldLayoutMk cId="2336460742" sldId="2147483740"/>
          </pc:sldLayoutMkLst>
        </pc:sldLayoutChg>
        <pc:sldLayoutChg chg="add mod replId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2840536701" sldId="2147483738"/>
            <pc:sldLayoutMk cId="2461107129" sldId="2147483741"/>
          </pc:sldLayoutMkLst>
        </pc:sldLayoutChg>
        <pc:sldLayoutChg chg="add mod replId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2840536701" sldId="2147483738"/>
            <pc:sldLayoutMk cId="887399886" sldId="2147483742"/>
          </pc:sldLayoutMkLst>
        </pc:sldLayoutChg>
        <pc:sldLayoutChg chg="add mod replId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2840536701" sldId="2147483738"/>
            <pc:sldLayoutMk cId="1923138909" sldId="2147483743"/>
          </pc:sldLayoutMkLst>
        </pc:sldLayoutChg>
        <pc:sldLayoutChg chg="add mod replId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2840536701" sldId="2147483738"/>
            <pc:sldLayoutMk cId="724744558" sldId="2147483744"/>
          </pc:sldLayoutMkLst>
        </pc:sldLayoutChg>
        <pc:sldLayoutChg chg="add mod replId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2840536701" sldId="2147483738"/>
            <pc:sldLayoutMk cId="3667409267" sldId="2147483745"/>
          </pc:sldLayoutMkLst>
        </pc:sldLayoutChg>
        <pc:sldLayoutChg chg="add mod replId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2840536701" sldId="2147483738"/>
            <pc:sldLayoutMk cId="2132157323" sldId="2147483746"/>
          </pc:sldLayoutMkLst>
        </pc:sldLayoutChg>
        <pc:sldLayoutChg chg="add mod replId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2840536701" sldId="2147483738"/>
            <pc:sldLayoutMk cId="2881902662" sldId="2147483747"/>
          </pc:sldLayoutMkLst>
        </pc:sldLayoutChg>
        <pc:sldLayoutChg chg="add mod replId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2840536701" sldId="2147483738"/>
            <pc:sldLayoutMk cId="2372756448" sldId="2147483748"/>
          </pc:sldLayoutMkLst>
        </pc:sldLayoutChg>
        <pc:sldLayoutChg chg="add mod replId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2840536701" sldId="2147483738"/>
            <pc:sldLayoutMk cId="202942363" sldId="2147483749"/>
          </pc:sldLayoutMkLst>
        </pc:sldLayoutChg>
        <pc:sldLayoutChg chg="add mod replId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2840536701" sldId="2147483738"/>
            <pc:sldLayoutMk cId="1630179468" sldId="2147483750"/>
          </pc:sldLayoutMkLst>
        </pc:sldLayoutChg>
        <pc:sldLayoutChg chg="add mod replId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2840536701" sldId="2147483738"/>
            <pc:sldLayoutMk cId="3199495253" sldId="2147483751"/>
          </pc:sldLayoutMkLst>
        </pc:sldLayoutChg>
        <pc:sldLayoutChg chg="add mod replId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2840536701" sldId="2147483738"/>
            <pc:sldLayoutMk cId="1533573483" sldId="2147483752"/>
          </pc:sldLayoutMkLst>
        </pc:sldLayoutChg>
        <pc:sldLayoutChg chg="add mod replId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2840536701" sldId="2147483738"/>
            <pc:sldLayoutMk cId="254638617" sldId="2147483753"/>
          </pc:sldLayoutMkLst>
        </pc:sldLayoutChg>
        <pc:sldLayoutChg chg="add mod replId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2840536701" sldId="2147483738"/>
            <pc:sldLayoutMk cId="3498756074" sldId="2147483754"/>
          </pc:sldLayoutMkLst>
        </pc:sldLayoutChg>
        <pc:sldLayoutChg chg="add mod replId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2840536701" sldId="2147483738"/>
            <pc:sldLayoutMk cId="4191558420" sldId="2147483755"/>
          </pc:sldLayoutMkLst>
        </pc:sldLayoutChg>
      </pc:sldMasterChg>
    </pc:docChg>
  </pc:docChgLst>
  <pc:docChgLst>
    <pc:chgData name="Gumastha, Aishwarya" userId="c77deb15-22f5-4d51-acbd-f3874f2cbd76" providerId="ADAL" clId="{9D2657D3-423E-4D39-892E-88A4911D640B}"/>
    <pc:docChg chg="undo custSel addSld delSld modSld">
      <pc:chgData name="Gumastha, Aishwarya" userId="c77deb15-22f5-4d51-acbd-f3874f2cbd76" providerId="ADAL" clId="{9D2657D3-423E-4D39-892E-88A4911D640B}" dt="2022-11-11T14:39:30.976" v="1934"/>
      <pc:docMkLst>
        <pc:docMk/>
      </pc:docMkLst>
      <pc:sldChg chg="addSp delSp modSp mod delAnim modAnim">
        <pc:chgData name="Gumastha, Aishwarya" userId="c77deb15-22f5-4d51-acbd-f3874f2cbd76" providerId="ADAL" clId="{9D2657D3-423E-4D39-892E-88A4911D640B}" dt="2022-11-11T14:39:30.976" v="1934"/>
        <pc:sldMkLst>
          <pc:docMk/>
          <pc:sldMk cId="4195061691" sldId="257"/>
        </pc:sldMkLst>
        <pc:spChg chg="mod">
          <ac:chgData name="Gumastha, Aishwarya" userId="c77deb15-22f5-4d51-acbd-f3874f2cbd76" providerId="ADAL" clId="{9D2657D3-423E-4D39-892E-88A4911D640B}" dt="2022-11-11T14:18:47.251" v="1721" actId="20577"/>
          <ac:spMkLst>
            <pc:docMk/>
            <pc:sldMk cId="4195061691" sldId="257"/>
            <ac:spMk id="2" creationId="{779E3899-A5F0-4F47-80A7-71ADC748D56C}"/>
          </ac:spMkLst>
        </pc:spChg>
        <pc:spChg chg="mod">
          <ac:chgData name="Gumastha, Aishwarya" userId="c77deb15-22f5-4d51-acbd-f3874f2cbd76" providerId="ADAL" clId="{9D2657D3-423E-4D39-892E-88A4911D640B}" dt="2022-11-11T14:20:57.431" v="1822" actId="20577"/>
          <ac:spMkLst>
            <pc:docMk/>
            <pc:sldMk cId="4195061691" sldId="257"/>
            <ac:spMk id="4" creationId="{696EE638-7C24-43C3-9263-D0455820DAEA}"/>
          </ac:spMkLst>
        </pc:spChg>
        <pc:picChg chg="add del mod">
          <ac:chgData name="Gumastha, Aishwarya" userId="c77deb15-22f5-4d51-acbd-f3874f2cbd76" providerId="ADAL" clId="{9D2657D3-423E-4D39-892E-88A4911D640B}" dt="2022-11-11T14:18:57.906" v="1723" actId="478"/>
          <ac:picMkLst>
            <pc:docMk/>
            <pc:sldMk cId="4195061691" sldId="257"/>
            <ac:picMk id="5" creationId="{8C5AD0E6-452F-457C-9A4D-686612B12303}"/>
          </ac:picMkLst>
        </pc:picChg>
        <pc:picChg chg="del">
          <ac:chgData name="Gumastha, Aishwarya" userId="c77deb15-22f5-4d51-acbd-f3874f2cbd76" providerId="ADAL" clId="{9D2657D3-423E-4D39-892E-88A4911D640B}" dt="2022-11-10T15:06:54.591" v="917" actId="478"/>
          <ac:picMkLst>
            <pc:docMk/>
            <pc:sldMk cId="4195061691" sldId="257"/>
            <ac:picMk id="6" creationId="{D1DE18B5-6C49-4A83-9D34-D9370C0F5131}"/>
          </ac:picMkLst>
        </pc:picChg>
      </pc:sldChg>
      <pc:sldChg chg="addSp modSp mod modAnim">
        <pc:chgData name="Gumastha, Aishwarya" userId="c77deb15-22f5-4d51-acbd-f3874f2cbd76" providerId="ADAL" clId="{9D2657D3-423E-4D39-892E-88A4911D640B}" dt="2022-11-11T14:31:58.293" v="1885"/>
        <pc:sldMkLst>
          <pc:docMk/>
          <pc:sldMk cId="918121804" sldId="258"/>
        </pc:sldMkLst>
        <pc:spChg chg="mod">
          <ac:chgData name="Gumastha, Aishwarya" userId="c77deb15-22f5-4d51-acbd-f3874f2cbd76" providerId="ADAL" clId="{9D2657D3-423E-4D39-892E-88A4911D640B}" dt="2022-11-11T14:27:39.123" v="1833" actId="20577"/>
          <ac:spMkLst>
            <pc:docMk/>
            <pc:sldMk cId="918121804" sldId="258"/>
            <ac:spMk id="2" creationId="{695066F8-6C1E-46A5-AAA4-E22AF2730C28}"/>
          </ac:spMkLst>
        </pc:spChg>
        <pc:spChg chg="mod">
          <ac:chgData name="Gumastha, Aishwarya" userId="c77deb15-22f5-4d51-acbd-f3874f2cbd76" providerId="ADAL" clId="{9D2657D3-423E-4D39-892E-88A4911D640B}" dt="2022-11-11T14:30:03.836" v="1870" actId="1076"/>
          <ac:spMkLst>
            <pc:docMk/>
            <pc:sldMk cId="918121804" sldId="258"/>
            <ac:spMk id="5" creationId="{A348768C-AF3F-4814-8909-99D394F0F57C}"/>
          </ac:spMkLst>
        </pc:spChg>
        <pc:picChg chg="add mod">
          <ac:chgData name="Gumastha, Aishwarya" userId="c77deb15-22f5-4d51-acbd-f3874f2cbd76" providerId="ADAL" clId="{9D2657D3-423E-4D39-892E-88A4911D640B}" dt="2022-11-11T14:30:51.935" v="1878" actId="1076"/>
          <ac:picMkLst>
            <pc:docMk/>
            <pc:sldMk cId="918121804" sldId="258"/>
            <ac:picMk id="2050" creationId="{68916116-0431-4785-A21D-A6D3151918A4}"/>
          </ac:picMkLst>
        </pc:picChg>
        <pc:picChg chg="add mod">
          <ac:chgData name="Gumastha, Aishwarya" userId="c77deb15-22f5-4d51-acbd-f3874f2cbd76" providerId="ADAL" clId="{9D2657D3-423E-4D39-892E-88A4911D640B}" dt="2022-11-11T14:30:49.535" v="1877" actId="1076"/>
          <ac:picMkLst>
            <pc:docMk/>
            <pc:sldMk cId="918121804" sldId="258"/>
            <ac:picMk id="2052" creationId="{C1D2B87D-D505-468F-AEFF-579F14A53E0F}"/>
          </ac:picMkLst>
        </pc:picChg>
      </pc:sldChg>
      <pc:sldChg chg="addSp delSp modSp mod">
        <pc:chgData name="Gumastha, Aishwarya" userId="c77deb15-22f5-4d51-acbd-f3874f2cbd76" providerId="ADAL" clId="{9D2657D3-423E-4D39-892E-88A4911D640B}" dt="2022-11-10T15:44:39.435" v="1325" actId="478"/>
        <pc:sldMkLst>
          <pc:docMk/>
          <pc:sldMk cId="3214515431" sldId="259"/>
        </pc:sldMkLst>
        <pc:spChg chg="del">
          <ac:chgData name="Gumastha, Aishwarya" userId="c77deb15-22f5-4d51-acbd-f3874f2cbd76" providerId="ADAL" clId="{9D2657D3-423E-4D39-892E-88A4911D640B}" dt="2022-11-10T15:44:39.435" v="1325" actId="478"/>
          <ac:spMkLst>
            <pc:docMk/>
            <pc:sldMk cId="3214515431" sldId="259"/>
            <ac:spMk id="21" creationId="{B0BFF0F7-8B9E-4CA5-AEF0-B75EF71242A2}"/>
          </ac:spMkLst>
        </pc:spChg>
        <pc:picChg chg="add mod">
          <ac:chgData name="Gumastha, Aishwarya" userId="c77deb15-22f5-4d51-acbd-f3874f2cbd76" providerId="ADAL" clId="{9D2657D3-423E-4D39-892E-88A4911D640B}" dt="2022-11-10T15:44:36.140" v="1324" actId="1076"/>
          <ac:picMkLst>
            <pc:docMk/>
            <pc:sldMk cId="3214515431" sldId="259"/>
            <ac:picMk id="4" creationId="{D6CB1FE5-C075-45CC-8B22-FD203A2391B8}"/>
          </ac:picMkLst>
        </pc:picChg>
        <pc:picChg chg="del">
          <ac:chgData name="Gumastha, Aishwarya" userId="c77deb15-22f5-4d51-acbd-f3874f2cbd76" providerId="ADAL" clId="{9D2657D3-423E-4D39-892E-88A4911D640B}" dt="2022-11-10T15:44:23.958" v="1319" actId="478"/>
          <ac:picMkLst>
            <pc:docMk/>
            <pc:sldMk cId="3214515431" sldId="259"/>
            <ac:picMk id="20" creationId="{CF4D1AC3-E83F-422B-B60B-ECD6D9BA033A}"/>
          </ac:picMkLst>
        </pc:picChg>
      </pc:sldChg>
      <pc:sldChg chg="modSp mod modAnim">
        <pc:chgData name="Gumastha, Aishwarya" userId="c77deb15-22f5-4d51-acbd-f3874f2cbd76" providerId="ADAL" clId="{9D2657D3-423E-4D39-892E-88A4911D640B}" dt="2022-11-10T15:11:34.131" v="1234" actId="20577"/>
        <pc:sldMkLst>
          <pc:docMk/>
          <pc:sldMk cId="43282625" sldId="260"/>
        </pc:sldMkLst>
        <pc:spChg chg="mod">
          <ac:chgData name="Gumastha, Aishwarya" userId="c77deb15-22f5-4d51-acbd-f3874f2cbd76" providerId="ADAL" clId="{9D2657D3-423E-4D39-892E-88A4911D640B}" dt="2022-11-10T15:11:34.131" v="1234" actId="20577"/>
          <ac:spMkLst>
            <pc:docMk/>
            <pc:sldMk cId="43282625" sldId="260"/>
            <ac:spMk id="3" creationId="{A3127565-6DD8-4439-960E-3574F7AB89AA}"/>
          </ac:spMkLst>
        </pc:spChg>
      </pc:sldChg>
      <pc:sldChg chg="addSp delSp modSp new mod modAnim">
        <pc:chgData name="Gumastha, Aishwarya" userId="c77deb15-22f5-4d51-acbd-f3874f2cbd76" providerId="ADAL" clId="{9D2657D3-423E-4D39-892E-88A4911D640B}" dt="2022-11-11T14:39:14.872" v="1933"/>
        <pc:sldMkLst>
          <pc:docMk/>
          <pc:sldMk cId="1593834131" sldId="266"/>
        </pc:sldMkLst>
        <pc:spChg chg="mod">
          <ac:chgData name="Gumastha, Aishwarya" userId="c77deb15-22f5-4d51-acbd-f3874f2cbd76" providerId="ADAL" clId="{9D2657D3-423E-4D39-892E-88A4911D640B}" dt="2022-11-11T14:18:22.608" v="1710" actId="113"/>
          <ac:spMkLst>
            <pc:docMk/>
            <pc:sldMk cId="1593834131" sldId="266"/>
            <ac:spMk id="2" creationId="{1B5725FA-EF89-4317-B62D-9CB2CAE6A639}"/>
          </ac:spMkLst>
        </pc:spChg>
        <pc:spChg chg="mod">
          <ac:chgData name="Gumastha, Aishwarya" userId="c77deb15-22f5-4d51-acbd-f3874f2cbd76" providerId="ADAL" clId="{9D2657D3-423E-4D39-892E-88A4911D640B}" dt="2022-11-11T14:18:28.255" v="1711" actId="2711"/>
          <ac:spMkLst>
            <pc:docMk/>
            <pc:sldMk cId="1593834131" sldId="266"/>
            <ac:spMk id="3" creationId="{F4F030CC-AFBE-4395-93F3-FA360F4487A7}"/>
          </ac:spMkLst>
        </pc:spChg>
        <pc:spChg chg="mod">
          <ac:chgData name="Gumastha, Aishwarya" userId="c77deb15-22f5-4d51-acbd-f3874f2cbd76" providerId="ADAL" clId="{9D2657D3-423E-4D39-892E-88A4911D640B}" dt="2022-11-11T14:14:45.660" v="1693" actId="18245"/>
          <ac:spMkLst>
            <pc:docMk/>
            <pc:sldMk cId="1593834131" sldId="266"/>
            <ac:spMk id="6" creationId="{EB25B29F-086A-4563-9F8F-DF144AC3653B}"/>
          </ac:spMkLst>
        </pc:spChg>
        <pc:spChg chg="mod">
          <ac:chgData name="Gumastha, Aishwarya" userId="c77deb15-22f5-4d51-acbd-f3874f2cbd76" providerId="ADAL" clId="{9D2657D3-423E-4D39-892E-88A4911D640B}" dt="2022-11-11T14:14:45.660" v="1693" actId="18245"/>
          <ac:spMkLst>
            <pc:docMk/>
            <pc:sldMk cId="1593834131" sldId="266"/>
            <ac:spMk id="7" creationId="{37F9525B-00EA-4CB1-967A-F00477993531}"/>
          </ac:spMkLst>
        </pc:spChg>
        <pc:spChg chg="add mod">
          <ac:chgData name="Gumastha, Aishwarya" userId="c77deb15-22f5-4d51-acbd-f3874f2cbd76" providerId="ADAL" clId="{9D2657D3-423E-4D39-892E-88A4911D640B}" dt="2022-11-11T14:17:56.651" v="1706" actId="14100"/>
          <ac:spMkLst>
            <pc:docMk/>
            <pc:sldMk cId="1593834131" sldId="266"/>
            <ac:spMk id="8" creationId="{A2657AE2-A510-4304-BEBC-EFCD71184872}"/>
          </ac:spMkLst>
        </pc:spChg>
        <pc:grpChg chg="del mod">
          <ac:chgData name="Gumastha, Aishwarya" userId="c77deb15-22f5-4d51-acbd-f3874f2cbd76" providerId="ADAL" clId="{9D2657D3-423E-4D39-892E-88A4911D640B}" dt="2022-11-11T14:17:45.438" v="1702" actId="478"/>
          <ac:grpSpMkLst>
            <pc:docMk/>
            <pc:sldMk cId="1593834131" sldId="266"/>
            <ac:grpSpMk id="5" creationId="{FB51FF3B-A6D1-4370-825D-BD6395EC2190}"/>
          </ac:grpSpMkLst>
        </pc:grpChg>
        <pc:graphicFrameChg chg="add del mod">
          <ac:chgData name="Gumastha, Aishwarya" userId="c77deb15-22f5-4d51-acbd-f3874f2cbd76" providerId="ADAL" clId="{9D2657D3-423E-4D39-892E-88A4911D640B}" dt="2022-11-11T14:14:45.660" v="1693" actId="18245"/>
          <ac:graphicFrameMkLst>
            <pc:docMk/>
            <pc:sldMk cId="1593834131" sldId="266"/>
            <ac:graphicFrameMk id="4" creationId="{30D03BA5-4EA5-4F86-B4C4-F696A3CA095E}"/>
          </ac:graphicFrameMkLst>
        </pc:graphicFrameChg>
        <pc:picChg chg="add del mod">
          <ac:chgData name="Gumastha, Aishwarya" userId="c77deb15-22f5-4d51-acbd-f3874f2cbd76" providerId="ADAL" clId="{9D2657D3-423E-4D39-892E-88A4911D640B}" dt="2022-11-11T14:14:21.439" v="1685" actId="12084"/>
          <ac:picMkLst>
            <pc:docMk/>
            <pc:sldMk cId="1593834131" sldId="266"/>
            <ac:picMk id="1026" creationId="{EB25B29F-086A-4563-9F8F-DF144AC3653B}"/>
          </ac:picMkLst>
        </pc:picChg>
      </pc:sldChg>
      <pc:sldChg chg="new del">
        <pc:chgData name="Gumastha, Aishwarya" userId="c77deb15-22f5-4d51-acbd-f3874f2cbd76" providerId="ADAL" clId="{9D2657D3-423E-4D39-892E-88A4911D640B}" dt="2022-11-11T13:56:32.193" v="1327" actId="47"/>
        <pc:sldMkLst>
          <pc:docMk/>
          <pc:sldMk cId="3816086600" sldId="266"/>
        </pc:sldMkLst>
      </pc:sldChg>
      <pc:sldChg chg="addSp modSp new mod modAnim">
        <pc:chgData name="Gumastha, Aishwarya" userId="c77deb15-22f5-4d51-acbd-f3874f2cbd76" providerId="ADAL" clId="{9D2657D3-423E-4D39-892E-88A4911D640B}" dt="2022-11-11T14:38:29.965" v="1928"/>
        <pc:sldMkLst>
          <pc:docMk/>
          <pc:sldMk cId="369332093" sldId="267"/>
        </pc:sldMkLst>
        <pc:spChg chg="mod">
          <ac:chgData name="Gumastha, Aishwarya" userId="c77deb15-22f5-4d51-acbd-f3874f2cbd76" providerId="ADAL" clId="{9D2657D3-423E-4D39-892E-88A4911D640B}" dt="2022-11-11T14:37:26.724" v="1918" actId="14100"/>
          <ac:spMkLst>
            <pc:docMk/>
            <pc:sldMk cId="369332093" sldId="267"/>
            <ac:spMk id="2" creationId="{4F3BC181-8B35-46B6-A6C7-3FC4B46AC0BE}"/>
          </ac:spMkLst>
        </pc:spChg>
        <pc:spChg chg="mod">
          <ac:chgData name="Gumastha, Aishwarya" userId="c77deb15-22f5-4d51-acbd-f3874f2cbd76" providerId="ADAL" clId="{9D2657D3-423E-4D39-892E-88A4911D640B}" dt="2022-11-11T14:37:21.848" v="1917" actId="2711"/>
          <ac:spMkLst>
            <pc:docMk/>
            <pc:sldMk cId="369332093" sldId="267"/>
            <ac:spMk id="3" creationId="{68744A2F-4C3C-4D7C-BB04-C5ABB457345E}"/>
          </ac:spMkLst>
        </pc:spChg>
        <pc:picChg chg="add mod">
          <ac:chgData name="Gumastha, Aishwarya" userId="c77deb15-22f5-4d51-acbd-f3874f2cbd76" providerId="ADAL" clId="{9D2657D3-423E-4D39-892E-88A4911D640B}" dt="2022-11-11T14:38:06.953" v="1924" actId="14100"/>
          <ac:picMkLst>
            <pc:docMk/>
            <pc:sldMk cId="369332093" sldId="267"/>
            <ac:picMk id="3074" creationId="{ADA64A3B-7B82-42B9-98AC-80EB0456F5D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2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5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2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79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95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73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56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5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6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0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9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3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4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0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5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0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0AB0E88-40C3-4006-A246-6110D4122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3802" y="3942609"/>
            <a:ext cx="9512136" cy="2196934"/>
          </a:xfrm>
        </p:spPr>
        <p:txBody>
          <a:bodyPr>
            <a:normAutofit fontScale="85000" lnSpcReduction="20000"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TEAM -  6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G. Aishwarya -2021SP93074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Sharadhi-2021SP93034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Pragti Singh-2021SP93061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Pratyush Sinha-2021SP93070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Mohit M-2021SP93069</a:t>
            </a:r>
          </a:p>
          <a:p>
            <a:endParaRPr lang="en-NL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A9850E-D6B0-404E-B0A9-742DA2404952}"/>
              </a:ext>
            </a:extLst>
          </p:cNvPr>
          <p:cNvSpPr txBox="1"/>
          <p:nvPr/>
        </p:nvSpPr>
        <p:spPr>
          <a:xfrm>
            <a:off x="3576292" y="1393318"/>
            <a:ext cx="6217455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200" b="1">
                <a:latin typeface="Times New Roman"/>
                <a:cs typeface="Times New Roman"/>
              </a:rPr>
              <a:t>CROSS-PLATFORM </a:t>
            </a:r>
            <a:endParaRPr lang="en-IN" sz="4200" b="1">
              <a:latin typeface="Times New Roman"/>
              <a:cs typeface="Times New Roman"/>
            </a:endParaRPr>
          </a:p>
          <a:p>
            <a:r>
              <a:rPr lang="en-US" sz="4200" b="1">
                <a:latin typeface="Times New Roman"/>
                <a:cs typeface="Times New Roman"/>
              </a:rPr>
              <a:t>APPLICATION </a:t>
            </a:r>
            <a:endParaRPr lang="en-IN" sz="4200" b="1">
              <a:latin typeface="Times New Roman"/>
              <a:cs typeface="Times New Roman"/>
            </a:endParaRPr>
          </a:p>
          <a:p>
            <a:r>
              <a:rPr lang="en-US" sz="4200" b="1">
                <a:latin typeface="Times New Roman"/>
                <a:cs typeface="Times New Roman"/>
              </a:rPr>
              <a:t>DEVELOPMENT</a:t>
            </a:r>
            <a:endParaRPr lang="en-IN" sz="4200" b="1">
              <a:latin typeface="Times New Roman"/>
              <a:cs typeface="Times New Roman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25239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0B8FB-211A-4558-A1E7-67A38F54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28" y="2799607"/>
            <a:ext cx="10018713" cy="1752599"/>
          </a:xfrm>
        </p:spPr>
        <p:txBody>
          <a:bodyPr>
            <a:normAutofit/>
          </a:bodyPr>
          <a:lstStyle/>
          <a:p>
            <a:r>
              <a:rPr lang="en-US" sz="5000" b="1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36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25FA-EF89-4317-B62D-9CB2CAE6A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481437"/>
            <a:ext cx="10018713" cy="96368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030CC-AFBE-4395-93F3-FA360F448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882066"/>
            <a:ext cx="10018714" cy="3257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Do any of the following seem familiar?</a:t>
            </a:r>
          </a:p>
          <a:p>
            <a:r>
              <a:rPr lang="en-US" sz="2000" dirty="0"/>
              <a:t>Feeling bored of studying alone or working too much?</a:t>
            </a:r>
          </a:p>
          <a:p>
            <a:r>
              <a:rPr lang="en-US" sz="2000" dirty="0"/>
              <a:t>Confused between learning &amp; playing?</a:t>
            </a:r>
          </a:p>
          <a:p>
            <a:r>
              <a:rPr lang="en-US" sz="2000" dirty="0"/>
              <a:t>Want to learn while you play?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Don’t think you’re unusual because there are thousands </a:t>
            </a:r>
          </a:p>
          <a:p>
            <a:pPr marL="0" indent="0">
              <a:buNone/>
            </a:pPr>
            <a:r>
              <a:rPr lang="en-US" sz="2000" dirty="0"/>
              <a:t>of students or in general say people who wants this!</a:t>
            </a:r>
            <a:endParaRPr lang="en-US" sz="2800" dirty="0">
              <a:solidFill>
                <a:srgbClr val="252525"/>
              </a:solidFill>
              <a:effectLst/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F0E05A-9478-4BBD-87F7-45F3FFD69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109" y="1793618"/>
            <a:ext cx="3433913" cy="34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3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3E2EFC0-DD7B-4696-8C4D-CBBD0FF69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0F491A-79B2-427A-9A72-9C3E1C214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8CDDFD44-B082-4517-A31A-0A7036421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23474B14-4CD5-43AB-AC72-034F140B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C60DB51-0AC8-4CCF-8C21-64173631E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3DC754C2-4084-44FC-9301-77EE812A4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73EAB3B3-FF97-4E80-B54D-52CE1CB26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9E3899-A5F0-4F47-80A7-71ADC748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6EE638-7C24-43C3-9263-D0455820DAEA}"/>
              </a:ext>
            </a:extLst>
          </p:cNvPr>
          <p:cNvSpPr txBox="1"/>
          <p:nvPr/>
        </p:nvSpPr>
        <p:spPr>
          <a:xfrm>
            <a:off x="1379537" y="2214563"/>
            <a:ext cx="4717077" cy="25261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TRIVIA</a:t>
            </a:r>
            <a:r>
              <a:rPr lang="en-US" sz="2000" b="0" i="0" dirty="0"/>
              <a:t> is the </a:t>
            </a:r>
            <a:r>
              <a:rPr lang="en-US" sz="2000" dirty="0"/>
              <a:t>go-to</a:t>
            </a:r>
            <a:r>
              <a:rPr lang="en-US" sz="2000" b="0" i="0" dirty="0"/>
              <a:t> app </a:t>
            </a:r>
            <a:r>
              <a:rPr lang="en-US" sz="2000" dirty="0"/>
              <a:t>that helps</a:t>
            </a:r>
            <a:r>
              <a:rPr lang="en-US" sz="2000" b="0" i="0" dirty="0"/>
              <a:t> </a:t>
            </a:r>
            <a:r>
              <a:rPr lang="en-US" sz="2000" dirty="0"/>
              <a:t>one to play quizzes alone and in group as well.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It helps in  passing your time in a fun and productive way.</a:t>
            </a:r>
            <a:endParaRPr lang="en-US" sz="2000" b="0" i="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2B7F823-B53C-4005-8901-18403A29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E20465F5-3BFE-39DA-6203-23AE80082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130" y="1011765"/>
            <a:ext cx="4546708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6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3E2EFC0-DD7B-4696-8C4D-CBBD0FF69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0F491A-79B2-427A-9A72-9C3E1C214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CDDFD44-B082-4517-A31A-0A7036421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23474B14-4CD5-43AB-AC72-034F140B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C60DB51-0AC8-4CCF-8C21-64173631E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DC754C2-4084-44FC-9301-77EE812A4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3EAB3B3-FF97-4E80-B54D-52CE1CB26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DFF245-A2C2-432B-8247-26E0E4A7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27565-6DD8-4439-960E-3574F7AB8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337" y="2447924"/>
            <a:ext cx="4278929" cy="213645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/>
              </a:rPr>
              <a:t>Sign-in/Sign-up Using Google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cs typeface="Times New Roman"/>
              </a:rPr>
              <a:t>Playing Quizzes based on different categories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/>
              </a:rPr>
              <a:t>Playing  alone and/or with friends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cs typeface="Times New Roman"/>
              </a:rPr>
              <a:t>Learning new things</a:t>
            </a:r>
          </a:p>
        </p:txBody>
      </p:sp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D2B7F823-B53C-4005-8901-18403A29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D899E10E-AD03-8E9F-C75F-FB2B50284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130" y="977105"/>
            <a:ext cx="4546708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66F8-6C1E-46A5-AAA4-E22AF2730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65402"/>
            <a:ext cx="10018713" cy="771897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8768C-AF3F-4814-8909-99D394F0F57C}"/>
              </a:ext>
            </a:extLst>
          </p:cNvPr>
          <p:cNvSpPr txBox="1"/>
          <p:nvPr/>
        </p:nvSpPr>
        <p:spPr>
          <a:xfrm>
            <a:off x="1484311" y="1376346"/>
            <a:ext cx="10390910" cy="26468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300" dirty="0"/>
          </a:p>
          <a:p>
            <a:r>
              <a:rPr lang="en-US" sz="2000" b="1" dirty="0">
                <a:cs typeface="Times New Roman" panose="02020603050405020304" pitchFamily="18" charset="0"/>
              </a:rPr>
              <a:t>FLUTTER</a:t>
            </a:r>
            <a:r>
              <a:rPr lang="en-US" sz="2000" dirty="0">
                <a:cs typeface="Times New Roman" panose="02020603050405020304" pitchFamily="18" charset="0"/>
              </a:rPr>
              <a:t>:   Flutter is an open-source mobile UI framework created by Google which allows us to develop cross platform applications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r>
              <a:rPr lang="en-US" sz="2000" b="1" dirty="0">
                <a:cs typeface="Times New Roman" panose="02020603050405020304" pitchFamily="18" charset="0"/>
              </a:rPr>
              <a:t>DART</a:t>
            </a:r>
            <a:r>
              <a:rPr lang="en-US" sz="2000" dirty="0">
                <a:cs typeface="Times New Roman" panose="02020603050405020304" pitchFamily="18" charset="0"/>
              </a:rPr>
              <a:t> : Dart is a programming language designed for client development, such as for the web and mobile apps. It is developed by Google and can also be used to build server and desktop applications.</a:t>
            </a:r>
          </a:p>
          <a:p>
            <a:endParaRPr lang="en-US" sz="2300" dirty="0"/>
          </a:p>
        </p:txBody>
      </p:sp>
      <p:pic>
        <p:nvPicPr>
          <p:cNvPr id="2050" name="Picture 2" descr="Image result for flutter logo">
            <a:extLst>
              <a:ext uri="{FF2B5EF4-FFF2-40B4-BE49-F238E27FC236}">
                <a16:creationId xmlns:a16="http://schemas.microsoft.com/office/drawing/2014/main" id="{68916116-0431-4785-A21D-A6D315191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227" y="4535143"/>
            <a:ext cx="2854659" cy="170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dart logo">
            <a:extLst>
              <a:ext uri="{FF2B5EF4-FFF2-40B4-BE49-F238E27FC236}">
                <a16:creationId xmlns:a16="http://schemas.microsoft.com/office/drawing/2014/main" id="{C1D2B87D-D505-468F-AEFF-579F14A53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582" y="4474750"/>
            <a:ext cx="2728752" cy="181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12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BC181-8B35-46B6-A6C7-3FC4B46A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4230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44A2F-4C3C-4D7C-BB04-C5ABB4573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92495"/>
            <a:ext cx="10018713" cy="1654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cs typeface="Times New Roman" panose="02020603050405020304" pitchFamily="18" charset="0"/>
              </a:rPr>
              <a:t>FIREBASE</a:t>
            </a:r>
            <a:r>
              <a:rPr lang="en-US" sz="2000" dirty="0"/>
              <a:t>:    </a:t>
            </a:r>
            <a:r>
              <a:rPr lang="en-US" sz="2000" dirty="0">
                <a:cs typeface="Times New Roman" panose="02020603050405020304" pitchFamily="18" charset="0"/>
              </a:rPr>
              <a:t>Firebase is a set of hosting services for any type of application (Android, iOS, JavaScript, Node.js, Java, Unity, PHP, C++..). It is a platform developed by Google for creating mobile and web applications</a:t>
            </a:r>
            <a:endParaRPr lang="en-IN" sz="2000" dirty="0">
              <a:cs typeface="Times New Roman" panose="02020603050405020304" pitchFamily="18" charset="0"/>
            </a:endParaRPr>
          </a:p>
        </p:txBody>
      </p:sp>
      <p:pic>
        <p:nvPicPr>
          <p:cNvPr id="3074" name="Picture 2" descr="Firebase">
            <a:extLst>
              <a:ext uri="{FF2B5EF4-FFF2-40B4-BE49-F238E27FC236}">
                <a16:creationId xmlns:a16="http://schemas.microsoft.com/office/drawing/2014/main" id="{ADA64A3B-7B82-42B9-98AC-80EB0456F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180" y="3411021"/>
            <a:ext cx="4189288" cy="211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3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79F9-878F-4616-AF62-43F5743C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642" y="0"/>
            <a:ext cx="10018713" cy="836140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MOCK UI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2E5E65-C8F9-414E-B2A4-8E305E11FFC3}"/>
              </a:ext>
            </a:extLst>
          </p:cNvPr>
          <p:cNvSpPr txBox="1"/>
          <p:nvPr/>
        </p:nvSpPr>
        <p:spPr>
          <a:xfrm>
            <a:off x="6736702" y="6029523"/>
            <a:ext cx="477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</a:t>
            </a:r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CADEF-14E1-4938-AF9E-FEF04E18C830}"/>
              </a:ext>
            </a:extLst>
          </p:cNvPr>
          <p:cNvSpPr txBox="1"/>
          <p:nvPr/>
        </p:nvSpPr>
        <p:spPr>
          <a:xfrm>
            <a:off x="3326695" y="6131692"/>
            <a:ext cx="1808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Landing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E9219-FEB8-4743-974E-5EF61BDB9574}"/>
              </a:ext>
            </a:extLst>
          </p:cNvPr>
          <p:cNvSpPr txBox="1"/>
          <p:nvPr/>
        </p:nvSpPr>
        <p:spPr>
          <a:xfrm>
            <a:off x="7430738" y="6131692"/>
            <a:ext cx="169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Login Page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3A67F-8597-42B0-86DF-1E0E5DB29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702" y="1373185"/>
            <a:ext cx="2619190" cy="4656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E08395-A128-4116-BDBD-BC735B9B7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025" y="1374723"/>
            <a:ext cx="2618325" cy="4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1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D01908F-E089-4845-B49F-52C96A1E6AD6}"/>
              </a:ext>
            </a:extLst>
          </p:cNvPr>
          <p:cNvSpPr txBox="1"/>
          <p:nvPr/>
        </p:nvSpPr>
        <p:spPr>
          <a:xfrm>
            <a:off x="4081240" y="95019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1" i="0" u="none" strike="noStrike" kern="1200" cap="none" spc="0" normalizeH="0" baseline="0" noProof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MOCK UI(Continued…)</a:t>
            </a:r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8E76AE-C089-40D3-ABEE-01825DCF170B}"/>
              </a:ext>
            </a:extLst>
          </p:cNvPr>
          <p:cNvSpPr txBox="1"/>
          <p:nvPr/>
        </p:nvSpPr>
        <p:spPr>
          <a:xfrm>
            <a:off x="6713806" y="6055567"/>
            <a:ext cx="461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</a:t>
            </a:r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B453F8-4402-4C9E-AB4E-B775AC536543}"/>
              </a:ext>
            </a:extLst>
          </p:cNvPr>
          <p:cNvSpPr txBox="1"/>
          <p:nvPr/>
        </p:nvSpPr>
        <p:spPr>
          <a:xfrm>
            <a:off x="2486178" y="6032623"/>
            <a:ext cx="299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Game Hosting and Joining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E04C45-EF04-4807-88A8-E1CF19555A0D}"/>
              </a:ext>
            </a:extLst>
          </p:cNvPr>
          <p:cNvSpPr txBox="1"/>
          <p:nvPr/>
        </p:nvSpPr>
        <p:spPr>
          <a:xfrm>
            <a:off x="6713805" y="6032623"/>
            <a:ext cx="299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Forgot Password Page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8D16BC-0CE3-4FE3-AF60-D3B8EAED1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840" y="1099400"/>
            <a:ext cx="2620800" cy="465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DCEC81-DD21-44BC-83B1-37BE2720D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360" y="1099400"/>
            <a:ext cx="2620800" cy="46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3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D01908F-E089-4845-B49F-52C96A1E6AD6}"/>
              </a:ext>
            </a:extLst>
          </p:cNvPr>
          <p:cNvSpPr txBox="1"/>
          <p:nvPr/>
        </p:nvSpPr>
        <p:spPr>
          <a:xfrm>
            <a:off x="3638456" y="167100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1" i="0" u="none" strike="noStrike" kern="1200" cap="none" spc="0" normalizeH="0" baseline="0" noProof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MOCK UI(Continued…)</a:t>
            </a:r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8E76AE-C089-40D3-ABEE-01825DCF170B}"/>
              </a:ext>
            </a:extLst>
          </p:cNvPr>
          <p:cNvSpPr txBox="1"/>
          <p:nvPr/>
        </p:nvSpPr>
        <p:spPr>
          <a:xfrm>
            <a:off x="6096000" y="5764979"/>
            <a:ext cx="544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756CBD-D968-402B-8AEC-86D44E2EFD85}"/>
              </a:ext>
            </a:extLst>
          </p:cNvPr>
          <p:cNvSpPr txBox="1"/>
          <p:nvPr/>
        </p:nvSpPr>
        <p:spPr>
          <a:xfrm>
            <a:off x="2680997" y="5809278"/>
            <a:ext cx="299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(5)Authentication Page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CAB3A0-C692-40E4-92C9-FD6D9C929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997" y="1014732"/>
            <a:ext cx="2618325" cy="4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68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TemplafyTemplateConfiguration><![CDATA[{"elementsMetadata":[],"transformationConfigurations":[],"templateName":"blankpresentation","templateDescription":"","enableDocumentContentUpdater":false,"version":"2.0"}]]></TemplafyTemplateConfiguration>
</file>

<file path=customXml/item2.xml><?xml version="1.0" encoding="utf-8"?>
<TemplafyFormConfiguration><![CDATA[{"formFields":[],"formDataEntries":[]}]]></TemplafyFormConfiguration>
</file>

<file path=customXml/item3.xml><?xml version="1.0" encoding="utf-8"?>
<TemplafySlideTemplateConfiguration><![CDATA[{"slideVersion":1,"isValidatorEnabled":false,"isLocked":false,"elementsMetadata":[],"slideId":"637924315346077163","enableDocumentContentUpdater":false,"version":"2.0"}]]></TemplafySlideTemplateConfiguration>
</file>

<file path=customXml/item4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1E5C1412-4B31-4EB2-BCFB-90DC85E0549F}">
  <ds:schemaRefs/>
</ds:datastoreItem>
</file>

<file path=customXml/itemProps2.xml><?xml version="1.0" encoding="utf-8"?>
<ds:datastoreItem xmlns:ds="http://schemas.openxmlformats.org/officeDocument/2006/customXml" ds:itemID="{21E4BB68-DBE0-4174-BF38-A8F24AA97E06}">
  <ds:schemaRefs/>
</ds:datastoreItem>
</file>

<file path=customXml/itemProps3.xml><?xml version="1.0" encoding="utf-8"?>
<ds:datastoreItem xmlns:ds="http://schemas.openxmlformats.org/officeDocument/2006/customXml" ds:itemID="{DAEC0FB5-7FB8-4E5D-836C-D6122B8C2BC6}">
  <ds:schemaRefs/>
</ds:datastoreItem>
</file>

<file path=customXml/itemProps4.xml><?xml version="1.0" encoding="utf-8"?>
<ds:datastoreItem xmlns:ds="http://schemas.openxmlformats.org/officeDocument/2006/customXml" ds:itemID="{B7907530-0CC5-4229-9EFB-458F577AA3A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50</TotalTime>
  <Words>278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Times New Roman</vt:lpstr>
      <vt:lpstr>Parallax</vt:lpstr>
      <vt:lpstr>PowerPoint Presentation</vt:lpstr>
      <vt:lpstr>PROBLEM STATEMENT</vt:lpstr>
      <vt:lpstr>SOLUTION</vt:lpstr>
      <vt:lpstr>FEATURES</vt:lpstr>
      <vt:lpstr>FRONT END</vt:lpstr>
      <vt:lpstr>BACKEND</vt:lpstr>
      <vt:lpstr>MOCK UI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Sinha, Pratyush</cp:lastModifiedBy>
  <cp:revision>9</cp:revision>
  <dcterms:created xsi:type="dcterms:W3CDTF">2022-11-07T12:04:19Z</dcterms:created>
  <dcterms:modified xsi:type="dcterms:W3CDTF">2022-12-02T19:18:08Z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2022-07-03T07:52:14</vt:lpwstr>
  </property>
  <property fmtid="{D5CDD505-2E9C-101B-9397-08002B2CF9AE}" pid="3" name="TemplafyTenantId">
    <vt:lpwstr>sap</vt:lpwstr>
  </property>
  <property fmtid="{D5CDD505-2E9C-101B-9397-08002B2CF9AE}" pid="4" name="TemplafyTemplateId">
    <vt:lpwstr>637492538442071560</vt:lpwstr>
  </property>
  <property fmtid="{D5CDD505-2E9C-101B-9397-08002B2CF9AE}" pid="5" name="TemplafyUserProfileId">
    <vt:lpwstr>637708275426522275</vt:lpwstr>
  </property>
  <property fmtid="{D5CDD505-2E9C-101B-9397-08002B2CF9AE}" pid="6" name="TemplafyLanguageCode">
    <vt:lpwstr>en-US</vt:lpwstr>
  </property>
  <property fmtid="{D5CDD505-2E9C-101B-9397-08002B2CF9AE}" pid="7" name="TemplafyFromBlank">
    <vt:bool>true</vt:bool>
  </property>
</Properties>
</file>