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2" r:id="rId9"/>
    <p:sldId id="266" r:id="rId10"/>
    <p:sldId id="274" r:id="rId11"/>
    <p:sldId id="267" r:id="rId12"/>
    <p:sldId id="268" r:id="rId13"/>
    <p:sldId id="269" r:id="rId14"/>
    <p:sldId id="273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D6FA0-675F-4A72-AF31-9EBEB9A22E67}" v="33" dt="2023-05-16T11:52:40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na Koller" userId="d6a1a9a148a200e4" providerId="LiveId" clId="{1B7D6FA0-675F-4A72-AF31-9EBEB9A22E67}"/>
    <pc:docChg chg="undo custSel addSld delSld modSld modMainMaster">
      <pc:chgData name="Elena Koller" userId="d6a1a9a148a200e4" providerId="LiveId" clId="{1B7D6FA0-675F-4A72-AF31-9EBEB9A22E67}" dt="2023-05-16T11:52:54.264" v="319" actId="1076"/>
      <pc:docMkLst>
        <pc:docMk/>
      </pc:docMkLst>
      <pc:sldChg chg="addSp delSp modSp mod setBg">
        <pc:chgData name="Elena Koller" userId="d6a1a9a148a200e4" providerId="LiveId" clId="{1B7D6FA0-675F-4A72-AF31-9EBEB9A22E67}" dt="2023-05-15T16:47:59.041" v="216" actId="404"/>
        <pc:sldMkLst>
          <pc:docMk/>
          <pc:sldMk cId="3821313990" sldId="256"/>
        </pc:sldMkLst>
        <pc:spChg chg="mod">
          <ac:chgData name="Elena Koller" userId="d6a1a9a148a200e4" providerId="LiveId" clId="{1B7D6FA0-675F-4A72-AF31-9EBEB9A22E67}" dt="2023-05-15T16:39:02.535" v="146" actId="26606"/>
          <ac:spMkLst>
            <pc:docMk/>
            <pc:sldMk cId="3821313990" sldId="256"/>
            <ac:spMk id="2" creationId="{12BD12A8-1CE6-7E19-E6D3-97391DE86B67}"/>
          </ac:spMkLst>
        </pc:spChg>
        <pc:spChg chg="mod">
          <ac:chgData name="Elena Koller" userId="d6a1a9a148a200e4" providerId="LiveId" clId="{1B7D6FA0-675F-4A72-AF31-9EBEB9A22E67}" dt="2023-05-15T16:39:02.535" v="146" actId="26606"/>
          <ac:spMkLst>
            <pc:docMk/>
            <pc:sldMk cId="3821313990" sldId="256"/>
            <ac:spMk id="3" creationId="{AAD2EF5E-5C71-1A5E-A21C-8EB1C13A0369}"/>
          </ac:spMkLst>
        </pc:spChg>
        <pc:spChg chg="add mod">
          <ac:chgData name="Elena Koller" userId="d6a1a9a148a200e4" providerId="LiveId" clId="{1B7D6FA0-675F-4A72-AF31-9EBEB9A22E67}" dt="2023-05-15T16:47:59.041" v="216" actId="404"/>
          <ac:spMkLst>
            <pc:docMk/>
            <pc:sldMk cId="3821313990" sldId="256"/>
            <ac:spMk id="9" creationId="{B350C93A-44D0-5AF6-59BC-ABA810766D2B}"/>
          </ac:spMkLst>
        </pc:spChg>
        <pc:spChg chg="add del">
          <ac:chgData name="Elena Koller" userId="d6a1a9a148a200e4" providerId="LiveId" clId="{1B7D6FA0-675F-4A72-AF31-9EBEB9A22E67}" dt="2023-05-15T16:39:02.520" v="145" actId="26606"/>
          <ac:spMkLst>
            <pc:docMk/>
            <pc:sldMk cId="3821313990" sldId="256"/>
            <ac:spMk id="12" creationId="{F0DCC097-1DB8-4B6D-85D0-6FBA0E1CA4BA}"/>
          </ac:spMkLst>
        </pc:spChg>
        <pc:spChg chg="add del">
          <ac:chgData name="Elena Koller" userId="d6a1a9a148a200e4" providerId="LiveId" clId="{1B7D6FA0-675F-4A72-AF31-9EBEB9A22E67}" dt="2023-05-15T16:39:02.520" v="145" actId="26606"/>
          <ac:spMkLst>
            <pc:docMk/>
            <pc:sldMk cId="3821313990" sldId="256"/>
            <ac:spMk id="14" creationId="{E0B58608-23C8-4441-994D-C6823EEE1DB7}"/>
          </ac:spMkLst>
        </pc:spChg>
        <pc:spChg chg="add">
          <ac:chgData name="Elena Koller" userId="d6a1a9a148a200e4" providerId="LiveId" clId="{1B7D6FA0-675F-4A72-AF31-9EBEB9A22E67}" dt="2023-05-15T16:39:02.535" v="146" actId="26606"/>
          <ac:spMkLst>
            <pc:docMk/>
            <pc:sldMk cId="3821313990" sldId="256"/>
            <ac:spMk id="16" creationId="{BCED4D40-4B67-4331-AC48-79B82B4A47D8}"/>
          </ac:spMkLst>
        </pc:spChg>
        <pc:spChg chg="add">
          <ac:chgData name="Elena Koller" userId="d6a1a9a148a200e4" providerId="LiveId" clId="{1B7D6FA0-675F-4A72-AF31-9EBEB9A22E67}" dt="2023-05-15T16:39:02.535" v="146" actId="26606"/>
          <ac:spMkLst>
            <pc:docMk/>
            <pc:sldMk cId="3821313990" sldId="256"/>
            <ac:spMk id="17" creationId="{670CEDEF-4F34-412E-84EE-329C1E936AF5}"/>
          </ac:spMkLst>
        </pc:spChg>
        <pc:picChg chg="add del mod modCrop">
          <ac:chgData name="Elena Koller" userId="d6a1a9a148a200e4" providerId="LiveId" clId="{1B7D6FA0-675F-4A72-AF31-9EBEB9A22E67}" dt="2023-05-15T16:38:37.467" v="140" actId="478"/>
          <ac:picMkLst>
            <pc:docMk/>
            <pc:sldMk cId="3821313990" sldId="256"/>
            <ac:picMk id="5" creationId="{51CF4A23-3E59-4A10-5BA4-89E2F38386A0}"/>
          </ac:picMkLst>
        </pc:picChg>
        <pc:picChg chg="add mod modCrop">
          <ac:chgData name="Elena Koller" userId="d6a1a9a148a200e4" providerId="LiveId" clId="{1B7D6FA0-675F-4A72-AF31-9EBEB9A22E67}" dt="2023-05-15T16:39:02.535" v="146" actId="26606"/>
          <ac:picMkLst>
            <pc:docMk/>
            <pc:sldMk cId="3821313990" sldId="256"/>
            <ac:picMk id="7" creationId="{8C75AD62-64AB-521A-DF19-5CBE51A57024}"/>
          </ac:picMkLst>
        </pc:picChg>
      </pc:sldChg>
      <pc:sldChg chg="addSp delSp modSp mod setBg">
        <pc:chgData name="Elena Koller" userId="d6a1a9a148a200e4" providerId="LiveId" clId="{1B7D6FA0-675F-4A72-AF31-9EBEB9A22E67}" dt="2023-05-15T16:50:48.961" v="239" actId="404"/>
        <pc:sldMkLst>
          <pc:docMk/>
          <pc:sldMk cId="2289804295" sldId="257"/>
        </pc:sldMkLst>
        <pc:spChg chg="mod">
          <ac:chgData name="Elena Koller" userId="d6a1a9a148a200e4" providerId="LiveId" clId="{1B7D6FA0-675F-4A72-AF31-9EBEB9A22E67}" dt="2023-05-15T16:42:18.478" v="181" actId="20577"/>
          <ac:spMkLst>
            <pc:docMk/>
            <pc:sldMk cId="2289804295" sldId="257"/>
            <ac:spMk id="2" creationId="{C23A507A-A94D-3229-7B88-72372CB302E8}"/>
          </ac:spMkLst>
        </pc:spChg>
        <pc:spChg chg="add del">
          <ac:chgData name="Elena Koller" userId="d6a1a9a148a200e4" providerId="LiveId" clId="{1B7D6FA0-675F-4A72-AF31-9EBEB9A22E67}" dt="2023-05-15T16:39:23.518" v="149" actId="26606"/>
          <ac:spMkLst>
            <pc:docMk/>
            <pc:sldMk cId="2289804295" sldId="257"/>
            <ac:spMk id="3" creationId="{E368BAA5-4401-B433-BFD8-83F61DAE3037}"/>
          </ac:spMkLst>
        </pc:spChg>
        <pc:spChg chg="add mod">
          <ac:chgData name="Elena Koller" userId="d6a1a9a148a200e4" providerId="LiveId" clId="{1B7D6FA0-675F-4A72-AF31-9EBEB9A22E67}" dt="2023-05-15T16:50:48.961" v="239" actId="404"/>
          <ac:spMkLst>
            <pc:docMk/>
            <pc:sldMk cId="2289804295" sldId="257"/>
            <ac:spMk id="7" creationId="{99B88776-F5A2-7EBC-2309-9ED074C2780C}"/>
          </ac:spMkLst>
        </pc:spChg>
        <pc:spChg chg="add">
          <ac:chgData name="Elena Koller" userId="d6a1a9a148a200e4" providerId="LiveId" clId="{1B7D6FA0-675F-4A72-AF31-9EBEB9A22E67}" dt="2023-05-15T16:39:23.518" v="149" actId="26606"/>
          <ac:spMkLst>
            <pc:docMk/>
            <pc:sldMk cId="2289804295" sldId="257"/>
            <ac:spMk id="9" creationId="{2E442304-DDBD-4F7B-8017-36BCC863FB40}"/>
          </ac:spMkLst>
        </pc:spChg>
        <pc:spChg chg="add del">
          <ac:chgData name="Elena Koller" userId="d6a1a9a148a200e4" providerId="LiveId" clId="{1B7D6FA0-675F-4A72-AF31-9EBEB9A22E67}" dt="2023-05-15T16:39:23.455" v="148" actId="26606"/>
          <ac:spMkLst>
            <pc:docMk/>
            <pc:sldMk cId="2289804295" sldId="257"/>
            <ac:spMk id="10" creationId="{B50AB553-2A96-4A92-96F2-93548E096954}"/>
          </ac:spMkLst>
        </pc:spChg>
        <pc:spChg chg="add">
          <ac:chgData name="Elena Koller" userId="d6a1a9a148a200e4" providerId="LiveId" clId="{1B7D6FA0-675F-4A72-AF31-9EBEB9A22E67}" dt="2023-05-15T16:39:23.518" v="149" actId="26606"/>
          <ac:spMkLst>
            <pc:docMk/>
            <pc:sldMk cId="2289804295" sldId="257"/>
            <ac:spMk id="11" creationId="{5E107275-3853-46FD-A241-DE4355A42675}"/>
          </ac:spMkLst>
        </pc:spChg>
        <pc:graphicFrameChg chg="add del">
          <ac:chgData name="Elena Koller" userId="d6a1a9a148a200e4" providerId="LiveId" clId="{1B7D6FA0-675F-4A72-AF31-9EBEB9A22E67}" dt="2023-05-15T16:39:23.455" v="148" actId="26606"/>
          <ac:graphicFrameMkLst>
            <pc:docMk/>
            <pc:sldMk cId="2289804295" sldId="257"/>
            <ac:graphicFrameMk id="5" creationId="{4735B1D6-C0C7-4E23-FE55-07A0ABFF28E3}"/>
          </ac:graphicFrameMkLst>
        </pc:graphicFrameChg>
        <pc:graphicFrameChg chg="add">
          <ac:chgData name="Elena Koller" userId="d6a1a9a148a200e4" providerId="LiveId" clId="{1B7D6FA0-675F-4A72-AF31-9EBEB9A22E67}" dt="2023-05-15T16:39:23.518" v="149" actId="26606"/>
          <ac:graphicFrameMkLst>
            <pc:docMk/>
            <pc:sldMk cId="2289804295" sldId="257"/>
            <ac:graphicFrameMk id="12" creationId="{0E40BD41-7473-1E13-D226-706AA76EC786}"/>
          </ac:graphicFrameMkLst>
        </pc:graphicFrameChg>
        <pc:picChg chg="add del">
          <ac:chgData name="Elena Koller" userId="d6a1a9a148a200e4" providerId="LiveId" clId="{1B7D6FA0-675F-4A72-AF31-9EBEB9A22E67}" dt="2023-05-15T16:39:23.455" v="148" actId="26606"/>
          <ac:picMkLst>
            <pc:docMk/>
            <pc:sldMk cId="2289804295" sldId="257"/>
            <ac:picMk id="6" creationId="{53EC5B65-F80D-536E-CC5E-6834B292DF5A}"/>
          </ac:picMkLst>
        </pc:picChg>
      </pc:sldChg>
      <pc:sldChg chg="addSp delSp modSp mod setBg">
        <pc:chgData name="Elena Koller" userId="d6a1a9a148a200e4" providerId="LiveId" clId="{1B7D6FA0-675F-4A72-AF31-9EBEB9A22E67}" dt="2023-05-15T16:48:10.045" v="218" actId="404"/>
        <pc:sldMkLst>
          <pc:docMk/>
          <pc:sldMk cId="51612054" sldId="258"/>
        </pc:sldMkLst>
        <pc:spChg chg="mod">
          <ac:chgData name="Elena Koller" userId="d6a1a9a148a200e4" providerId="LiveId" clId="{1B7D6FA0-675F-4A72-AF31-9EBEB9A22E67}" dt="2023-05-15T16:42:12.690" v="175" actId="20577"/>
          <ac:spMkLst>
            <pc:docMk/>
            <pc:sldMk cId="51612054" sldId="258"/>
            <ac:spMk id="2" creationId="{E0F85F6E-E61C-1453-B1CA-AEF5086426C5}"/>
          </ac:spMkLst>
        </pc:spChg>
        <pc:spChg chg="del">
          <ac:chgData name="Elena Koller" userId="d6a1a9a148a200e4" providerId="LiveId" clId="{1B7D6FA0-675F-4A72-AF31-9EBEB9A22E67}" dt="2023-05-15T16:39:31.805" v="150" actId="26606"/>
          <ac:spMkLst>
            <pc:docMk/>
            <pc:sldMk cId="51612054" sldId="258"/>
            <ac:spMk id="3" creationId="{5718A1FF-61B6-18CF-98A3-50659CBD7285}"/>
          </ac:spMkLst>
        </pc:spChg>
        <pc:spChg chg="add del">
          <ac:chgData name="Elena Koller" userId="d6a1a9a148a200e4" providerId="LiveId" clId="{1B7D6FA0-675F-4A72-AF31-9EBEB9A22E67}" dt="2023-05-15T16:41:10.838" v="162" actId="26606"/>
          <ac:spMkLst>
            <pc:docMk/>
            <pc:sldMk cId="51612054" sldId="258"/>
            <ac:spMk id="9" creationId="{2E442304-DDBD-4F7B-8017-36BCC863FB40}"/>
          </ac:spMkLst>
        </pc:spChg>
        <pc:spChg chg="add del">
          <ac:chgData name="Elena Koller" userId="d6a1a9a148a200e4" providerId="LiveId" clId="{1B7D6FA0-675F-4A72-AF31-9EBEB9A22E67}" dt="2023-05-15T16:41:10.838" v="162" actId="26606"/>
          <ac:spMkLst>
            <pc:docMk/>
            <pc:sldMk cId="51612054" sldId="258"/>
            <ac:spMk id="11" creationId="{5E107275-3853-46FD-A241-DE4355A42675}"/>
          </ac:spMkLst>
        </pc:spChg>
        <pc:spChg chg="add mod">
          <ac:chgData name="Elena Koller" userId="d6a1a9a148a200e4" providerId="LiveId" clId="{1B7D6FA0-675F-4A72-AF31-9EBEB9A22E67}" dt="2023-05-15T16:48:10.045" v="218" actId="404"/>
          <ac:spMkLst>
            <pc:docMk/>
            <pc:sldMk cId="51612054" sldId="258"/>
            <ac:spMk id="12" creationId="{65A63903-E26D-A895-9F1A-09285D1155EB}"/>
          </ac:spMkLst>
        </pc:spChg>
        <pc:spChg chg="add del">
          <ac:chgData name="Elena Koller" userId="d6a1a9a148a200e4" providerId="LiveId" clId="{1B7D6FA0-675F-4A72-AF31-9EBEB9A22E67}" dt="2023-05-15T16:41:02.711" v="159" actId="26606"/>
          <ac:spMkLst>
            <pc:docMk/>
            <pc:sldMk cId="51612054" sldId="258"/>
            <ac:spMk id="16" creationId="{2B97F24A-32CE-4C1C-A50D-3016B394DCFB}"/>
          </ac:spMkLst>
        </pc:spChg>
        <pc:spChg chg="add del">
          <ac:chgData name="Elena Koller" userId="d6a1a9a148a200e4" providerId="LiveId" clId="{1B7D6FA0-675F-4A72-AF31-9EBEB9A22E67}" dt="2023-05-15T16:41:02.711" v="159" actId="26606"/>
          <ac:spMkLst>
            <pc:docMk/>
            <pc:sldMk cId="51612054" sldId="258"/>
            <ac:spMk id="18" creationId="{6357EC4F-235E-4222-A36F-C7878ACE37F2}"/>
          </ac:spMkLst>
        </pc:spChg>
        <pc:spChg chg="add del">
          <ac:chgData name="Elena Koller" userId="d6a1a9a148a200e4" providerId="LiveId" clId="{1B7D6FA0-675F-4A72-AF31-9EBEB9A22E67}" dt="2023-05-15T16:41:10.728" v="161" actId="26606"/>
          <ac:spMkLst>
            <pc:docMk/>
            <pc:sldMk cId="51612054" sldId="258"/>
            <ac:spMk id="20" creationId="{743AA782-23D1-4521-8CAD-47662984AA08}"/>
          </ac:spMkLst>
        </pc:spChg>
        <pc:spChg chg="add del">
          <ac:chgData name="Elena Koller" userId="d6a1a9a148a200e4" providerId="LiveId" clId="{1B7D6FA0-675F-4A72-AF31-9EBEB9A22E67}" dt="2023-05-15T16:41:10.728" v="161" actId="26606"/>
          <ac:spMkLst>
            <pc:docMk/>
            <pc:sldMk cId="51612054" sldId="258"/>
            <ac:spMk id="21" creationId="{650D18FE-0824-4A46-B22C-A86B52E5780A}"/>
          </ac:spMkLst>
        </pc:spChg>
        <pc:spChg chg="add">
          <ac:chgData name="Elena Koller" userId="d6a1a9a148a200e4" providerId="LiveId" clId="{1B7D6FA0-675F-4A72-AF31-9EBEB9A22E67}" dt="2023-05-15T16:41:10.838" v="162" actId="26606"/>
          <ac:spMkLst>
            <pc:docMk/>
            <pc:sldMk cId="51612054" sldId="258"/>
            <ac:spMk id="23" creationId="{2B97F24A-32CE-4C1C-A50D-3016B394DCFB}"/>
          </ac:spMkLst>
        </pc:spChg>
        <pc:spChg chg="add">
          <ac:chgData name="Elena Koller" userId="d6a1a9a148a200e4" providerId="LiveId" clId="{1B7D6FA0-675F-4A72-AF31-9EBEB9A22E67}" dt="2023-05-15T16:41:10.838" v="162" actId="26606"/>
          <ac:spMkLst>
            <pc:docMk/>
            <pc:sldMk cId="51612054" sldId="258"/>
            <ac:spMk id="24" creationId="{6357EC4F-235E-4222-A36F-C7878ACE37F2}"/>
          </ac:spMkLst>
        </pc:spChg>
        <pc:graphicFrameChg chg="add mod ord modGraphic">
          <ac:chgData name="Elena Koller" userId="d6a1a9a148a200e4" providerId="LiveId" clId="{1B7D6FA0-675F-4A72-AF31-9EBEB9A22E67}" dt="2023-05-15T16:41:40.750" v="168" actId="18714"/>
          <ac:graphicFrameMkLst>
            <pc:docMk/>
            <pc:sldMk cId="51612054" sldId="258"/>
            <ac:graphicFrameMk id="5" creationId="{C592DD79-4795-5CAB-A8A5-2167C2003865}"/>
          </ac:graphicFrameMkLst>
        </pc:graphicFrameChg>
        <pc:picChg chg="add del">
          <ac:chgData name="Elena Koller" userId="d6a1a9a148a200e4" providerId="LiveId" clId="{1B7D6FA0-675F-4A72-AF31-9EBEB9A22E67}" dt="2023-05-15T16:39:42.893" v="152" actId="478"/>
          <ac:picMkLst>
            <pc:docMk/>
            <pc:sldMk cId="51612054" sldId="258"/>
            <ac:picMk id="6" creationId="{E7B65E6A-9EDE-9EC7-C657-0254583F2AD8}"/>
          </ac:picMkLst>
        </pc:picChg>
        <pc:picChg chg="add mod modCrop">
          <ac:chgData name="Elena Koller" userId="d6a1a9a148a200e4" providerId="LiveId" clId="{1B7D6FA0-675F-4A72-AF31-9EBEB9A22E67}" dt="2023-05-15T16:44:46.884" v="204" actId="732"/>
          <ac:picMkLst>
            <pc:docMk/>
            <pc:sldMk cId="51612054" sldId="258"/>
            <ac:picMk id="8" creationId="{514BF6FB-B264-59EF-FB28-7D051436BA98}"/>
          </ac:picMkLst>
        </pc:picChg>
      </pc:sldChg>
      <pc:sldChg chg="addSp delSp modSp mod setBg">
        <pc:chgData name="Elena Koller" userId="d6a1a9a148a200e4" providerId="LiveId" clId="{1B7D6FA0-675F-4A72-AF31-9EBEB9A22E67}" dt="2023-05-15T16:48:17.221" v="220" actId="404"/>
        <pc:sldMkLst>
          <pc:docMk/>
          <pc:sldMk cId="2908447995" sldId="259"/>
        </pc:sldMkLst>
        <pc:spChg chg="mod">
          <ac:chgData name="Elena Koller" userId="d6a1a9a148a200e4" providerId="LiveId" clId="{1B7D6FA0-675F-4A72-AF31-9EBEB9A22E67}" dt="2023-05-15T16:43:37.451" v="200" actId="26606"/>
          <ac:spMkLst>
            <pc:docMk/>
            <pc:sldMk cId="2908447995" sldId="259"/>
            <ac:spMk id="2" creationId="{7F6FB9DB-6395-E7C9-75E2-6145D0DE4CFC}"/>
          </ac:spMkLst>
        </pc:spChg>
        <pc:spChg chg="del">
          <ac:chgData name="Elena Koller" userId="d6a1a9a148a200e4" providerId="LiveId" clId="{1B7D6FA0-675F-4A72-AF31-9EBEB9A22E67}" dt="2023-05-15T16:42:23.500" v="182" actId="22"/>
          <ac:spMkLst>
            <pc:docMk/>
            <pc:sldMk cId="2908447995" sldId="259"/>
            <ac:spMk id="3" creationId="{4EFA52F9-9736-2F9C-1055-8BBA4FB69601}"/>
          </ac:spMkLst>
        </pc:spChg>
        <pc:spChg chg="add mod">
          <ac:chgData name="Elena Koller" userId="d6a1a9a148a200e4" providerId="LiveId" clId="{1B7D6FA0-675F-4A72-AF31-9EBEB9A22E67}" dt="2023-05-15T16:48:17.221" v="220" actId="404"/>
          <ac:spMkLst>
            <pc:docMk/>
            <pc:sldMk cId="2908447995" sldId="259"/>
            <ac:spMk id="7" creationId="{51A6000D-B0DF-C9C9-7070-57FD796D1AB2}"/>
          </ac:spMkLst>
        </pc:spChg>
        <pc:spChg chg="add del">
          <ac:chgData name="Elena Koller" userId="d6a1a9a148a200e4" providerId="LiveId" clId="{1B7D6FA0-675F-4A72-AF31-9EBEB9A22E67}" dt="2023-05-15T16:42:52.230" v="188" actId="26606"/>
          <ac:spMkLst>
            <pc:docMk/>
            <pc:sldMk cId="2908447995" sldId="259"/>
            <ac:spMk id="9" creationId="{9AD4D9C4-EC75-57FD-EA27-AE2122500FC3}"/>
          </ac:spMkLst>
        </pc:spChg>
        <pc:spChg chg="add del">
          <ac:chgData name="Elena Koller" userId="d6a1a9a148a200e4" providerId="LiveId" clId="{1B7D6FA0-675F-4A72-AF31-9EBEB9A22E67}" dt="2023-05-15T16:42:54.065" v="190" actId="26606"/>
          <ac:spMkLst>
            <pc:docMk/>
            <pc:sldMk cId="2908447995" sldId="259"/>
            <ac:spMk id="10" creationId="{F0DCC097-1DB8-4B6D-85D0-6FBA0E1CA4BA}"/>
          </ac:spMkLst>
        </pc:spChg>
        <pc:spChg chg="add del">
          <ac:chgData name="Elena Koller" userId="d6a1a9a148a200e4" providerId="LiveId" clId="{1B7D6FA0-675F-4A72-AF31-9EBEB9A22E67}" dt="2023-05-15T16:42:52.230" v="188" actId="26606"/>
          <ac:spMkLst>
            <pc:docMk/>
            <pc:sldMk cId="2908447995" sldId="259"/>
            <ac:spMk id="12" creationId="{2B97F24A-32CE-4C1C-A50D-3016B394DCFB}"/>
          </ac:spMkLst>
        </pc:spChg>
        <pc:spChg chg="add del">
          <ac:chgData name="Elena Koller" userId="d6a1a9a148a200e4" providerId="LiveId" clId="{1B7D6FA0-675F-4A72-AF31-9EBEB9A22E67}" dt="2023-05-15T16:42:52.230" v="188" actId="26606"/>
          <ac:spMkLst>
            <pc:docMk/>
            <pc:sldMk cId="2908447995" sldId="259"/>
            <ac:spMk id="14" creationId="{6357EC4F-235E-4222-A36F-C7878ACE37F2}"/>
          </ac:spMkLst>
        </pc:spChg>
        <pc:spChg chg="add del">
          <ac:chgData name="Elena Koller" userId="d6a1a9a148a200e4" providerId="LiveId" clId="{1B7D6FA0-675F-4A72-AF31-9EBEB9A22E67}" dt="2023-05-15T16:42:54.065" v="190" actId="26606"/>
          <ac:spMkLst>
            <pc:docMk/>
            <pc:sldMk cId="2908447995" sldId="259"/>
            <ac:spMk id="16" creationId="{E0B58608-23C8-4441-994D-C6823EEE1DB7}"/>
          </ac:spMkLst>
        </pc:spChg>
        <pc:spChg chg="add del">
          <ac:chgData name="Elena Koller" userId="d6a1a9a148a200e4" providerId="LiveId" clId="{1B7D6FA0-675F-4A72-AF31-9EBEB9A22E67}" dt="2023-05-15T16:42:56.779" v="192" actId="26606"/>
          <ac:spMkLst>
            <pc:docMk/>
            <pc:sldMk cId="2908447995" sldId="259"/>
            <ac:spMk id="18" creationId="{2B97F24A-32CE-4C1C-A50D-3016B394DCFB}"/>
          </ac:spMkLst>
        </pc:spChg>
        <pc:spChg chg="add del">
          <ac:chgData name="Elena Koller" userId="d6a1a9a148a200e4" providerId="LiveId" clId="{1B7D6FA0-675F-4A72-AF31-9EBEB9A22E67}" dt="2023-05-15T16:42:56.779" v="192" actId="26606"/>
          <ac:spMkLst>
            <pc:docMk/>
            <pc:sldMk cId="2908447995" sldId="259"/>
            <ac:spMk id="19" creationId="{6357EC4F-235E-4222-A36F-C7878ACE37F2}"/>
          </ac:spMkLst>
        </pc:spChg>
        <pc:spChg chg="add del">
          <ac:chgData name="Elena Koller" userId="d6a1a9a148a200e4" providerId="LiveId" clId="{1B7D6FA0-675F-4A72-AF31-9EBEB9A22E67}" dt="2023-05-15T16:42:56.779" v="192" actId="26606"/>
          <ac:spMkLst>
            <pc:docMk/>
            <pc:sldMk cId="2908447995" sldId="259"/>
            <ac:spMk id="20" creationId="{9AD4D9C4-EC75-57FD-EA27-AE2122500FC3}"/>
          </ac:spMkLst>
        </pc:spChg>
        <pc:spChg chg="add del">
          <ac:chgData name="Elena Koller" userId="d6a1a9a148a200e4" providerId="LiveId" clId="{1B7D6FA0-675F-4A72-AF31-9EBEB9A22E67}" dt="2023-05-15T16:42:59.246" v="194" actId="26606"/>
          <ac:spMkLst>
            <pc:docMk/>
            <pc:sldMk cId="2908447995" sldId="259"/>
            <ac:spMk id="22" creationId="{743AA782-23D1-4521-8CAD-47662984AA08}"/>
          </ac:spMkLst>
        </pc:spChg>
        <pc:spChg chg="add del">
          <ac:chgData name="Elena Koller" userId="d6a1a9a148a200e4" providerId="LiveId" clId="{1B7D6FA0-675F-4A72-AF31-9EBEB9A22E67}" dt="2023-05-15T16:42:59.246" v="194" actId="26606"/>
          <ac:spMkLst>
            <pc:docMk/>
            <pc:sldMk cId="2908447995" sldId="259"/>
            <ac:spMk id="23" creationId="{71877DBC-BB60-40F0-AC93-2ACDBAAE60CE}"/>
          </ac:spMkLst>
        </pc:spChg>
        <pc:spChg chg="add del">
          <ac:chgData name="Elena Koller" userId="d6a1a9a148a200e4" providerId="LiveId" clId="{1B7D6FA0-675F-4A72-AF31-9EBEB9A22E67}" dt="2023-05-15T16:42:59.246" v="194" actId="26606"/>
          <ac:spMkLst>
            <pc:docMk/>
            <pc:sldMk cId="2908447995" sldId="259"/>
            <ac:spMk id="24" creationId="{C5DBDF8D-3BBE-0CA8-9322-2971675E4472}"/>
          </ac:spMkLst>
        </pc:spChg>
        <pc:spChg chg="add del">
          <ac:chgData name="Elena Koller" userId="d6a1a9a148a200e4" providerId="LiveId" clId="{1B7D6FA0-675F-4A72-AF31-9EBEB9A22E67}" dt="2023-05-15T16:43:08.783" v="196" actId="26606"/>
          <ac:spMkLst>
            <pc:docMk/>
            <pc:sldMk cId="2908447995" sldId="259"/>
            <ac:spMk id="26" creationId="{2B97F24A-32CE-4C1C-A50D-3016B394DCFB}"/>
          </ac:spMkLst>
        </pc:spChg>
        <pc:spChg chg="add del">
          <ac:chgData name="Elena Koller" userId="d6a1a9a148a200e4" providerId="LiveId" clId="{1B7D6FA0-675F-4A72-AF31-9EBEB9A22E67}" dt="2023-05-15T16:43:08.783" v="196" actId="26606"/>
          <ac:spMkLst>
            <pc:docMk/>
            <pc:sldMk cId="2908447995" sldId="259"/>
            <ac:spMk id="27" creationId="{CD8B4F24-440B-49E9-B85D-733523DC064B}"/>
          </ac:spMkLst>
        </pc:spChg>
        <pc:spChg chg="add del mod">
          <ac:chgData name="Elena Koller" userId="d6a1a9a148a200e4" providerId="LiveId" clId="{1B7D6FA0-675F-4A72-AF31-9EBEB9A22E67}" dt="2023-05-15T16:43:17.257" v="198" actId="21"/>
          <ac:spMkLst>
            <pc:docMk/>
            <pc:sldMk cId="2908447995" sldId="259"/>
            <ac:spMk id="28" creationId="{A652E55F-1A2E-CFA5-C263-B2D1457C8800}"/>
          </ac:spMkLst>
        </pc:spChg>
        <pc:spChg chg="add del">
          <ac:chgData name="Elena Koller" userId="d6a1a9a148a200e4" providerId="LiveId" clId="{1B7D6FA0-675F-4A72-AF31-9EBEB9A22E67}" dt="2023-05-15T16:43:37.451" v="200" actId="26606"/>
          <ac:spMkLst>
            <pc:docMk/>
            <pc:sldMk cId="2908447995" sldId="259"/>
            <ac:spMk id="33" creationId="{743AA782-23D1-4521-8CAD-47662984AA08}"/>
          </ac:spMkLst>
        </pc:spChg>
        <pc:spChg chg="add del">
          <ac:chgData name="Elena Koller" userId="d6a1a9a148a200e4" providerId="LiveId" clId="{1B7D6FA0-675F-4A72-AF31-9EBEB9A22E67}" dt="2023-05-15T16:43:37.451" v="200" actId="26606"/>
          <ac:spMkLst>
            <pc:docMk/>
            <pc:sldMk cId="2908447995" sldId="259"/>
            <ac:spMk id="35" creationId="{650D18FE-0824-4A46-B22C-A86B52E5780A}"/>
          </ac:spMkLst>
        </pc:spChg>
        <pc:spChg chg="add">
          <ac:chgData name="Elena Koller" userId="d6a1a9a148a200e4" providerId="LiveId" clId="{1B7D6FA0-675F-4A72-AF31-9EBEB9A22E67}" dt="2023-05-15T16:43:37.451" v="200" actId="26606"/>
          <ac:spMkLst>
            <pc:docMk/>
            <pc:sldMk cId="2908447995" sldId="259"/>
            <ac:spMk id="40" creationId="{665DBBEF-238B-476B-96AB-8AAC3224ECEA}"/>
          </ac:spMkLst>
        </pc:spChg>
        <pc:spChg chg="add">
          <ac:chgData name="Elena Koller" userId="d6a1a9a148a200e4" providerId="LiveId" clId="{1B7D6FA0-675F-4A72-AF31-9EBEB9A22E67}" dt="2023-05-15T16:43:37.451" v="200" actId="26606"/>
          <ac:spMkLst>
            <pc:docMk/>
            <pc:sldMk cId="2908447995" sldId="259"/>
            <ac:spMk id="42" creationId="{3FCFB1DE-0B7E-48CC-BA90-B2AB0889F9D6}"/>
          </ac:spMkLst>
        </pc:spChg>
        <pc:picChg chg="add mod ord modCrop">
          <ac:chgData name="Elena Koller" userId="d6a1a9a148a200e4" providerId="LiveId" clId="{1B7D6FA0-675F-4A72-AF31-9EBEB9A22E67}" dt="2023-05-15T16:43:37.451" v="200" actId="26606"/>
          <ac:picMkLst>
            <pc:docMk/>
            <pc:sldMk cId="2908447995" sldId="259"/>
            <ac:picMk id="5" creationId="{6EB6F394-E9F8-2E36-EC79-8741BD493DDB}"/>
          </ac:picMkLst>
        </pc:picChg>
      </pc:sldChg>
      <pc:sldChg chg="addSp modSp mod setBg">
        <pc:chgData name="Elena Koller" userId="d6a1a9a148a200e4" providerId="LiveId" clId="{1B7D6FA0-675F-4A72-AF31-9EBEB9A22E67}" dt="2023-05-16T11:51:21.865" v="269" actId="1076"/>
        <pc:sldMkLst>
          <pc:docMk/>
          <pc:sldMk cId="1361854328" sldId="260"/>
        </pc:sldMkLst>
        <pc:spChg chg="mod">
          <ac:chgData name="Elena Koller" userId="d6a1a9a148a200e4" providerId="LiveId" clId="{1B7D6FA0-675F-4A72-AF31-9EBEB9A22E67}" dt="2023-05-15T16:22:37.721" v="22" actId="26606"/>
          <ac:spMkLst>
            <pc:docMk/>
            <pc:sldMk cId="1361854328" sldId="260"/>
            <ac:spMk id="2" creationId="{B8DCFA6E-8D01-2178-E593-A3B8707C6E5D}"/>
          </ac:spMkLst>
        </pc:spChg>
        <pc:spChg chg="mod">
          <ac:chgData name="Elena Koller" userId="d6a1a9a148a200e4" providerId="LiveId" clId="{1B7D6FA0-675F-4A72-AF31-9EBEB9A22E67}" dt="2023-05-15T16:22:37.721" v="22" actId="26606"/>
          <ac:spMkLst>
            <pc:docMk/>
            <pc:sldMk cId="1361854328" sldId="260"/>
            <ac:spMk id="3" creationId="{82BB0039-0C4A-289D-C6FA-12EC384A8795}"/>
          </ac:spMkLst>
        </pc:spChg>
        <pc:spChg chg="add mod">
          <ac:chgData name="Elena Koller" userId="d6a1a9a148a200e4" providerId="LiveId" clId="{1B7D6FA0-675F-4A72-AF31-9EBEB9A22E67}" dt="2023-05-16T11:51:04.834" v="259" actId="1076"/>
          <ac:spMkLst>
            <pc:docMk/>
            <pc:sldMk cId="1361854328" sldId="260"/>
            <ac:spMk id="4" creationId="{3C1C20FD-902E-DE8B-9FAB-4F7D5DD24D05}"/>
          </ac:spMkLst>
        </pc:spChg>
        <pc:spChg chg="add mod">
          <ac:chgData name="Elena Koller" userId="d6a1a9a148a200e4" providerId="LiveId" clId="{1B7D6FA0-675F-4A72-AF31-9EBEB9A22E67}" dt="2023-05-16T11:51:21.865" v="269" actId="1076"/>
          <ac:spMkLst>
            <pc:docMk/>
            <pc:sldMk cId="1361854328" sldId="260"/>
            <ac:spMk id="6" creationId="{01184CA8-6A9A-A943-EED9-BEF6DE6ECF4F}"/>
          </ac:spMkLst>
        </pc:spChg>
        <pc:spChg chg="add mod">
          <ac:chgData name="Elena Koller" userId="d6a1a9a148a200e4" providerId="LiveId" clId="{1B7D6FA0-675F-4A72-AF31-9EBEB9A22E67}" dt="2023-05-15T16:48:23.049" v="222" actId="404"/>
          <ac:spMkLst>
            <pc:docMk/>
            <pc:sldMk cId="1361854328" sldId="260"/>
            <ac:spMk id="9" creationId="{03316B9C-D703-0EB9-B20E-352CB14A67C6}"/>
          </ac:spMkLst>
        </pc:spChg>
        <pc:spChg chg="add">
          <ac:chgData name="Elena Koller" userId="d6a1a9a148a200e4" providerId="LiveId" clId="{1B7D6FA0-675F-4A72-AF31-9EBEB9A22E67}" dt="2023-05-15T16:22:37.721" v="22" actId="26606"/>
          <ac:spMkLst>
            <pc:docMk/>
            <pc:sldMk cId="1361854328" sldId="260"/>
            <ac:spMk id="12" creationId="{69D47016-023F-44BD-981C-50E7A10A6609}"/>
          </ac:spMkLst>
        </pc:spChg>
        <pc:spChg chg="add">
          <ac:chgData name="Elena Koller" userId="d6a1a9a148a200e4" providerId="LiveId" clId="{1B7D6FA0-675F-4A72-AF31-9EBEB9A22E67}" dt="2023-05-15T16:22:37.721" v="22" actId="26606"/>
          <ac:spMkLst>
            <pc:docMk/>
            <pc:sldMk cId="1361854328" sldId="260"/>
            <ac:spMk id="14" creationId="{6D8B37B0-0682-433E-BC8D-498C04ABD9A7}"/>
          </ac:spMkLst>
        </pc:spChg>
        <pc:picChg chg="add mod ord">
          <ac:chgData name="Elena Koller" userId="d6a1a9a148a200e4" providerId="LiveId" clId="{1B7D6FA0-675F-4A72-AF31-9EBEB9A22E67}" dt="2023-05-15T16:22:46.551" v="23" actId="1076"/>
          <ac:picMkLst>
            <pc:docMk/>
            <pc:sldMk cId="1361854328" sldId="260"/>
            <ac:picMk id="5" creationId="{20DB62BB-4F97-7ED3-9B35-5664C0D1E1C1}"/>
          </ac:picMkLst>
        </pc:picChg>
        <pc:picChg chg="add mod">
          <ac:chgData name="Elena Koller" userId="d6a1a9a148a200e4" providerId="LiveId" clId="{1B7D6FA0-675F-4A72-AF31-9EBEB9A22E67}" dt="2023-05-16T11:50:43.105" v="240" actId="1076"/>
          <ac:picMkLst>
            <pc:docMk/>
            <pc:sldMk cId="1361854328" sldId="260"/>
            <ac:picMk id="7" creationId="{5C0B9F74-FAF9-467B-AF1F-D8393CAD7EFB}"/>
          </ac:picMkLst>
        </pc:picChg>
      </pc:sldChg>
      <pc:sldChg chg="addSp delSp modSp mod setBg">
        <pc:chgData name="Elena Koller" userId="d6a1a9a148a200e4" providerId="LiveId" clId="{1B7D6FA0-675F-4A72-AF31-9EBEB9A22E67}" dt="2023-05-16T11:51:46.578" v="281" actId="1076"/>
        <pc:sldMkLst>
          <pc:docMk/>
          <pc:sldMk cId="367533290" sldId="262"/>
        </pc:sldMkLst>
        <pc:spChg chg="mod">
          <ac:chgData name="Elena Koller" userId="d6a1a9a148a200e4" providerId="LiveId" clId="{1B7D6FA0-675F-4A72-AF31-9EBEB9A22E67}" dt="2023-05-16T11:51:25.270" v="270" actId="1076"/>
          <ac:spMkLst>
            <pc:docMk/>
            <pc:sldMk cId="367533290" sldId="262"/>
            <ac:spMk id="2" creationId="{DD8B1F0F-4F75-B3FA-3900-B14A9FD101F3}"/>
          </ac:spMkLst>
        </pc:spChg>
        <pc:spChg chg="mod">
          <ac:chgData name="Elena Koller" userId="d6a1a9a148a200e4" providerId="LiveId" clId="{1B7D6FA0-675F-4A72-AF31-9EBEB9A22E67}" dt="2023-05-15T16:23:54.553" v="40" actId="26606"/>
          <ac:spMkLst>
            <pc:docMk/>
            <pc:sldMk cId="367533290" sldId="262"/>
            <ac:spMk id="3" creationId="{C8C0882C-5865-6185-13CB-AE72824DDBA9}"/>
          </ac:spMkLst>
        </pc:spChg>
        <pc:spChg chg="add mod">
          <ac:chgData name="Elena Koller" userId="d6a1a9a148a200e4" providerId="LiveId" clId="{1B7D6FA0-675F-4A72-AF31-9EBEB9A22E67}" dt="2023-05-16T11:51:27.747" v="271"/>
          <ac:spMkLst>
            <pc:docMk/>
            <pc:sldMk cId="367533290" sldId="262"/>
            <ac:spMk id="4" creationId="{98CB4167-ACD8-A76C-C7BF-154A30880C45}"/>
          </ac:spMkLst>
        </pc:spChg>
        <pc:spChg chg="add mod">
          <ac:chgData name="Elena Koller" userId="d6a1a9a148a200e4" providerId="LiveId" clId="{1B7D6FA0-675F-4A72-AF31-9EBEB9A22E67}" dt="2023-05-16T11:51:46.578" v="281" actId="1076"/>
          <ac:spMkLst>
            <pc:docMk/>
            <pc:sldMk cId="367533290" sldId="262"/>
            <ac:spMk id="6" creationId="{6D38E4FB-0E82-90E3-FACD-B4EBADFDF642}"/>
          </ac:spMkLst>
        </pc:spChg>
        <pc:spChg chg="add del">
          <ac:chgData name="Elena Koller" userId="d6a1a9a148a200e4" providerId="LiveId" clId="{1B7D6FA0-675F-4A72-AF31-9EBEB9A22E67}" dt="2023-05-15T16:23:54.533" v="39" actId="26606"/>
          <ac:spMkLst>
            <pc:docMk/>
            <pc:sldMk cId="367533290" sldId="262"/>
            <ac:spMk id="9" creationId="{385E1BDC-A9B0-4A87-82E3-F3187F69A802}"/>
          </ac:spMkLst>
        </pc:spChg>
        <pc:spChg chg="add del">
          <ac:chgData name="Elena Koller" userId="d6a1a9a148a200e4" providerId="LiveId" clId="{1B7D6FA0-675F-4A72-AF31-9EBEB9A22E67}" dt="2023-05-15T16:23:54.533" v="39" actId="26606"/>
          <ac:spMkLst>
            <pc:docMk/>
            <pc:sldMk cId="367533290" sldId="262"/>
            <ac:spMk id="10" creationId="{0990C621-3B8B-4820-8328-D47EF7CE823C}"/>
          </ac:spMkLst>
        </pc:spChg>
        <pc:spChg chg="add mod">
          <ac:chgData name="Elena Koller" userId="d6a1a9a148a200e4" providerId="LiveId" clId="{1B7D6FA0-675F-4A72-AF31-9EBEB9A22E67}" dt="2023-05-15T16:48:36.039" v="226" actId="404"/>
          <ac:spMkLst>
            <pc:docMk/>
            <pc:sldMk cId="367533290" sldId="262"/>
            <ac:spMk id="11" creationId="{BB95DB42-E03E-8F60-AA97-5A5B61CA42D9}"/>
          </ac:spMkLst>
        </pc:spChg>
        <pc:spChg chg="add del">
          <ac:chgData name="Elena Koller" userId="d6a1a9a148a200e4" providerId="LiveId" clId="{1B7D6FA0-675F-4A72-AF31-9EBEB9A22E67}" dt="2023-05-15T16:23:38.212" v="32" actId="26606"/>
          <ac:spMkLst>
            <pc:docMk/>
            <pc:sldMk cId="367533290" sldId="262"/>
            <ac:spMk id="12" creationId="{69D47016-023F-44BD-981C-50E7A10A6609}"/>
          </ac:spMkLst>
        </pc:spChg>
        <pc:spChg chg="add del">
          <ac:chgData name="Elena Koller" userId="d6a1a9a148a200e4" providerId="LiveId" clId="{1B7D6FA0-675F-4A72-AF31-9EBEB9A22E67}" dt="2023-05-15T16:23:38.212" v="32" actId="26606"/>
          <ac:spMkLst>
            <pc:docMk/>
            <pc:sldMk cId="367533290" sldId="262"/>
            <ac:spMk id="14" creationId="{6D8B37B0-0682-433E-BC8D-498C04ABD9A7}"/>
          </ac:spMkLst>
        </pc:spChg>
        <pc:spChg chg="add del">
          <ac:chgData name="Elena Koller" userId="d6a1a9a148a200e4" providerId="LiveId" clId="{1B7D6FA0-675F-4A72-AF31-9EBEB9A22E67}" dt="2023-05-15T16:23:54.533" v="39" actId="26606"/>
          <ac:spMkLst>
            <pc:docMk/>
            <pc:sldMk cId="367533290" sldId="262"/>
            <ac:spMk id="16" creationId="{C1A2385B-1D2A-4E17-84FA-6CB7F0AAE473}"/>
          </ac:spMkLst>
        </pc:spChg>
        <pc:spChg chg="add del">
          <ac:chgData name="Elena Koller" userId="d6a1a9a148a200e4" providerId="LiveId" clId="{1B7D6FA0-675F-4A72-AF31-9EBEB9A22E67}" dt="2023-05-15T16:23:54.533" v="39" actId="26606"/>
          <ac:spMkLst>
            <pc:docMk/>
            <pc:sldMk cId="367533290" sldId="262"/>
            <ac:spMk id="18" creationId="{5E791F2F-79DB-4CC0-9FA1-001E3E91E8B7}"/>
          </ac:spMkLst>
        </pc:spChg>
        <pc:spChg chg="add del">
          <ac:chgData name="Elena Koller" userId="d6a1a9a148a200e4" providerId="LiveId" clId="{1B7D6FA0-675F-4A72-AF31-9EBEB9A22E67}" dt="2023-05-15T16:24:22.787" v="45" actId="26606"/>
          <ac:spMkLst>
            <pc:docMk/>
            <pc:sldMk cId="367533290" sldId="262"/>
            <ac:spMk id="20" creationId="{69D47016-023F-44BD-981C-50E7A10A6609}"/>
          </ac:spMkLst>
        </pc:spChg>
        <pc:spChg chg="add del">
          <ac:chgData name="Elena Koller" userId="d6a1a9a148a200e4" providerId="LiveId" clId="{1B7D6FA0-675F-4A72-AF31-9EBEB9A22E67}" dt="2023-05-15T16:24:22.787" v="45" actId="26606"/>
          <ac:spMkLst>
            <pc:docMk/>
            <pc:sldMk cId="367533290" sldId="262"/>
            <ac:spMk id="21" creationId="{6D8B37B0-0682-433E-BC8D-498C04ABD9A7}"/>
          </ac:spMkLst>
        </pc:spChg>
        <pc:spChg chg="add">
          <ac:chgData name="Elena Koller" userId="d6a1a9a148a200e4" providerId="LiveId" clId="{1B7D6FA0-675F-4A72-AF31-9EBEB9A22E67}" dt="2023-05-15T16:24:22.787" v="45" actId="26606"/>
          <ac:spMkLst>
            <pc:docMk/>
            <pc:sldMk cId="367533290" sldId="262"/>
            <ac:spMk id="26" creationId="{69D47016-023F-44BD-981C-50E7A10A6609}"/>
          </ac:spMkLst>
        </pc:spChg>
        <pc:spChg chg="add">
          <ac:chgData name="Elena Koller" userId="d6a1a9a148a200e4" providerId="LiveId" clId="{1B7D6FA0-675F-4A72-AF31-9EBEB9A22E67}" dt="2023-05-15T16:24:22.787" v="45" actId="26606"/>
          <ac:spMkLst>
            <pc:docMk/>
            <pc:sldMk cId="367533290" sldId="262"/>
            <ac:spMk id="28" creationId="{6D8B37B0-0682-433E-BC8D-498C04ABD9A7}"/>
          </ac:spMkLst>
        </pc:spChg>
        <pc:picChg chg="add mod">
          <ac:chgData name="Elena Koller" userId="d6a1a9a148a200e4" providerId="LiveId" clId="{1B7D6FA0-675F-4A72-AF31-9EBEB9A22E67}" dt="2023-05-15T16:24:38.201" v="48" actId="1076"/>
          <ac:picMkLst>
            <pc:docMk/>
            <pc:sldMk cId="367533290" sldId="262"/>
            <ac:picMk id="5" creationId="{86024A86-6572-FBE0-25D9-294FF4CFDAA9}"/>
          </ac:picMkLst>
        </pc:picChg>
        <pc:picChg chg="add mod">
          <ac:chgData name="Elena Koller" userId="d6a1a9a148a200e4" providerId="LiveId" clId="{1B7D6FA0-675F-4A72-AF31-9EBEB9A22E67}" dt="2023-05-15T16:24:41.897" v="49" actId="1076"/>
          <ac:picMkLst>
            <pc:docMk/>
            <pc:sldMk cId="367533290" sldId="262"/>
            <ac:picMk id="7" creationId="{88C9AD6B-4A72-D851-9917-6A8D113E8CAE}"/>
          </ac:picMkLst>
        </pc:picChg>
      </pc:sldChg>
      <pc:sldChg chg="addSp modSp mod setBg">
        <pc:chgData name="Elena Koller" userId="d6a1a9a148a200e4" providerId="LiveId" clId="{1B7D6FA0-675F-4A72-AF31-9EBEB9A22E67}" dt="2023-05-16T11:52:14.141" v="294" actId="1076"/>
        <pc:sldMkLst>
          <pc:docMk/>
          <pc:sldMk cId="173802222" sldId="264"/>
        </pc:sldMkLst>
        <pc:spChg chg="mod">
          <ac:chgData name="Elena Koller" userId="d6a1a9a148a200e4" providerId="LiveId" clId="{1B7D6FA0-675F-4A72-AF31-9EBEB9A22E67}" dt="2023-05-15T16:25:30.093" v="55" actId="26606"/>
          <ac:spMkLst>
            <pc:docMk/>
            <pc:sldMk cId="173802222" sldId="264"/>
            <ac:spMk id="2" creationId="{901BD7D9-460E-3334-9CBF-FA173AEF3F00}"/>
          </ac:spMkLst>
        </pc:spChg>
        <pc:spChg chg="mod">
          <ac:chgData name="Elena Koller" userId="d6a1a9a148a200e4" providerId="LiveId" clId="{1B7D6FA0-675F-4A72-AF31-9EBEB9A22E67}" dt="2023-05-15T16:25:30.093" v="55" actId="26606"/>
          <ac:spMkLst>
            <pc:docMk/>
            <pc:sldMk cId="173802222" sldId="264"/>
            <ac:spMk id="3" creationId="{4063B0E2-9E3C-E3D3-1A61-5665C17CEC53}"/>
          </ac:spMkLst>
        </pc:spChg>
        <pc:spChg chg="add mod">
          <ac:chgData name="Elena Koller" userId="d6a1a9a148a200e4" providerId="LiveId" clId="{1B7D6FA0-675F-4A72-AF31-9EBEB9A22E67}" dt="2023-05-16T11:51:59.859" v="284" actId="1076"/>
          <ac:spMkLst>
            <pc:docMk/>
            <pc:sldMk cId="173802222" sldId="264"/>
            <ac:spMk id="4" creationId="{8B93D55E-10D4-FD83-99A8-AD6015E75D19}"/>
          </ac:spMkLst>
        </pc:spChg>
        <pc:spChg chg="add mod">
          <ac:chgData name="Elena Koller" userId="d6a1a9a148a200e4" providerId="LiveId" clId="{1B7D6FA0-675F-4A72-AF31-9EBEB9A22E67}" dt="2023-05-16T11:52:14.141" v="294" actId="1076"/>
          <ac:spMkLst>
            <pc:docMk/>
            <pc:sldMk cId="173802222" sldId="264"/>
            <ac:spMk id="6" creationId="{CFF54D76-DFE8-8690-6C2B-0A1D7E04CAC6}"/>
          </ac:spMkLst>
        </pc:spChg>
        <pc:spChg chg="add mod">
          <ac:chgData name="Elena Koller" userId="d6a1a9a148a200e4" providerId="LiveId" clId="{1B7D6FA0-675F-4A72-AF31-9EBEB9A22E67}" dt="2023-05-15T16:48:47.048" v="228" actId="1076"/>
          <ac:spMkLst>
            <pc:docMk/>
            <pc:sldMk cId="173802222" sldId="264"/>
            <ac:spMk id="8" creationId="{077723DD-E0C2-CFD6-8A38-E2A4C0C23B40}"/>
          </ac:spMkLst>
        </pc:spChg>
        <pc:spChg chg="add">
          <ac:chgData name="Elena Koller" userId="d6a1a9a148a200e4" providerId="LiveId" clId="{1B7D6FA0-675F-4A72-AF31-9EBEB9A22E67}" dt="2023-05-15T16:25:30.093" v="55" actId="26606"/>
          <ac:spMkLst>
            <pc:docMk/>
            <pc:sldMk cId="173802222" sldId="264"/>
            <ac:spMk id="12" creationId="{69D47016-023F-44BD-981C-50E7A10A6609}"/>
          </ac:spMkLst>
        </pc:spChg>
        <pc:spChg chg="add">
          <ac:chgData name="Elena Koller" userId="d6a1a9a148a200e4" providerId="LiveId" clId="{1B7D6FA0-675F-4A72-AF31-9EBEB9A22E67}" dt="2023-05-15T16:25:30.093" v="55" actId="26606"/>
          <ac:spMkLst>
            <pc:docMk/>
            <pc:sldMk cId="173802222" sldId="264"/>
            <ac:spMk id="14" creationId="{6D8B37B0-0682-433E-BC8D-498C04ABD9A7}"/>
          </ac:spMkLst>
        </pc:spChg>
        <pc:picChg chg="add mod ord">
          <ac:chgData name="Elena Koller" userId="d6a1a9a148a200e4" providerId="LiveId" clId="{1B7D6FA0-675F-4A72-AF31-9EBEB9A22E67}" dt="2023-05-15T16:25:30.093" v="55" actId="26606"/>
          <ac:picMkLst>
            <pc:docMk/>
            <pc:sldMk cId="173802222" sldId="264"/>
            <ac:picMk id="5" creationId="{72F6E26B-763F-DCA5-6683-74D9563022E0}"/>
          </ac:picMkLst>
        </pc:picChg>
        <pc:picChg chg="add mod">
          <ac:chgData name="Elena Koller" userId="d6a1a9a148a200e4" providerId="LiveId" clId="{1B7D6FA0-675F-4A72-AF31-9EBEB9A22E67}" dt="2023-05-15T16:25:33.208" v="56" actId="1076"/>
          <ac:picMkLst>
            <pc:docMk/>
            <pc:sldMk cId="173802222" sldId="264"/>
            <ac:picMk id="7" creationId="{7B50DF0A-57AB-7D4B-5F4C-DC1BA4279263}"/>
          </ac:picMkLst>
        </pc:picChg>
      </pc:sldChg>
      <pc:sldChg chg="del">
        <pc:chgData name="Elena Koller" userId="d6a1a9a148a200e4" providerId="LiveId" clId="{1B7D6FA0-675F-4A72-AF31-9EBEB9A22E67}" dt="2023-05-15T16:29:49.805" v="105" actId="47"/>
        <pc:sldMkLst>
          <pc:docMk/>
          <pc:sldMk cId="688553362" sldId="265"/>
        </pc:sldMkLst>
      </pc:sldChg>
      <pc:sldChg chg="addSp delSp modSp mod setBg">
        <pc:chgData name="Elena Koller" userId="d6a1a9a148a200e4" providerId="LiveId" clId="{1B7D6FA0-675F-4A72-AF31-9EBEB9A22E67}" dt="2023-05-16T11:52:33.631" v="307" actId="1076"/>
        <pc:sldMkLst>
          <pc:docMk/>
          <pc:sldMk cId="4115406353" sldId="266"/>
        </pc:sldMkLst>
        <pc:spChg chg="mod">
          <ac:chgData name="Elena Koller" userId="d6a1a9a148a200e4" providerId="LiveId" clId="{1B7D6FA0-675F-4A72-AF31-9EBEB9A22E67}" dt="2023-05-15T16:27:26.957" v="85" actId="26606"/>
          <ac:spMkLst>
            <pc:docMk/>
            <pc:sldMk cId="4115406353" sldId="266"/>
            <ac:spMk id="2" creationId="{A98A2D73-898B-53E4-9511-DDD588B099B8}"/>
          </ac:spMkLst>
        </pc:spChg>
        <pc:spChg chg="mod">
          <ac:chgData name="Elena Koller" userId="d6a1a9a148a200e4" providerId="LiveId" clId="{1B7D6FA0-675F-4A72-AF31-9EBEB9A22E67}" dt="2023-05-15T16:27:26.957" v="85" actId="26606"/>
          <ac:spMkLst>
            <pc:docMk/>
            <pc:sldMk cId="4115406353" sldId="266"/>
            <ac:spMk id="3" creationId="{313F166A-88E6-48FD-0C42-2573BCEA3941}"/>
          </ac:spMkLst>
        </pc:spChg>
        <pc:spChg chg="add mod">
          <ac:chgData name="Elena Koller" userId="d6a1a9a148a200e4" providerId="LiveId" clId="{1B7D6FA0-675F-4A72-AF31-9EBEB9A22E67}" dt="2023-05-16T11:52:18.214" v="295"/>
          <ac:spMkLst>
            <pc:docMk/>
            <pc:sldMk cId="4115406353" sldId="266"/>
            <ac:spMk id="4" creationId="{2B94216D-C3F5-3D89-F251-46368A90C2AC}"/>
          </ac:spMkLst>
        </pc:spChg>
        <pc:spChg chg="add mod">
          <ac:chgData name="Elena Koller" userId="d6a1a9a148a200e4" providerId="LiveId" clId="{1B7D6FA0-675F-4A72-AF31-9EBEB9A22E67}" dt="2023-05-16T11:52:33.631" v="307" actId="1076"/>
          <ac:spMkLst>
            <pc:docMk/>
            <pc:sldMk cId="4115406353" sldId="266"/>
            <ac:spMk id="6" creationId="{CACC3D38-50EB-E106-686F-7FD12417B088}"/>
          </ac:spMkLst>
        </pc:spChg>
        <pc:spChg chg="add mod">
          <ac:chgData name="Elena Koller" userId="d6a1a9a148a200e4" providerId="LiveId" clId="{1B7D6FA0-675F-4A72-AF31-9EBEB9A22E67}" dt="2023-05-15T16:48:51.547" v="229"/>
          <ac:spMkLst>
            <pc:docMk/>
            <pc:sldMk cId="4115406353" sldId="266"/>
            <ac:spMk id="8" creationId="{67BCE218-88E5-3414-4430-0D4CE52B5490}"/>
          </ac:spMkLst>
        </pc:spChg>
        <pc:spChg chg="add">
          <ac:chgData name="Elena Koller" userId="d6a1a9a148a200e4" providerId="LiveId" clId="{1B7D6FA0-675F-4A72-AF31-9EBEB9A22E67}" dt="2023-05-15T16:27:26.957" v="85" actId="26606"/>
          <ac:spMkLst>
            <pc:docMk/>
            <pc:sldMk cId="4115406353" sldId="266"/>
            <ac:spMk id="9" creationId="{69D47016-023F-44BD-981C-50E7A10A6609}"/>
          </ac:spMkLst>
        </pc:spChg>
        <pc:spChg chg="add">
          <ac:chgData name="Elena Koller" userId="d6a1a9a148a200e4" providerId="LiveId" clId="{1B7D6FA0-675F-4A72-AF31-9EBEB9A22E67}" dt="2023-05-15T16:27:26.957" v="85" actId="26606"/>
          <ac:spMkLst>
            <pc:docMk/>
            <pc:sldMk cId="4115406353" sldId="266"/>
            <ac:spMk id="10" creationId="{6D8B37B0-0682-433E-BC8D-498C04ABD9A7}"/>
          </ac:spMkLst>
        </pc:spChg>
        <pc:spChg chg="add del">
          <ac:chgData name="Elena Koller" userId="d6a1a9a148a200e4" providerId="LiveId" clId="{1B7D6FA0-675F-4A72-AF31-9EBEB9A22E67}" dt="2023-05-15T16:27:11.332" v="81" actId="26606"/>
          <ac:spMkLst>
            <pc:docMk/>
            <pc:sldMk cId="4115406353" sldId="266"/>
            <ac:spMk id="12" creationId="{69D47016-023F-44BD-981C-50E7A10A6609}"/>
          </ac:spMkLst>
        </pc:spChg>
        <pc:spChg chg="add del">
          <ac:chgData name="Elena Koller" userId="d6a1a9a148a200e4" providerId="LiveId" clId="{1B7D6FA0-675F-4A72-AF31-9EBEB9A22E67}" dt="2023-05-15T16:27:11.332" v="81" actId="26606"/>
          <ac:spMkLst>
            <pc:docMk/>
            <pc:sldMk cId="4115406353" sldId="266"/>
            <ac:spMk id="14" creationId="{6D8B37B0-0682-433E-BC8D-498C04ABD9A7}"/>
          </ac:spMkLst>
        </pc:spChg>
        <pc:spChg chg="add del">
          <ac:chgData name="Elena Koller" userId="d6a1a9a148a200e4" providerId="LiveId" clId="{1B7D6FA0-675F-4A72-AF31-9EBEB9A22E67}" dt="2023-05-15T16:26:42.839" v="69" actId="26606"/>
          <ac:spMkLst>
            <pc:docMk/>
            <pc:sldMk cId="4115406353" sldId="266"/>
            <ac:spMk id="19" creationId="{F83B1BEA-1159-4AE5-AD9B-9440E5189009}"/>
          </ac:spMkLst>
        </pc:spChg>
        <pc:spChg chg="add del">
          <ac:chgData name="Elena Koller" userId="d6a1a9a148a200e4" providerId="LiveId" clId="{1B7D6FA0-675F-4A72-AF31-9EBEB9A22E67}" dt="2023-05-15T16:26:42.839" v="69" actId="26606"/>
          <ac:spMkLst>
            <pc:docMk/>
            <pc:sldMk cId="4115406353" sldId="266"/>
            <ac:spMk id="21" creationId="{5D50C310-510F-45B8-81D2-BE905D5C6D58}"/>
          </ac:spMkLst>
        </pc:spChg>
        <pc:spChg chg="add del">
          <ac:chgData name="Elena Koller" userId="d6a1a9a148a200e4" providerId="LiveId" clId="{1B7D6FA0-675F-4A72-AF31-9EBEB9A22E67}" dt="2023-05-15T16:27:04.804" v="77" actId="26606"/>
          <ac:spMkLst>
            <pc:docMk/>
            <pc:sldMk cId="4115406353" sldId="266"/>
            <ac:spMk id="23" creationId="{69D47016-023F-44BD-981C-50E7A10A6609}"/>
          </ac:spMkLst>
        </pc:spChg>
        <pc:spChg chg="add del">
          <ac:chgData name="Elena Koller" userId="d6a1a9a148a200e4" providerId="LiveId" clId="{1B7D6FA0-675F-4A72-AF31-9EBEB9A22E67}" dt="2023-05-15T16:27:04.804" v="77" actId="26606"/>
          <ac:spMkLst>
            <pc:docMk/>
            <pc:sldMk cId="4115406353" sldId="266"/>
            <ac:spMk id="24" creationId="{6D8B37B0-0682-433E-BC8D-498C04ABD9A7}"/>
          </ac:spMkLst>
        </pc:spChg>
        <pc:picChg chg="add mod ord">
          <ac:chgData name="Elena Koller" userId="d6a1a9a148a200e4" providerId="LiveId" clId="{1B7D6FA0-675F-4A72-AF31-9EBEB9A22E67}" dt="2023-05-15T16:27:44.190" v="88" actId="1076"/>
          <ac:picMkLst>
            <pc:docMk/>
            <pc:sldMk cId="4115406353" sldId="266"/>
            <ac:picMk id="5" creationId="{3A58B96A-523C-F5BB-0A5B-E246C9E5CA99}"/>
          </ac:picMkLst>
        </pc:picChg>
        <pc:picChg chg="add mod">
          <ac:chgData name="Elena Koller" userId="d6a1a9a148a200e4" providerId="LiveId" clId="{1B7D6FA0-675F-4A72-AF31-9EBEB9A22E67}" dt="2023-05-15T16:27:55.520" v="90" actId="1076"/>
          <ac:picMkLst>
            <pc:docMk/>
            <pc:sldMk cId="4115406353" sldId="266"/>
            <ac:picMk id="7" creationId="{92A8CE1D-F174-8667-09E6-28735CD4AD3B}"/>
          </ac:picMkLst>
        </pc:picChg>
      </pc:sldChg>
      <pc:sldChg chg="addSp modSp mod setBg">
        <pc:chgData name="Elena Koller" userId="d6a1a9a148a200e4" providerId="LiveId" clId="{1B7D6FA0-675F-4A72-AF31-9EBEB9A22E67}" dt="2023-05-15T16:48:55.696" v="230"/>
        <pc:sldMkLst>
          <pc:docMk/>
          <pc:sldMk cId="1632684795" sldId="267"/>
        </pc:sldMkLst>
        <pc:spChg chg="mod">
          <ac:chgData name="Elena Koller" userId="d6a1a9a148a200e4" providerId="LiveId" clId="{1B7D6FA0-675F-4A72-AF31-9EBEB9A22E67}" dt="2023-05-15T16:28:35.291" v="94" actId="26606"/>
          <ac:spMkLst>
            <pc:docMk/>
            <pc:sldMk cId="1632684795" sldId="267"/>
            <ac:spMk id="2" creationId="{D6A966AD-3B56-B539-0691-19E977EABF2F}"/>
          </ac:spMkLst>
        </pc:spChg>
        <pc:spChg chg="mod">
          <ac:chgData name="Elena Koller" userId="d6a1a9a148a200e4" providerId="LiveId" clId="{1B7D6FA0-675F-4A72-AF31-9EBEB9A22E67}" dt="2023-05-15T16:28:35.291" v="94" actId="26606"/>
          <ac:spMkLst>
            <pc:docMk/>
            <pc:sldMk cId="1632684795" sldId="267"/>
            <ac:spMk id="3" creationId="{7F1B88B1-EC19-1F05-D897-0C18ECFD87A7}"/>
          </ac:spMkLst>
        </pc:spChg>
        <pc:spChg chg="add mod">
          <ac:chgData name="Elena Koller" userId="d6a1a9a148a200e4" providerId="LiveId" clId="{1B7D6FA0-675F-4A72-AF31-9EBEB9A22E67}" dt="2023-05-15T16:48:55.696" v="230"/>
          <ac:spMkLst>
            <pc:docMk/>
            <pc:sldMk cId="1632684795" sldId="267"/>
            <ac:spMk id="6" creationId="{F4ECC3ED-0436-A2AD-2821-65DEDFD843B4}"/>
          </ac:spMkLst>
        </pc:spChg>
        <pc:spChg chg="add">
          <ac:chgData name="Elena Koller" userId="d6a1a9a148a200e4" providerId="LiveId" clId="{1B7D6FA0-675F-4A72-AF31-9EBEB9A22E67}" dt="2023-05-15T16:28:35.291" v="94" actId="26606"/>
          <ac:spMkLst>
            <pc:docMk/>
            <pc:sldMk cId="1632684795" sldId="267"/>
            <ac:spMk id="10" creationId="{2B97F24A-32CE-4C1C-A50D-3016B394DCFB}"/>
          </ac:spMkLst>
        </pc:spChg>
        <pc:spChg chg="add">
          <ac:chgData name="Elena Koller" userId="d6a1a9a148a200e4" providerId="LiveId" clId="{1B7D6FA0-675F-4A72-AF31-9EBEB9A22E67}" dt="2023-05-15T16:28:35.291" v="94" actId="26606"/>
          <ac:spMkLst>
            <pc:docMk/>
            <pc:sldMk cId="1632684795" sldId="267"/>
            <ac:spMk id="12" creationId="{CD8B4F24-440B-49E9-B85D-733523DC064B}"/>
          </ac:spMkLst>
        </pc:spChg>
        <pc:picChg chg="add mod">
          <ac:chgData name="Elena Koller" userId="d6a1a9a148a200e4" providerId="LiveId" clId="{1B7D6FA0-675F-4A72-AF31-9EBEB9A22E67}" dt="2023-05-15T16:28:35.291" v="94" actId="26606"/>
          <ac:picMkLst>
            <pc:docMk/>
            <pc:sldMk cId="1632684795" sldId="267"/>
            <ac:picMk id="5" creationId="{E8FB01CA-C605-EB17-267A-3A9EF28942A9}"/>
          </ac:picMkLst>
        </pc:picChg>
      </pc:sldChg>
      <pc:sldChg chg="addSp modSp mod setBg">
        <pc:chgData name="Elena Koller" userId="d6a1a9a148a200e4" providerId="LiveId" clId="{1B7D6FA0-675F-4A72-AF31-9EBEB9A22E67}" dt="2023-05-15T16:48:58.770" v="231"/>
        <pc:sldMkLst>
          <pc:docMk/>
          <pc:sldMk cId="3505322063" sldId="268"/>
        </pc:sldMkLst>
        <pc:spChg chg="mod">
          <ac:chgData name="Elena Koller" userId="d6a1a9a148a200e4" providerId="LiveId" clId="{1B7D6FA0-675F-4A72-AF31-9EBEB9A22E67}" dt="2023-05-15T16:28:52.943" v="98" actId="26606"/>
          <ac:spMkLst>
            <pc:docMk/>
            <pc:sldMk cId="3505322063" sldId="268"/>
            <ac:spMk id="2" creationId="{136C8598-01C2-1BEA-684D-33B4F5EC3765}"/>
          </ac:spMkLst>
        </pc:spChg>
        <pc:spChg chg="mod">
          <ac:chgData name="Elena Koller" userId="d6a1a9a148a200e4" providerId="LiveId" clId="{1B7D6FA0-675F-4A72-AF31-9EBEB9A22E67}" dt="2023-05-15T16:28:52.943" v="98" actId="26606"/>
          <ac:spMkLst>
            <pc:docMk/>
            <pc:sldMk cId="3505322063" sldId="268"/>
            <ac:spMk id="3" creationId="{10754CA9-1448-955E-A7C2-64002BC96B6A}"/>
          </ac:spMkLst>
        </pc:spChg>
        <pc:spChg chg="add mod">
          <ac:chgData name="Elena Koller" userId="d6a1a9a148a200e4" providerId="LiveId" clId="{1B7D6FA0-675F-4A72-AF31-9EBEB9A22E67}" dt="2023-05-15T16:48:58.770" v="231"/>
          <ac:spMkLst>
            <pc:docMk/>
            <pc:sldMk cId="3505322063" sldId="268"/>
            <ac:spMk id="6" creationId="{14FCD391-62D6-73C3-3BEC-95948768C329}"/>
          </ac:spMkLst>
        </pc:spChg>
        <pc:spChg chg="add">
          <ac:chgData name="Elena Koller" userId="d6a1a9a148a200e4" providerId="LiveId" clId="{1B7D6FA0-675F-4A72-AF31-9EBEB9A22E67}" dt="2023-05-15T16:28:52.943" v="98" actId="26606"/>
          <ac:spMkLst>
            <pc:docMk/>
            <pc:sldMk cId="3505322063" sldId="268"/>
            <ac:spMk id="10" creationId="{2B97F24A-32CE-4C1C-A50D-3016B394DCFB}"/>
          </ac:spMkLst>
        </pc:spChg>
        <pc:spChg chg="add">
          <ac:chgData name="Elena Koller" userId="d6a1a9a148a200e4" providerId="LiveId" clId="{1B7D6FA0-675F-4A72-AF31-9EBEB9A22E67}" dt="2023-05-15T16:28:52.943" v="98" actId="26606"/>
          <ac:spMkLst>
            <pc:docMk/>
            <pc:sldMk cId="3505322063" sldId="268"/>
            <ac:spMk id="12" creationId="{CD8B4F24-440B-49E9-B85D-733523DC064B}"/>
          </ac:spMkLst>
        </pc:spChg>
        <pc:picChg chg="add mod">
          <ac:chgData name="Elena Koller" userId="d6a1a9a148a200e4" providerId="LiveId" clId="{1B7D6FA0-675F-4A72-AF31-9EBEB9A22E67}" dt="2023-05-15T16:28:52.943" v="98" actId="26606"/>
          <ac:picMkLst>
            <pc:docMk/>
            <pc:sldMk cId="3505322063" sldId="268"/>
            <ac:picMk id="5" creationId="{7CAB3B6C-332C-B801-5B8C-14174A88F691}"/>
          </ac:picMkLst>
        </pc:picChg>
      </pc:sldChg>
      <pc:sldChg chg="addSp modSp mod setBg">
        <pc:chgData name="Elena Koller" userId="d6a1a9a148a200e4" providerId="LiveId" clId="{1B7D6FA0-675F-4A72-AF31-9EBEB9A22E67}" dt="2023-05-16T11:52:54.264" v="319" actId="1076"/>
        <pc:sldMkLst>
          <pc:docMk/>
          <pc:sldMk cId="613573564" sldId="269"/>
        </pc:sldMkLst>
        <pc:spChg chg="mod">
          <ac:chgData name="Elena Koller" userId="d6a1a9a148a200e4" providerId="LiveId" clId="{1B7D6FA0-675F-4A72-AF31-9EBEB9A22E67}" dt="2023-05-15T16:29:21.619" v="104" actId="26606"/>
          <ac:spMkLst>
            <pc:docMk/>
            <pc:sldMk cId="613573564" sldId="269"/>
            <ac:spMk id="2" creationId="{8ABF0501-1D90-DF59-BE82-E55E3F1B15DE}"/>
          </ac:spMkLst>
        </pc:spChg>
        <pc:spChg chg="mod">
          <ac:chgData name="Elena Koller" userId="d6a1a9a148a200e4" providerId="LiveId" clId="{1B7D6FA0-675F-4A72-AF31-9EBEB9A22E67}" dt="2023-05-15T16:29:21.619" v="104" actId="26606"/>
          <ac:spMkLst>
            <pc:docMk/>
            <pc:sldMk cId="613573564" sldId="269"/>
            <ac:spMk id="3" creationId="{C62241BE-D78F-CA91-5E88-883E0EB1EC44}"/>
          </ac:spMkLst>
        </pc:spChg>
        <pc:spChg chg="add mod">
          <ac:chgData name="Elena Koller" userId="d6a1a9a148a200e4" providerId="LiveId" clId="{1B7D6FA0-675F-4A72-AF31-9EBEB9A22E67}" dt="2023-05-16T11:52:54.264" v="319" actId="1076"/>
          <ac:spMkLst>
            <pc:docMk/>
            <pc:sldMk cId="613573564" sldId="269"/>
            <ac:spMk id="4" creationId="{348E270D-65C4-F11C-E3E7-58D41CD98BB8}"/>
          </ac:spMkLst>
        </pc:spChg>
        <pc:spChg chg="add mod">
          <ac:chgData name="Elena Koller" userId="d6a1a9a148a200e4" providerId="LiveId" clId="{1B7D6FA0-675F-4A72-AF31-9EBEB9A22E67}" dt="2023-05-16T11:52:49.658" v="318" actId="1076"/>
          <ac:spMkLst>
            <pc:docMk/>
            <pc:sldMk cId="613573564" sldId="269"/>
            <ac:spMk id="6" creationId="{8C36A632-4ECF-EC5A-6B3A-147434BB2EB7}"/>
          </ac:spMkLst>
        </pc:spChg>
        <pc:spChg chg="add mod">
          <ac:chgData name="Elena Koller" userId="d6a1a9a148a200e4" providerId="LiveId" clId="{1B7D6FA0-675F-4A72-AF31-9EBEB9A22E67}" dt="2023-05-15T16:49:01.317" v="232"/>
          <ac:spMkLst>
            <pc:docMk/>
            <pc:sldMk cId="613573564" sldId="269"/>
            <ac:spMk id="8" creationId="{CE53636E-25CA-D4B4-5711-1B833022CC75}"/>
          </ac:spMkLst>
        </pc:spChg>
        <pc:spChg chg="add">
          <ac:chgData name="Elena Koller" userId="d6a1a9a148a200e4" providerId="LiveId" clId="{1B7D6FA0-675F-4A72-AF31-9EBEB9A22E67}" dt="2023-05-15T16:29:21.619" v="104" actId="26606"/>
          <ac:spMkLst>
            <pc:docMk/>
            <pc:sldMk cId="613573564" sldId="269"/>
            <ac:spMk id="12" creationId="{69D47016-023F-44BD-981C-50E7A10A6609}"/>
          </ac:spMkLst>
        </pc:spChg>
        <pc:spChg chg="add">
          <ac:chgData name="Elena Koller" userId="d6a1a9a148a200e4" providerId="LiveId" clId="{1B7D6FA0-675F-4A72-AF31-9EBEB9A22E67}" dt="2023-05-15T16:29:21.619" v="104" actId="26606"/>
          <ac:spMkLst>
            <pc:docMk/>
            <pc:sldMk cId="613573564" sldId="269"/>
            <ac:spMk id="14" creationId="{6D8B37B0-0682-433E-BC8D-498C04ABD9A7}"/>
          </ac:spMkLst>
        </pc:spChg>
        <pc:picChg chg="add mod ord">
          <ac:chgData name="Elena Koller" userId="d6a1a9a148a200e4" providerId="LiveId" clId="{1B7D6FA0-675F-4A72-AF31-9EBEB9A22E67}" dt="2023-05-15T16:29:21.619" v="104" actId="26606"/>
          <ac:picMkLst>
            <pc:docMk/>
            <pc:sldMk cId="613573564" sldId="269"/>
            <ac:picMk id="5" creationId="{8B71DF7A-C016-C45A-5723-11933D90B089}"/>
          </ac:picMkLst>
        </pc:picChg>
        <pc:picChg chg="add mod">
          <ac:chgData name="Elena Koller" userId="d6a1a9a148a200e4" providerId="LiveId" clId="{1B7D6FA0-675F-4A72-AF31-9EBEB9A22E67}" dt="2023-05-15T16:29:21.619" v="104" actId="26606"/>
          <ac:picMkLst>
            <pc:docMk/>
            <pc:sldMk cId="613573564" sldId="269"/>
            <ac:picMk id="7" creationId="{DA68DF1C-968B-3B6D-C12A-4D0F660CD5C7}"/>
          </ac:picMkLst>
        </pc:picChg>
      </pc:sldChg>
      <pc:sldChg chg="addSp delSp modSp mod setBg">
        <pc:chgData name="Elena Koller" userId="d6a1a9a148a200e4" providerId="LiveId" clId="{1B7D6FA0-675F-4A72-AF31-9EBEB9A22E67}" dt="2023-05-15T16:49:05.251" v="233"/>
        <pc:sldMkLst>
          <pc:docMk/>
          <pc:sldMk cId="183933005" sldId="270"/>
        </pc:sldMkLst>
        <pc:spChg chg="mod">
          <ac:chgData name="Elena Koller" userId="d6a1a9a148a200e4" providerId="LiveId" clId="{1B7D6FA0-675F-4A72-AF31-9EBEB9A22E67}" dt="2023-05-15T16:15:49.746" v="16" actId="26606"/>
          <ac:spMkLst>
            <pc:docMk/>
            <pc:sldMk cId="183933005" sldId="270"/>
            <ac:spMk id="2" creationId="{FB68A6ED-A767-DE3A-EB98-B3F58BFE326A}"/>
          </ac:spMkLst>
        </pc:spChg>
        <pc:spChg chg="mod">
          <ac:chgData name="Elena Koller" userId="d6a1a9a148a200e4" providerId="LiveId" clId="{1B7D6FA0-675F-4A72-AF31-9EBEB9A22E67}" dt="2023-05-15T16:15:49.746" v="16" actId="26606"/>
          <ac:spMkLst>
            <pc:docMk/>
            <pc:sldMk cId="183933005" sldId="270"/>
            <ac:spMk id="3" creationId="{A45267C0-37EF-F387-E86C-5AA1D64F18C1}"/>
          </ac:spMkLst>
        </pc:spChg>
        <pc:spChg chg="add mod">
          <ac:chgData name="Elena Koller" userId="d6a1a9a148a200e4" providerId="LiveId" clId="{1B7D6FA0-675F-4A72-AF31-9EBEB9A22E67}" dt="2023-05-15T16:49:05.251" v="233"/>
          <ac:spMkLst>
            <pc:docMk/>
            <pc:sldMk cId="183933005" sldId="270"/>
            <ac:spMk id="6" creationId="{08E97801-BB88-6D60-E8F9-3DE090078E9B}"/>
          </ac:spMkLst>
        </pc:spChg>
        <pc:spChg chg="add del">
          <ac:chgData name="Elena Koller" userId="d6a1a9a148a200e4" providerId="LiveId" clId="{1B7D6FA0-675F-4A72-AF31-9EBEB9A22E67}" dt="2023-05-15T16:15:33.069" v="10" actId="26606"/>
          <ac:spMkLst>
            <pc:docMk/>
            <pc:sldMk cId="183933005" sldId="270"/>
            <ac:spMk id="10" creationId="{47942995-B07F-4636-9A06-C6A104B260A8}"/>
          </ac:spMkLst>
        </pc:spChg>
        <pc:spChg chg="add del">
          <ac:chgData name="Elena Koller" userId="d6a1a9a148a200e4" providerId="LiveId" clId="{1B7D6FA0-675F-4A72-AF31-9EBEB9A22E67}" dt="2023-05-15T16:15:33.069" v="10" actId="26606"/>
          <ac:spMkLst>
            <pc:docMk/>
            <pc:sldMk cId="183933005" sldId="270"/>
            <ac:spMk id="17" creationId="{B81933D1-5615-42C7-9C0B-4EB7105CCE2D}"/>
          </ac:spMkLst>
        </pc:spChg>
        <pc:spChg chg="add del">
          <ac:chgData name="Elena Koller" userId="d6a1a9a148a200e4" providerId="LiveId" clId="{1B7D6FA0-675F-4A72-AF31-9EBEB9A22E67}" dt="2023-05-15T16:15:33.069" v="10" actId="26606"/>
          <ac:spMkLst>
            <pc:docMk/>
            <pc:sldMk cId="183933005" sldId="270"/>
            <ac:spMk id="19" creationId="{19C9EAEA-39D0-4B0E-A0EB-51E7B26740B1}"/>
          </ac:spMkLst>
        </pc:spChg>
        <pc:spChg chg="add del">
          <ac:chgData name="Elena Koller" userId="d6a1a9a148a200e4" providerId="LiveId" clId="{1B7D6FA0-675F-4A72-AF31-9EBEB9A22E67}" dt="2023-05-15T16:15:41.424" v="12" actId="26606"/>
          <ac:spMkLst>
            <pc:docMk/>
            <pc:sldMk cId="183933005" sldId="270"/>
            <ac:spMk id="21" creationId="{3C54F4CE-85F0-46ED-80DA-9518C9251AD1}"/>
          </ac:spMkLst>
        </pc:spChg>
        <pc:spChg chg="add del">
          <ac:chgData name="Elena Koller" userId="d6a1a9a148a200e4" providerId="LiveId" clId="{1B7D6FA0-675F-4A72-AF31-9EBEB9A22E67}" dt="2023-05-15T16:15:41.424" v="12" actId="26606"/>
          <ac:spMkLst>
            <pc:docMk/>
            <pc:sldMk cId="183933005" sldId="270"/>
            <ac:spMk id="22" creationId="{DADD1FCA-8ACB-4958-81DD-4CDD6D3E1921}"/>
          </ac:spMkLst>
        </pc:spChg>
        <pc:spChg chg="add del">
          <ac:chgData name="Elena Koller" userId="d6a1a9a148a200e4" providerId="LiveId" clId="{1B7D6FA0-675F-4A72-AF31-9EBEB9A22E67}" dt="2023-05-15T16:15:49.746" v="16" actId="26606"/>
          <ac:spMkLst>
            <pc:docMk/>
            <pc:sldMk cId="183933005" sldId="270"/>
            <ac:spMk id="24" creationId="{665DBBEF-238B-476B-96AB-8AAC3224ECEA}"/>
          </ac:spMkLst>
        </pc:spChg>
        <pc:spChg chg="add del">
          <ac:chgData name="Elena Koller" userId="d6a1a9a148a200e4" providerId="LiveId" clId="{1B7D6FA0-675F-4A72-AF31-9EBEB9A22E67}" dt="2023-05-15T16:15:49.746" v="16" actId="26606"/>
          <ac:spMkLst>
            <pc:docMk/>
            <pc:sldMk cId="183933005" sldId="270"/>
            <ac:spMk id="25" creationId="{3FCFB1DE-0B7E-48CC-BA90-B2AB0889F9D6}"/>
          </ac:spMkLst>
        </pc:spChg>
        <pc:spChg chg="add">
          <ac:chgData name="Elena Koller" userId="d6a1a9a148a200e4" providerId="LiveId" clId="{1B7D6FA0-675F-4A72-AF31-9EBEB9A22E67}" dt="2023-05-15T16:15:49.746" v="16" actId="26606"/>
          <ac:spMkLst>
            <pc:docMk/>
            <pc:sldMk cId="183933005" sldId="270"/>
            <ac:spMk id="30" creationId="{2B97F24A-32CE-4C1C-A50D-3016B394DCFB}"/>
          </ac:spMkLst>
        </pc:spChg>
        <pc:spChg chg="add">
          <ac:chgData name="Elena Koller" userId="d6a1a9a148a200e4" providerId="LiveId" clId="{1B7D6FA0-675F-4A72-AF31-9EBEB9A22E67}" dt="2023-05-15T16:15:49.746" v="16" actId="26606"/>
          <ac:spMkLst>
            <pc:docMk/>
            <pc:sldMk cId="183933005" sldId="270"/>
            <ac:spMk id="32" creationId="{CD8B4F24-440B-49E9-B85D-733523DC064B}"/>
          </ac:spMkLst>
        </pc:spChg>
        <pc:grpChg chg="add del">
          <ac:chgData name="Elena Koller" userId="d6a1a9a148a200e4" providerId="LiveId" clId="{1B7D6FA0-675F-4A72-AF31-9EBEB9A22E67}" dt="2023-05-15T16:15:33.069" v="10" actId="26606"/>
          <ac:grpSpMkLst>
            <pc:docMk/>
            <pc:sldMk cId="183933005" sldId="270"/>
            <ac:grpSpMk id="12" creationId="{032D8612-31EB-44CF-A1D0-14FD4C705424}"/>
          </ac:grpSpMkLst>
        </pc:grpChg>
        <pc:picChg chg="add mod modCrop">
          <ac:chgData name="Elena Koller" userId="d6a1a9a148a200e4" providerId="LiveId" clId="{1B7D6FA0-675F-4A72-AF31-9EBEB9A22E67}" dt="2023-05-15T16:44:27.821" v="202" actId="732"/>
          <ac:picMkLst>
            <pc:docMk/>
            <pc:sldMk cId="183933005" sldId="270"/>
            <ac:picMk id="5" creationId="{F2C5B7FC-D0A1-57B2-E221-2A9BD6A617BA}"/>
          </ac:picMkLst>
        </pc:picChg>
      </pc:sldChg>
      <pc:sldChg chg="addSp delSp modSp new del mod setBg">
        <pc:chgData name="Elena Koller" userId="d6a1a9a148a200e4" providerId="LiveId" clId="{1B7D6FA0-675F-4A72-AF31-9EBEB9A22E67}" dt="2023-05-15T16:37:12.324" v="134" actId="47"/>
        <pc:sldMkLst>
          <pc:docMk/>
          <pc:sldMk cId="326024806" sldId="271"/>
        </pc:sldMkLst>
        <pc:spChg chg="del mod">
          <ac:chgData name="Elena Koller" userId="d6a1a9a148a200e4" providerId="LiveId" clId="{1B7D6FA0-675F-4A72-AF31-9EBEB9A22E67}" dt="2023-05-15T16:31:09.595" v="115" actId="26606"/>
          <ac:spMkLst>
            <pc:docMk/>
            <pc:sldMk cId="326024806" sldId="271"/>
            <ac:spMk id="2" creationId="{EBF3CF9E-C050-DA49-8779-46E98C20BC0C}"/>
          </ac:spMkLst>
        </pc:spChg>
        <pc:spChg chg="del">
          <ac:chgData name="Elena Koller" userId="d6a1a9a148a200e4" providerId="LiveId" clId="{1B7D6FA0-675F-4A72-AF31-9EBEB9A22E67}" dt="2023-05-15T16:30:40.028" v="109" actId="22"/>
          <ac:spMkLst>
            <pc:docMk/>
            <pc:sldMk cId="326024806" sldId="271"/>
            <ac:spMk id="3" creationId="{094CA8B1-3DD5-4216-4755-0441A732A2EB}"/>
          </ac:spMkLst>
        </pc:spChg>
        <pc:spChg chg="add del">
          <ac:chgData name="Elena Koller" userId="d6a1a9a148a200e4" providerId="LiveId" clId="{1B7D6FA0-675F-4A72-AF31-9EBEB9A22E67}" dt="2023-05-15T16:31:09.592" v="114" actId="26606"/>
          <ac:spMkLst>
            <pc:docMk/>
            <pc:sldMk cId="326024806" sldId="271"/>
            <ac:spMk id="9" creationId="{1FE17420-C6CE-294B-9041-A2CB7EAAAE13}"/>
          </ac:spMkLst>
        </pc:spChg>
        <pc:spChg chg="add del">
          <ac:chgData name="Elena Koller" userId="d6a1a9a148a200e4" providerId="LiveId" clId="{1B7D6FA0-675F-4A72-AF31-9EBEB9A22E67}" dt="2023-05-15T16:31:09.592" v="114" actId="26606"/>
          <ac:spMkLst>
            <pc:docMk/>
            <pc:sldMk cId="326024806" sldId="271"/>
            <ac:spMk id="12" creationId="{058A14AF-9FB5-4CC7-BA35-E8E85D3EDF0E}"/>
          </ac:spMkLst>
        </pc:spChg>
        <pc:spChg chg="add del">
          <ac:chgData name="Elena Koller" userId="d6a1a9a148a200e4" providerId="LiveId" clId="{1B7D6FA0-675F-4A72-AF31-9EBEB9A22E67}" dt="2023-05-15T16:31:09.592" v="114" actId="26606"/>
          <ac:spMkLst>
            <pc:docMk/>
            <pc:sldMk cId="326024806" sldId="271"/>
            <ac:spMk id="14" creationId="{3A9A4357-BD1D-4622-A4FE-766E6AB8DE84}"/>
          </ac:spMkLst>
        </pc:spChg>
        <pc:spChg chg="add del">
          <ac:chgData name="Elena Koller" userId="d6a1a9a148a200e4" providerId="LiveId" clId="{1B7D6FA0-675F-4A72-AF31-9EBEB9A22E67}" dt="2023-05-15T16:31:09.592" v="114" actId="26606"/>
          <ac:spMkLst>
            <pc:docMk/>
            <pc:sldMk cId="326024806" sldId="271"/>
            <ac:spMk id="16" creationId="{E659831F-0D9A-4C63-9EBB-8435B85A440F}"/>
          </ac:spMkLst>
        </pc:spChg>
        <pc:spChg chg="add del">
          <ac:chgData name="Elena Koller" userId="d6a1a9a148a200e4" providerId="LiveId" clId="{1B7D6FA0-675F-4A72-AF31-9EBEB9A22E67}" dt="2023-05-15T16:31:09.592" v="114" actId="26606"/>
          <ac:spMkLst>
            <pc:docMk/>
            <pc:sldMk cId="326024806" sldId="271"/>
            <ac:spMk id="18" creationId="{E6995CE5-F890-4ABA-82A2-26507CE8D2A3}"/>
          </ac:spMkLst>
        </pc:spChg>
        <pc:picChg chg="add mod ord modCrop">
          <ac:chgData name="Elena Koller" userId="d6a1a9a148a200e4" providerId="LiveId" clId="{1B7D6FA0-675F-4A72-AF31-9EBEB9A22E67}" dt="2023-05-15T16:31:09.595" v="115" actId="26606"/>
          <ac:picMkLst>
            <pc:docMk/>
            <pc:sldMk cId="326024806" sldId="271"/>
            <ac:picMk id="5" creationId="{D890D5F5-0D8A-0A10-7335-117534A052D8}"/>
          </ac:picMkLst>
        </pc:picChg>
      </pc:sldChg>
      <pc:sldChg chg="new del">
        <pc:chgData name="Elena Koller" userId="d6a1a9a148a200e4" providerId="LiveId" clId="{1B7D6FA0-675F-4A72-AF31-9EBEB9A22E67}" dt="2023-05-15T16:30:34.193" v="107" actId="680"/>
        <pc:sldMkLst>
          <pc:docMk/>
          <pc:sldMk cId="1595120896" sldId="271"/>
        </pc:sldMkLst>
      </pc:sldChg>
      <pc:sldChg chg="addSp delSp modSp new mod setBg">
        <pc:chgData name="Elena Koller" userId="d6a1a9a148a200e4" providerId="LiveId" clId="{1B7D6FA0-675F-4A72-AF31-9EBEB9A22E67}" dt="2023-05-15T16:32:03.449" v="121" actId="26606"/>
        <pc:sldMkLst>
          <pc:docMk/>
          <pc:sldMk cId="2100775569" sldId="272"/>
        </pc:sldMkLst>
        <pc:spChg chg="del">
          <ac:chgData name="Elena Koller" userId="d6a1a9a148a200e4" providerId="LiveId" clId="{1B7D6FA0-675F-4A72-AF31-9EBEB9A22E67}" dt="2023-05-15T16:32:03.449" v="121" actId="26606"/>
          <ac:spMkLst>
            <pc:docMk/>
            <pc:sldMk cId="2100775569" sldId="272"/>
            <ac:spMk id="2" creationId="{28323E7D-E0AC-1CA5-8726-1FB88E7F91EF}"/>
          </ac:spMkLst>
        </pc:spChg>
        <pc:spChg chg="del">
          <ac:chgData name="Elena Koller" userId="d6a1a9a148a200e4" providerId="LiveId" clId="{1B7D6FA0-675F-4A72-AF31-9EBEB9A22E67}" dt="2023-05-15T16:32:03.449" v="121" actId="26606"/>
          <ac:spMkLst>
            <pc:docMk/>
            <pc:sldMk cId="2100775569" sldId="272"/>
            <ac:spMk id="3" creationId="{D7D0A1BB-D17B-A0F2-83BD-0B77C3F07610}"/>
          </ac:spMkLst>
        </pc:spChg>
        <pc:picChg chg="add mod modCrop">
          <ac:chgData name="Elena Koller" userId="d6a1a9a148a200e4" providerId="LiveId" clId="{1B7D6FA0-675F-4A72-AF31-9EBEB9A22E67}" dt="2023-05-15T16:32:03.449" v="121" actId="26606"/>
          <ac:picMkLst>
            <pc:docMk/>
            <pc:sldMk cId="2100775569" sldId="272"/>
            <ac:picMk id="4" creationId="{3AD2EA3A-4992-C631-CBD3-A8FC7BBF0189}"/>
          </ac:picMkLst>
        </pc:picChg>
      </pc:sldChg>
      <pc:sldChg chg="addSp delSp modSp new mod setBg">
        <pc:chgData name="Elena Koller" userId="d6a1a9a148a200e4" providerId="LiveId" clId="{1B7D6FA0-675F-4A72-AF31-9EBEB9A22E67}" dt="2023-05-15T16:33:31.965" v="127" actId="26606"/>
        <pc:sldMkLst>
          <pc:docMk/>
          <pc:sldMk cId="3778328579" sldId="273"/>
        </pc:sldMkLst>
        <pc:spChg chg="del">
          <ac:chgData name="Elena Koller" userId="d6a1a9a148a200e4" providerId="LiveId" clId="{1B7D6FA0-675F-4A72-AF31-9EBEB9A22E67}" dt="2023-05-15T16:33:31.965" v="127" actId="26606"/>
          <ac:spMkLst>
            <pc:docMk/>
            <pc:sldMk cId="3778328579" sldId="273"/>
            <ac:spMk id="2" creationId="{3A3CCBB1-838A-A3A4-E9AB-D9EA21956001}"/>
          </ac:spMkLst>
        </pc:spChg>
        <pc:spChg chg="del">
          <ac:chgData name="Elena Koller" userId="d6a1a9a148a200e4" providerId="LiveId" clId="{1B7D6FA0-675F-4A72-AF31-9EBEB9A22E67}" dt="2023-05-15T16:33:08.733" v="123"/>
          <ac:spMkLst>
            <pc:docMk/>
            <pc:sldMk cId="3778328579" sldId="273"/>
            <ac:spMk id="3" creationId="{698876C2-1990-DCF9-17C5-4A7EED9B1AA8}"/>
          </ac:spMkLst>
        </pc:spChg>
        <pc:picChg chg="add mod modCrop">
          <ac:chgData name="Elena Koller" userId="d6a1a9a148a200e4" providerId="LiveId" clId="{1B7D6FA0-675F-4A72-AF31-9EBEB9A22E67}" dt="2023-05-15T16:33:31.965" v="127" actId="26606"/>
          <ac:picMkLst>
            <pc:docMk/>
            <pc:sldMk cId="3778328579" sldId="273"/>
            <ac:picMk id="4" creationId="{DAA60E13-BBAA-8577-114A-D2E509BC8546}"/>
          </ac:picMkLst>
        </pc:picChg>
      </pc:sldChg>
      <pc:sldChg chg="addSp delSp modSp new mod setBg">
        <pc:chgData name="Elena Koller" userId="d6a1a9a148a200e4" providerId="LiveId" clId="{1B7D6FA0-675F-4A72-AF31-9EBEB9A22E67}" dt="2023-05-15T16:36:29.676" v="133" actId="26606"/>
        <pc:sldMkLst>
          <pc:docMk/>
          <pc:sldMk cId="2707037932" sldId="274"/>
        </pc:sldMkLst>
        <pc:spChg chg="del">
          <ac:chgData name="Elena Koller" userId="d6a1a9a148a200e4" providerId="LiveId" clId="{1B7D6FA0-675F-4A72-AF31-9EBEB9A22E67}" dt="2023-05-15T16:36:29.676" v="133" actId="26606"/>
          <ac:spMkLst>
            <pc:docMk/>
            <pc:sldMk cId="2707037932" sldId="274"/>
            <ac:spMk id="2" creationId="{701BC77D-B3D4-7DE8-1BA8-DDFC35E0BB5B}"/>
          </ac:spMkLst>
        </pc:spChg>
        <pc:spChg chg="del">
          <ac:chgData name="Elena Koller" userId="d6a1a9a148a200e4" providerId="LiveId" clId="{1B7D6FA0-675F-4A72-AF31-9EBEB9A22E67}" dt="2023-05-15T16:35:51.795" v="129"/>
          <ac:spMkLst>
            <pc:docMk/>
            <pc:sldMk cId="2707037932" sldId="274"/>
            <ac:spMk id="3" creationId="{6E97B75C-5616-8AC5-1D02-29E4F2EB6A47}"/>
          </ac:spMkLst>
        </pc:spChg>
        <pc:picChg chg="add mod modCrop">
          <ac:chgData name="Elena Koller" userId="d6a1a9a148a200e4" providerId="LiveId" clId="{1B7D6FA0-675F-4A72-AF31-9EBEB9A22E67}" dt="2023-05-15T16:36:29.676" v="133" actId="26606"/>
          <ac:picMkLst>
            <pc:docMk/>
            <pc:sldMk cId="2707037932" sldId="274"/>
            <ac:picMk id="4" creationId="{65F0A0F9-AFA7-DFC1-3C8B-4B9B09F1DF01}"/>
          </ac:picMkLst>
        </pc:picChg>
      </pc:sldChg>
      <pc:sldMasterChg chg="modSldLayout">
        <pc:chgData name="Elena Koller" userId="d6a1a9a148a200e4" providerId="LiveId" clId="{1B7D6FA0-675F-4A72-AF31-9EBEB9A22E67}" dt="2023-05-15T16:49:26.358" v="235" actId="478"/>
        <pc:sldMasterMkLst>
          <pc:docMk/>
          <pc:sldMasterMk cId="525732607" sldId="2147483648"/>
        </pc:sldMasterMkLst>
        <pc:sldLayoutChg chg="addSp delSp modSp mod">
          <pc:chgData name="Elena Koller" userId="d6a1a9a148a200e4" providerId="LiveId" clId="{1B7D6FA0-675F-4A72-AF31-9EBEB9A22E67}" dt="2023-05-15T16:49:26.358" v="235" actId="478"/>
          <pc:sldLayoutMkLst>
            <pc:docMk/>
            <pc:sldMasterMk cId="525732607" sldId="2147483648"/>
            <pc:sldLayoutMk cId="2082678019" sldId="2147483650"/>
          </pc:sldLayoutMkLst>
          <pc:spChg chg="add del mod">
            <ac:chgData name="Elena Koller" userId="d6a1a9a148a200e4" providerId="LiveId" clId="{1B7D6FA0-675F-4A72-AF31-9EBEB9A22E67}" dt="2023-05-15T16:49:26.358" v="235" actId="478"/>
            <ac:spMkLst>
              <pc:docMk/>
              <pc:sldMasterMk cId="525732607" sldId="2147483648"/>
              <pc:sldLayoutMk cId="2082678019" sldId="2147483650"/>
              <ac:spMk id="8" creationId="{596E9B96-F0C3-0A69-5A90-D2EFA12D304F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E0DB6-5609-4FDA-A2C5-EBD001B3FF4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8DD2A3-8FF7-47BC-B5DC-E12CDB942AE8}">
      <dgm:prSet/>
      <dgm:spPr/>
      <dgm:t>
        <a:bodyPr/>
        <a:lstStyle/>
        <a:p>
          <a:r>
            <a:rPr lang="de-AT"/>
            <a:t>Simple quality control checks </a:t>
          </a:r>
          <a:r>
            <a:rPr lang="en-US"/>
            <a:t>for</a:t>
          </a:r>
          <a:r>
            <a:rPr lang="de-AT"/>
            <a:t> raw data from a high throughput sequencer </a:t>
          </a:r>
          <a:endParaRPr lang="en-US"/>
        </a:p>
      </dgm:t>
    </dgm:pt>
    <dgm:pt modelId="{9D88082E-445F-43F1-A1C9-9E7526230F2B}" type="parTrans" cxnId="{28F9FCD7-6024-4C79-AAD4-3D9EE680897B}">
      <dgm:prSet/>
      <dgm:spPr/>
      <dgm:t>
        <a:bodyPr/>
        <a:lstStyle/>
        <a:p>
          <a:endParaRPr lang="en-US"/>
        </a:p>
      </dgm:t>
    </dgm:pt>
    <dgm:pt modelId="{B3176FEB-0625-4847-A30F-66F9521FF5D7}" type="sibTrans" cxnId="{28F9FCD7-6024-4C79-AAD4-3D9EE680897B}">
      <dgm:prSet/>
      <dgm:spPr/>
      <dgm:t>
        <a:bodyPr/>
        <a:lstStyle/>
        <a:p>
          <a:endParaRPr lang="en-US"/>
        </a:p>
      </dgm:t>
    </dgm:pt>
    <dgm:pt modelId="{B823B986-4808-4D4E-BD97-7D35FAD01205}">
      <dgm:prSet/>
      <dgm:spPr/>
      <dgm:t>
        <a:bodyPr/>
        <a:lstStyle/>
        <a:p>
          <a:r>
            <a:rPr lang="de-AT"/>
            <a:t>For problems or biases in the data </a:t>
          </a:r>
          <a:endParaRPr lang="en-US"/>
        </a:p>
      </dgm:t>
    </dgm:pt>
    <dgm:pt modelId="{E8735181-31D5-4E47-BDE9-5A039F73C6FE}" type="parTrans" cxnId="{553BF2D8-519A-4688-B7EF-0206F23DB5FE}">
      <dgm:prSet/>
      <dgm:spPr/>
      <dgm:t>
        <a:bodyPr/>
        <a:lstStyle/>
        <a:p>
          <a:endParaRPr lang="en-US"/>
        </a:p>
      </dgm:t>
    </dgm:pt>
    <dgm:pt modelId="{8A636291-AC87-44B6-869A-9B2D301CB3F8}" type="sibTrans" cxnId="{553BF2D8-519A-4688-B7EF-0206F23DB5FE}">
      <dgm:prSet/>
      <dgm:spPr/>
      <dgm:t>
        <a:bodyPr/>
        <a:lstStyle/>
        <a:p>
          <a:endParaRPr lang="en-US"/>
        </a:p>
      </dgm:t>
    </dgm:pt>
    <dgm:pt modelId="{95EFBD8C-4E04-4050-AEF1-9DBF61F4EA0E}">
      <dgm:prSet/>
      <dgm:spPr/>
      <dgm:t>
        <a:bodyPr/>
        <a:lstStyle/>
        <a:p>
          <a:r>
            <a:rPr lang="de-AT"/>
            <a:t>Spot problems originate from the sequencer or the starting library material </a:t>
          </a:r>
          <a:endParaRPr lang="en-US"/>
        </a:p>
      </dgm:t>
    </dgm:pt>
    <dgm:pt modelId="{A8A40E62-8066-40CD-8E59-426D4C26B051}" type="parTrans" cxnId="{D884CC5E-B083-4B09-8DCE-C8952EB738B2}">
      <dgm:prSet/>
      <dgm:spPr/>
      <dgm:t>
        <a:bodyPr/>
        <a:lstStyle/>
        <a:p>
          <a:endParaRPr lang="en-US"/>
        </a:p>
      </dgm:t>
    </dgm:pt>
    <dgm:pt modelId="{8F3D75DB-AEAD-47C2-ADDA-4C56C15B737E}" type="sibTrans" cxnId="{D884CC5E-B083-4B09-8DCE-C8952EB738B2}">
      <dgm:prSet/>
      <dgm:spPr/>
      <dgm:t>
        <a:bodyPr/>
        <a:lstStyle/>
        <a:p>
          <a:endParaRPr lang="en-US"/>
        </a:p>
      </dgm:t>
    </dgm:pt>
    <dgm:pt modelId="{76F90D79-75EE-4936-AF21-F3183345F510}">
      <dgm:prSet/>
      <dgm:spPr/>
      <dgm:t>
        <a:bodyPr/>
        <a:lstStyle/>
        <a:p>
          <a:r>
            <a:rPr lang="de-AT"/>
            <a:t>Two </a:t>
          </a:r>
          <a:r>
            <a:rPr lang="en-US"/>
            <a:t>modes</a:t>
          </a:r>
          <a:r>
            <a:rPr lang="de-AT"/>
            <a:t> : offline or interactive application </a:t>
          </a:r>
          <a:endParaRPr lang="en-US"/>
        </a:p>
      </dgm:t>
    </dgm:pt>
    <dgm:pt modelId="{821C369A-93C8-404D-95B4-65BE9088FE2B}" type="parTrans" cxnId="{AAA4EF99-9CE3-4491-B22B-7C64D8D5EDC4}">
      <dgm:prSet/>
      <dgm:spPr/>
      <dgm:t>
        <a:bodyPr/>
        <a:lstStyle/>
        <a:p>
          <a:endParaRPr lang="en-US"/>
        </a:p>
      </dgm:t>
    </dgm:pt>
    <dgm:pt modelId="{6F91D40C-41EC-4E2C-9277-865A7BD6C73C}" type="sibTrans" cxnId="{AAA4EF99-9CE3-4491-B22B-7C64D8D5EDC4}">
      <dgm:prSet/>
      <dgm:spPr/>
      <dgm:t>
        <a:bodyPr/>
        <a:lstStyle/>
        <a:p>
          <a:endParaRPr lang="en-US"/>
        </a:p>
      </dgm:t>
    </dgm:pt>
    <dgm:pt modelId="{12E277F0-61A7-4E75-A226-6BC4E4220002}" type="pres">
      <dgm:prSet presAssocID="{227E0DB6-5609-4FDA-A2C5-EBD001B3FF41}" presName="vert0" presStyleCnt="0">
        <dgm:presLayoutVars>
          <dgm:dir/>
          <dgm:animOne val="branch"/>
          <dgm:animLvl val="lvl"/>
        </dgm:presLayoutVars>
      </dgm:prSet>
      <dgm:spPr/>
    </dgm:pt>
    <dgm:pt modelId="{E0DE8B4F-B43B-4EF9-8C8D-313F09732B43}" type="pres">
      <dgm:prSet presAssocID="{728DD2A3-8FF7-47BC-B5DC-E12CDB942AE8}" presName="thickLine" presStyleLbl="alignNode1" presStyleIdx="0" presStyleCnt="4"/>
      <dgm:spPr/>
    </dgm:pt>
    <dgm:pt modelId="{E29D2212-3F4D-481F-89E5-3DD5905580A0}" type="pres">
      <dgm:prSet presAssocID="{728DD2A3-8FF7-47BC-B5DC-E12CDB942AE8}" presName="horz1" presStyleCnt="0"/>
      <dgm:spPr/>
    </dgm:pt>
    <dgm:pt modelId="{5CBFCC6E-3E1A-46D6-90CC-18CB73F5E4D2}" type="pres">
      <dgm:prSet presAssocID="{728DD2A3-8FF7-47BC-B5DC-E12CDB942AE8}" presName="tx1" presStyleLbl="revTx" presStyleIdx="0" presStyleCnt="4"/>
      <dgm:spPr/>
    </dgm:pt>
    <dgm:pt modelId="{D2CBA007-B931-4BF5-BC0B-6D37D741CFEC}" type="pres">
      <dgm:prSet presAssocID="{728DD2A3-8FF7-47BC-B5DC-E12CDB942AE8}" presName="vert1" presStyleCnt="0"/>
      <dgm:spPr/>
    </dgm:pt>
    <dgm:pt modelId="{ACD075A0-75FC-4787-896F-5FBFBF78B6EB}" type="pres">
      <dgm:prSet presAssocID="{B823B986-4808-4D4E-BD97-7D35FAD01205}" presName="thickLine" presStyleLbl="alignNode1" presStyleIdx="1" presStyleCnt="4"/>
      <dgm:spPr/>
    </dgm:pt>
    <dgm:pt modelId="{0F95FB99-213C-4B1D-88C7-F759036705C2}" type="pres">
      <dgm:prSet presAssocID="{B823B986-4808-4D4E-BD97-7D35FAD01205}" presName="horz1" presStyleCnt="0"/>
      <dgm:spPr/>
    </dgm:pt>
    <dgm:pt modelId="{D3DA6556-4112-4632-BCDA-1E3220ACAF0B}" type="pres">
      <dgm:prSet presAssocID="{B823B986-4808-4D4E-BD97-7D35FAD01205}" presName="tx1" presStyleLbl="revTx" presStyleIdx="1" presStyleCnt="4"/>
      <dgm:spPr/>
    </dgm:pt>
    <dgm:pt modelId="{E50A93D3-E01B-47A0-95CA-113B5BA3A61F}" type="pres">
      <dgm:prSet presAssocID="{B823B986-4808-4D4E-BD97-7D35FAD01205}" presName="vert1" presStyleCnt="0"/>
      <dgm:spPr/>
    </dgm:pt>
    <dgm:pt modelId="{BB697041-5785-47C4-BEFC-700CCC434D10}" type="pres">
      <dgm:prSet presAssocID="{95EFBD8C-4E04-4050-AEF1-9DBF61F4EA0E}" presName="thickLine" presStyleLbl="alignNode1" presStyleIdx="2" presStyleCnt="4"/>
      <dgm:spPr/>
    </dgm:pt>
    <dgm:pt modelId="{E4EB9949-28C9-476E-A573-4BE76025AEC3}" type="pres">
      <dgm:prSet presAssocID="{95EFBD8C-4E04-4050-AEF1-9DBF61F4EA0E}" presName="horz1" presStyleCnt="0"/>
      <dgm:spPr/>
    </dgm:pt>
    <dgm:pt modelId="{88DF139C-CD24-4BE7-BC9F-94D68D8E9D26}" type="pres">
      <dgm:prSet presAssocID="{95EFBD8C-4E04-4050-AEF1-9DBF61F4EA0E}" presName="tx1" presStyleLbl="revTx" presStyleIdx="2" presStyleCnt="4"/>
      <dgm:spPr/>
    </dgm:pt>
    <dgm:pt modelId="{72283C4F-961D-411F-84D6-C5D3A5500EF5}" type="pres">
      <dgm:prSet presAssocID="{95EFBD8C-4E04-4050-AEF1-9DBF61F4EA0E}" presName="vert1" presStyleCnt="0"/>
      <dgm:spPr/>
    </dgm:pt>
    <dgm:pt modelId="{8757CB58-7324-4916-A4D9-268B1C05DCED}" type="pres">
      <dgm:prSet presAssocID="{76F90D79-75EE-4936-AF21-F3183345F510}" presName="thickLine" presStyleLbl="alignNode1" presStyleIdx="3" presStyleCnt="4"/>
      <dgm:spPr/>
    </dgm:pt>
    <dgm:pt modelId="{709A34BB-38AD-4E34-A9FB-45416C95CB70}" type="pres">
      <dgm:prSet presAssocID="{76F90D79-75EE-4936-AF21-F3183345F510}" presName="horz1" presStyleCnt="0"/>
      <dgm:spPr/>
    </dgm:pt>
    <dgm:pt modelId="{43F4CA52-A6B6-49C5-B5BB-1F166009AACB}" type="pres">
      <dgm:prSet presAssocID="{76F90D79-75EE-4936-AF21-F3183345F510}" presName="tx1" presStyleLbl="revTx" presStyleIdx="3" presStyleCnt="4"/>
      <dgm:spPr/>
    </dgm:pt>
    <dgm:pt modelId="{7B2B5616-4767-480F-82CC-E48B8E734B1B}" type="pres">
      <dgm:prSet presAssocID="{76F90D79-75EE-4936-AF21-F3183345F510}" presName="vert1" presStyleCnt="0"/>
      <dgm:spPr/>
    </dgm:pt>
  </dgm:ptLst>
  <dgm:cxnLst>
    <dgm:cxn modelId="{3D610B5C-5761-43D7-BD21-FBED0D86306A}" type="presOf" srcId="{95EFBD8C-4E04-4050-AEF1-9DBF61F4EA0E}" destId="{88DF139C-CD24-4BE7-BC9F-94D68D8E9D26}" srcOrd="0" destOrd="0" presId="urn:microsoft.com/office/officeart/2008/layout/LinedList"/>
    <dgm:cxn modelId="{D884CC5E-B083-4B09-8DCE-C8952EB738B2}" srcId="{227E0DB6-5609-4FDA-A2C5-EBD001B3FF41}" destId="{95EFBD8C-4E04-4050-AEF1-9DBF61F4EA0E}" srcOrd="2" destOrd="0" parTransId="{A8A40E62-8066-40CD-8E59-426D4C26B051}" sibTransId="{8F3D75DB-AEAD-47C2-ADDA-4C56C15B737E}"/>
    <dgm:cxn modelId="{85C86A59-4914-4941-929F-BCDC55AC0B95}" type="presOf" srcId="{B823B986-4808-4D4E-BD97-7D35FAD01205}" destId="{D3DA6556-4112-4632-BCDA-1E3220ACAF0B}" srcOrd="0" destOrd="0" presId="urn:microsoft.com/office/officeart/2008/layout/LinedList"/>
    <dgm:cxn modelId="{D703D37E-6C68-4596-9D2D-1E6F61B6C975}" type="presOf" srcId="{227E0DB6-5609-4FDA-A2C5-EBD001B3FF41}" destId="{12E277F0-61A7-4E75-A226-6BC4E4220002}" srcOrd="0" destOrd="0" presId="urn:microsoft.com/office/officeart/2008/layout/LinedList"/>
    <dgm:cxn modelId="{B2A00E91-EE08-41B3-A984-B7536329D387}" type="presOf" srcId="{728DD2A3-8FF7-47BC-B5DC-E12CDB942AE8}" destId="{5CBFCC6E-3E1A-46D6-90CC-18CB73F5E4D2}" srcOrd="0" destOrd="0" presId="urn:microsoft.com/office/officeart/2008/layout/LinedList"/>
    <dgm:cxn modelId="{AAA4EF99-9CE3-4491-B22B-7C64D8D5EDC4}" srcId="{227E0DB6-5609-4FDA-A2C5-EBD001B3FF41}" destId="{76F90D79-75EE-4936-AF21-F3183345F510}" srcOrd="3" destOrd="0" parTransId="{821C369A-93C8-404D-95B4-65BE9088FE2B}" sibTransId="{6F91D40C-41EC-4E2C-9277-865A7BD6C73C}"/>
    <dgm:cxn modelId="{CBE0CABD-CB13-4867-9739-D57E21CBE2B7}" type="presOf" srcId="{76F90D79-75EE-4936-AF21-F3183345F510}" destId="{43F4CA52-A6B6-49C5-B5BB-1F166009AACB}" srcOrd="0" destOrd="0" presId="urn:microsoft.com/office/officeart/2008/layout/LinedList"/>
    <dgm:cxn modelId="{28F9FCD7-6024-4C79-AAD4-3D9EE680897B}" srcId="{227E0DB6-5609-4FDA-A2C5-EBD001B3FF41}" destId="{728DD2A3-8FF7-47BC-B5DC-E12CDB942AE8}" srcOrd="0" destOrd="0" parTransId="{9D88082E-445F-43F1-A1C9-9E7526230F2B}" sibTransId="{B3176FEB-0625-4847-A30F-66F9521FF5D7}"/>
    <dgm:cxn modelId="{553BF2D8-519A-4688-B7EF-0206F23DB5FE}" srcId="{227E0DB6-5609-4FDA-A2C5-EBD001B3FF41}" destId="{B823B986-4808-4D4E-BD97-7D35FAD01205}" srcOrd="1" destOrd="0" parTransId="{E8735181-31D5-4E47-BDE9-5A039F73C6FE}" sibTransId="{8A636291-AC87-44B6-869A-9B2D301CB3F8}"/>
    <dgm:cxn modelId="{E9A0D632-18AF-44E1-A43B-7B2D6F6B5AC2}" type="presParOf" srcId="{12E277F0-61A7-4E75-A226-6BC4E4220002}" destId="{E0DE8B4F-B43B-4EF9-8C8D-313F09732B43}" srcOrd="0" destOrd="0" presId="urn:microsoft.com/office/officeart/2008/layout/LinedList"/>
    <dgm:cxn modelId="{0F5B13E2-14FC-4A1C-B38B-BF1213FE13EC}" type="presParOf" srcId="{12E277F0-61A7-4E75-A226-6BC4E4220002}" destId="{E29D2212-3F4D-481F-89E5-3DD5905580A0}" srcOrd="1" destOrd="0" presId="urn:microsoft.com/office/officeart/2008/layout/LinedList"/>
    <dgm:cxn modelId="{88310581-D667-40AC-8F9F-2187EC9786E0}" type="presParOf" srcId="{E29D2212-3F4D-481F-89E5-3DD5905580A0}" destId="{5CBFCC6E-3E1A-46D6-90CC-18CB73F5E4D2}" srcOrd="0" destOrd="0" presId="urn:microsoft.com/office/officeart/2008/layout/LinedList"/>
    <dgm:cxn modelId="{A57E72D1-13A1-49FE-9569-BFA2EAC81D51}" type="presParOf" srcId="{E29D2212-3F4D-481F-89E5-3DD5905580A0}" destId="{D2CBA007-B931-4BF5-BC0B-6D37D741CFEC}" srcOrd="1" destOrd="0" presId="urn:microsoft.com/office/officeart/2008/layout/LinedList"/>
    <dgm:cxn modelId="{25ED590A-5562-4791-B8D2-0CEFDA213266}" type="presParOf" srcId="{12E277F0-61A7-4E75-A226-6BC4E4220002}" destId="{ACD075A0-75FC-4787-896F-5FBFBF78B6EB}" srcOrd="2" destOrd="0" presId="urn:microsoft.com/office/officeart/2008/layout/LinedList"/>
    <dgm:cxn modelId="{51085FAD-6CCD-4BB7-AEFB-2CC22872F896}" type="presParOf" srcId="{12E277F0-61A7-4E75-A226-6BC4E4220002}" destId="{0F95FB99-213C-4B1D-88C7-F759036705C2}" srcOrd="3" destOrd="0" presId="urn:microsoft.com/office/officeart/2008/layout/LinedList"/>
    <dgm:cxn modelId="{86D00157-0327-40A9-AEC9-501DE14E2B92}" type="presParOf" srcId="{0F95FB99-213C-4B1D-88C7-F759036705C2}" destId="{D3DA6556-4112-4632-BCDA-1E3220ACAF0B}" srcOrd="0" destOrd="0" presId="urn:microsoft.com/office/officeart/2008/layout/LinedList"/>
    <dgm:cxn modelId="{77556EE1-56E7-4EC2-A408-4E9F9D0C398B}" type="presParOf" srcId="{0F95FB99-213C-4B1D-88C7-F759036705C2}" destId="{E50A93D3-E01B-47A0-95CA-113B5BA3A61F}" srcOrd="1" destOrd="0" presId="urn:microsoft.com/office/officeart/2008/layout/LinedList"/>
    <dgm:cxn modelId="{823B560A-0726-4C98-951F-19E7E44FFB5C}" type="presParOf" srcId="{12E277F0-61A7-4E75-A226-6BC4E4220002}" destId="{BB697041-5785-47C4-BEFC-700CCC434D10}" srcOrd="4" destOrd="0" presId="urn:microsoft.com/office/officeart/2008/layout/LinedList"/>
    <dgm:cxn modelId="{8CD03FE4-3854-4FEF-A035-546B393CDDC9}" type="presParOf" srcId="{12E277F0-61A7-4E75-A226-6BC4E4220002}" destId="{E4EB9949-28C9-476E-A573-4BE76025AEC3}" srcOrd="5" destOrd="0" presId="urn:microsoft.com/office/officeart/2008/layout/LinedList"/>
    <dgm:cxn modelId="{33AC10B2-811C-4B97-9D09-26F00CEACCF0}" type="presParOf" srcId="{E4EB9949-28C9-476E-A573-4BE76025AEC3}" destId="{88DF139C-CD24-4BE7-BC9F-94D68D8E9D26}" srcOrd="0" destOrd="0" presId="urn:microsoft.com/office/officeart/2008/layout/LinedList"/>
    <dgm:cxn modelId="{AD1D2C6B-5220-450C-BCBA-496E0468CB7E}" type="presParOf" srcId="{E4EB9949-28C9-476E-A573-4BE76025AEC3}" destId="{72283C4F-961D-411F-84D6-C5D3A5500EF5}" srcOrd="1" destOrd="0" presId="urn:microsoft.com/office/officeart/2008/layout/LinedList"/>
    <dgm:cxn modelId="{452DB393-AB45-4FC8-B41C-56EDD262B12B}" type="presParOf" srcId="{12E277F0-61A7-4E75-A226-6BC4E4220002}" destId="{8757CB58-7324-4916-A4D9-268B1C05DCED}" srcOrd="6" destOrd="0" presId="urn:microsoft.com/office/officeart/2008/layout/LinedList"/>
    <dgm:cxn modelId="{91DFF59F-7CDB-4B2D-9775-255DD7DA1D75}" type="presParOf" srcId="{12E277F0-61A7-4E75-A226-6BC4E4220002}" destId="{709A34BB-38AD-4E34-A9FB-45416C95CB70}" srcOrd="7" destOrd="0" presId="urn:microsoft.com/office/officeart/2008/layout/LinedList"/>
    <dgm:cxn modelId="{576BF973-9874-4363-80DD-B3B39BFCCD74}" type="presParOf" srcId="{709A34BB-38AD-4E34-A9FB-45416C95CB70}" destId="{43F4CA52-A6B6-49C5-B5BB-1F166009AACB}" srcOrd="0" destOrd="0" presId="urn:microsoft.com/office/officeart/2008/layout/LinedList"/>
    <dgm:cxn modelId="{4DAF68E6-E063-45C4-A2AA-FCBC7BA362BA}" type="presParOf" srcId="{709A34BB-38AD-4E34-A9FB-45416C95CB70}" destId="{7B2B5616-4767-480F-82CC-E48B8E734B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1A30C1-2587-4C9E-ABC5-FF811193877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0B80C0-FEF7-4E71-8727-1C295B1EB238}">
      <dgm:prSet/>
      <dgm:spPr/>
      <dgm:t>
        <a:bodyPr/>
        <a:lstStyle/>
        <a:p>
          <a:r>
            <a:rPr lang="de-AT" dirty="0"/>
            <a:t>Different </a:t>
          </a:r>
          <a:r>
            <a:rPr lang="de-AT" dirty="0" err="1"/>
            <a:t>modules</a:t>
          </a:r>
          <a:r>
            <a:rPr lang="de-AT" dirty="0"/>
            <a:t> </a:t>
          </a:r>
          <a:r>
            <a:rPr lang="de-AT" dirty="0" err="1"/>
            <a:t>are</a:t>
          </a:r>
          <a:r>
            <a:rPr lang="de-AT" dirty="0"/>
            <a:t> </a:t>
          </a:r>
          <a:r>
            <a:rPr lang="de-AT" dirty="0" err="1"/>
            <a:t>run</a:t>
          </a:r>
          <a:r>
            <a:rPr lang="de-AT" dirty="0"/>
            <a:t>:</a:t>
          </a:r>
          <a:endParaRPr lang="en-US" dirty="0"/>
        </a:p>
      </dgm:t>
    </dgm:pt>
    <dgm:pt modelId="{F88ED052-C7F1-4A2F-BE87-8F086E955032}" type="parTrans" cxnId="{550A8E4A-5823-4FA9-99A2-3B08832CC675}">
      <dgm:prSet/>
      <dgm:spPr/>
      <dgm:t>
        <a:bodyPr/>
        <a:lstStyle/>
        <a:p>
          <a:endParaRPr lang="en-US"/>
        </a:p>
      </dgm:t>
    </dgm:pt>
    <dgm:pt modelId="{4F66E165-11F8-40C8-848F-E652A9A108E7}" type="sibTrans" cxnId="{550A8E4A-5823-4FA9-99A2-3B08832CC675}">
      <dgm:prSet/>
      <dgm:spPr/>
      <dgm:t>
        <a:bodyPr/>
        <a:lstStyle/>
        <a:p>
          <a:endParaRPr lang="en-US"/>
        </a:p>
      </dgm:t>
    </dgm:pt>
    <dgm:pt modelId="{4B1E645D-3A1A-4551-AAAA-2FAC0F1D58CA}">
      <dgm:prSet/>
      <dgm:spPr/>
      <dgm:t>
        <a:bodyPr/>
        <a:lstStyle/>
        <a:p>
          <a:r>
            <a:rPr lang="de-AT" dirty="0"/>
            <a:t>Green tick: </a:t>
          </a:r>
          <a:r>
            <a:rPr lang="de-AT" dirty="0" err="1"/>
            <a:t>seems</a:t>
          </a:r>
          <a:r>
            <a:rPr lang="de-AT" dirty="0"/>
            <a:t> normal </a:t>
          </a:r>
          <a:endParaRPr lang="en-US" dirty="0"/>
        </a:p>
      </dgm:t>
    </dgm:pt>
    <dgm:pt modelId="{A13EF8A4-D065-4FC4-9327-D9BA96148717}" type="parTrans" cxnId="{48D5E573-3510-4777-BF89-A4C47424A37D}">
      <dgm:prSet/>
      <dgm:spPr/>
      <dgm:t>
        <a:bodyPr/>
        <a:lstStyle/>
        <a:p>
          <a:endParaRPr lang="en-US"/>
        </a:p>
      </dgm:t>
    </dgm:pt>
    <dgm:pt modelId="{36D01355-6926-4F09-8FD9-47E2940D4AD5}" type="sibTrans" cxnId="{48D5E573-3510-4777-BF89-A4C47424A37D}">
      <dgm:prSet/>
      <dgm:spPr/>
      <dgm:t>
        <a:bodyPr/>
        <a:lstStyle/>
        <a:p>
          <a:endParaRPr lang="en-US"/>
        </a:p>
      </dgm:t>
    </dgm:pt>
    <dgm:pt modelId="{2A37DFE5-4CE0-493E-8875-7388F9DA8488}">
      <dgm:prSet/>
      <dgm:spPr/>
      <dgm:t>
        <a:bodyPr/>
        <a:lstStyle/>
        <a:p>
          <a:r>
            <a:rPr lang="de-AT"/>
            <a:t>Orange !: slightly abnormal </a:t>
          </a:r>
          <a:endParaRPr lang="en-US"/>
        </a:p>
      </dgm:t>
    </dgm:pt>
    <dgm:pt modelId="{E56A4A71-2803-41F0-8A8E-BD07AF2B51CD}" type="parTrans" cxnId="{AD7A0D69-AFAB-4B46-9CD0-3AD6FCF1A9DD}">
      <dgm:prSet/>
      <dgm:spPr/>
      <dgm:t>
        <a:bodyPr/>
        <a:lstStyle/>
        <a:p>
          <a:endParaRPr lang="en-US"/>
        </a:p>
      </dgm:t>
    </dgm:pt>
    <dgm:pt modelId="{D9E01AF4-BC07-4189-A0D9-DD3DED7057A4}" type="sibTrans" cxnId="{AD7A0D69-AFAB-4B46-9CD0-3AD6FCF1A9DD}">
      <dgm:prSet/>
      <dgm:spPr/>
      <dgm:t>
        <a:bodyPr/>
        <a:lstStyle/>
        <a:p>
          <a:endParaRPr lang="en-US"/>
        </a:p>
      </dgm:t>
    </dgm:pt>
    <dgm:pt modelId="{120A7FD4-B4D5-4494-89C6-09783E002431}">
      <dgm:prSet/>
      <dgm:spPr/>
      <dgm:t>
        <a:bodyPr/>
        <a:lstStyle/>
        <a:p>
          <a:r>
            <a:rPr lang="de-AT"/>
            <a:t>Red cross: very unusual </a:t>
          </a:r>
          <a:endParaRPr lang="en-US"/>
        </a:p>
      </dgm:t>
    </dgm:pt>
    <dgm:pt modelId="{6DE46FB4-15BD-4908-8919-ABD1192E8EC5}" type="parTrans" cxnId="{E44D6B1A-5AB2-4E6C-A75E-0E2EE5CCFCF4}">
      <dgm:prSet/>
      <dgm:spPr/>
      <dgm:t>
        <a:bodyPr/>
        <a:lstStyle/>
        <a:p>
          <a:endParaRPr lang="en-US"/>
        </a:p>
      </dgm:t>
    </dgm:pt>
    <dgm:pt modelId="{7BC60AF2-4395-43F0-9904-3DF5233260E0}" type="sibTrans" cxnId="{E44D6B1A-5AB2-4E6C-A75E-0E2EE5CCFCF4}">
      <dgm:prSet/>
      <dgm:spPr/>
      <dgm:t>
        <a:bodyPr/>
        <a:lstStyle/>
        <a:p>
          <a:endParaRPr lang="en-US"/>
        </a:p>
      </dgm:t>
    </dgm:pt>
    <dgm:pt modelId="{F21E0726-6DEE-486F-944A-F77B9511A281}" type="pres">
      <dgm:prSet presAssocID="{E21A30C1-2587-4C9E-ABC5-FF8111938770}" presName="linear" presStyleCnt="0">
        <dgm:presLayoutVars>
          <dgm:dir/>
          <dgm:animLvl val="lvl"/>
          <dgm:resizeHandles val="exact"/>
        </dgm:presLayoutVars>
      </dgm:prSet>
      <dgm:spPr/>
    </dgm:pt>
    <dgm:pt modelId="{571D8F8C-C64F-4627-BECE-853FAB504635}" type="pres">
      <dgm:prSet presAssocID="{440B80C0-FEF7-4E71-8727-1C295B1EB238}" presName="parentLin" presStyleCnt="0"/>
      <dgm:spPr/>
    </dgm:pt>
    <dgm:pt modelId="{7308763A-1233-4D54-9816-1D8D81699594}" type="pres">
      <dgm:prSet presAssocID="{440B80C0-FEF7-4E71-8727-1C295B1EB238}" presName="parentLeftMargin" presStyleLbl="node1" presStyleIdx="0" presStyleCnt="4"/>
      <dgm:spPr/>
    </dgm:pt>
    <dgm:pt modelId="{D187BFB7-771B-474F-987D-EDE71AA6D036}" type="pres">
      <dgm:prSet presAssocID="{440B80C0-FEF7-4E71-8727-1C295B1EB2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D082F2-C144-4B56-A96D-F8D0F44D3B51}" type="pres">
      <dgm:prSet presAssocID="{440B80C0-FEF7-4E71-8727-1C295B1EB238}" presName="negativeSpace" presStyleCnt="0"/>
      <dgm:spPr/>
    </dgm:pt>
    <dgm:pt modelId="{4233BAA0-CC69-400F-95A2-CB41A5EFAB96}" type="pres">
      <dgm:prSet presAssocID="{440B80C0-FEF7-4E71-8727-1C295B1EB238}" presName="childText" presStyleLbl="conFgAcc1" presStyleIdx="0" presStyleCnt="4">
        <dgm:presLayoutVars>
          <dgm:bulletEnabled val="1"/>
        </dgm:presLayoutVars>
      </dgm:prSet>
      <dgm:spPr/>
    </dgm:pt>
    <dgm:pt modelId="{CF299794-398A-40FA-A732-25B686A830D9}" type="pres">
      <dgm:prSet presAssocID="{4F66E165-11F8-40C8-848F-E652A9A108E7}" presName="spaceBetweenRectangles" presStyleCnt="0"/>
      <dgm:spPr/>
    </dgm:pt>
    <dgm:pt modelId="{87AB7CF5-8B03-4E1F-B9C7-32C4AC9D1C69}" type="pres">
      <dgm:prSet presAssocID="{4B1E645D-3A1A-4551-AAAA-2FAC0F1D58CA}" presName="parentLin" presStyleCnt="0"/>
      <dgm:spPr/>
    </dgm:pt>
    <dgm:pt modelId="{462366E6-9E49-494A-BFD8-159734C603C6}" type="pres">
      <dgm:prSet presAssocID="{4B1E645D-3A1A-4551-AAAA-2FAC0F1D58CA}" presName="parentLeftMargin" presStyleLbl="node1" presStyleIdx="0" presStyleCnt="4"/>
      <dgm:spPr/>
    </dgm:pt>
    <dgm:pt modelId="{29253F04-1D52-41F8-918D-14363096C397}" type="pres">
      <dgm:prSet presAssocID="{4B1E645D-3A1A-4551-AAAA-2FAC0F1D58CA}" presName="parentText" presStyleLbl="node1" presStyleIdx="1" presStyleCnt="4" custScaleX="99016">
        <dgm:presLayoutVars>
          <dgm:chMax val="0"/>
          <dgm:bulletEnabled val="1"/>
        </dgm:presLayoutVars>
      </dgm:prSet>
      <dgm:spPr/>
    </dgm:pt>
    <dgm:pt modelId="{68F0D67F-9DE4-4459-B28E-6B92A0EC9E2D}" type="pres">
      <dgm:prSet presAssocID="{4B1E645D-3A1A-4551-AAAA-2FAC0F1D58CA}" presName="negativeSpace" presStyleCnt="0"/>
      <dgm:spPr/>
    </dgm:pt>
    <dgm:pt modelId="{46154D0F-FA78-4285-B2FA-F014ABC25CE1}" type="pres">
      <dgm:prSet presAssocID="{4B1E645D-3A1A-4551-AAAA-2FAC0F1D58CA}" presName="childText" presStyleLbl="conFgAcc1" presStyleIdx="1" presStyleCnt="4">
        <dgm:presLayoutVars>
          <dgm:bulletEnabled val="1"/>
        </dgm:presLayoutVars>
      </dgm:prSet>
      <dgm:spPr/>
    </dgm:pt>
    <dgm:pt modelId="{FBBFBC98-F9D7-4074-BF5A-4D6490EE8452}" type="pres">
      <dgm:prSet presAssocID="{36D01355-6926-4F09-8FD9-47E2940D4AD5}" presName="spaceBetweenRectangles" presStyleCnt="0"/>
      <dgm:spPr/>
    </dgm:pt>
    <dgm:pt modelId="{37F81533-9C11-46FE-9FD4-B0A13B5BBA02}" type="pres">
      <dgm:prSet presAssocID="{2A37DFE5-4CE0-493E-8875-7388F9DA8488}" presName="parentLin" presStyleCnt="0"/>
      <dgm:spPr/>
    </dgm:pt>
    <dgm:pt modelId="{9CAC27FE-4D58-4292-8A5A-E5AF208BC751}" type="pres">
      <dgm:prSet presAssocID="{2A37DFE5-4CE0-493E-8875-7388F9DA8488}" presName="parentLeftMargin" presStyleLbl="node1" presStyleIdx="1" presStyleCnt="4"/>
      <dgm:spPr/>
    </dgm:pt>
    <dgm:pt modelId="{BD31C374-C58D-4F63-BBC6-945234C4613A}" type="pres">
      <dgm:prSet presAssocID="{2A37DFE5-4CE0-493E-8875-7388F9DA84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A98B63-CBFA-4FF2-9C39-CFA8FE718015}" type="pres">
      <dgm:prSet presAssocID="{2A37DFE5-4CE0-493E-8875-7388F9DA8488}" presName="negativeSpace" presStyleCnt="0"/>
      <dgm:spPr/>
    </dgm:pt>
    <dgm:pt modelId="{ED0CA78B-3525-4483-94AC-4A5EA8D1F946}" type="pres">
      <dgm:prSet presAssocID="{2A37DFE5-4CE0-493E-8875-7388F9DA8488}" presName="childText" presStyleLbl="conFgAcc1" presStyleIdx="2" presStyleCnt="4">
        <dgm:presLayoutVars>
          <dgm:bulletEnabled val="1"/>
        </dgm:presLayoutVars>
      </dgm:prSet>
      <dgm:spPr/>
    </dgm:pt>
    <dgm:pt modelId="{F78D9725-988F-4FEC-9AAC-FD86331EF4B1}" type="pres">
      <dgm:prSet presAssocID="{D9E01AF4-BC07-4189-A0D9-DD3DED7057A4}" presName="spaceBetweenRectangles" presStyleCnt="0"/>
      <dgm:spPr/>
    </dgm:pt>
    <dgm:pt modelId="{DECCF954-240B-4C71-BF87-9020BCE7C0C3}" type="pres">
      <dgm:prSet presAssocID="{120A7FD4-B4D5-4494-89C6-09783E002431}" presName="parentLin" presStyleCnt="0"/>
      <dgm:spPr/>
    </dgm:pt>
    <dgm:pt modelId="{5A655B3E-4DCA-403A-B4CC-D3775AB112C5}" type="pres">
      <dgm:prSet presAssocID="{120A7FD4-B4D5-4494-89C6-09783E002431}" presName="parentLeftMargin" presStyleLbl="node1" presStyleIdx="2" presStyleCnt="4"/>
      <dgm:spPr/>
    </dgm:pt>
    <dgm:pt modelId="{3F8F5EB4-6578-4C34-9FF6-30B4F60E4339}" type="pres">
      <dgm:prSet presAssocID="{120A7FD4-B4D5-4494-89C6-09783E00243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F0E177A-9F47-43DD-B333-0E68C315E9A6}" type="pres">
      <dgm:prSet presAssocID="{120A7FD4-B4D5-4494-89C6-09783E002431}" presName="negativeSpace" presStyleCnt="0"/>
      <dgm:spPr/>
    </dgm:pt>
    <dgm:pt modelId="{886B4C80-AB25-403D-9901-A5856EE20D39}" type="pres">
      <dgm:prSet presAssocID="{120A7FD4-B4D5-4494-89C6-09783E00243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AE6000-0FE6-407B-AB45-1D886807A2FA}" type="presOf" srcId="{2A37DFE5-4CE0-493E-8875-7388F9DA8488}" destId="{BD31C374-C58D-4F63-BBC6-945234C4613A}" srcOrd="1" destOrd="0" presId="urn:microsoft.com/office/officeart/2005/8/layout/list1"/>
    <dgm:cxn modelId="{E44D6B1A-5AB2-4E6C-A75E-0E2EE5CCFCF4}" srcId="{E21A30C1-2587-4C9E-ABC5-FF8111938770}" destId="{120A7FD4-B4D5-4494-89C6-09783E002431}" srcOrd="3" destOrd="0" parTransId="{6DE46FB4-15BD-4908-8919-ABD1192E8EC5}" sibTransId="{7BC60AF2-4395-43F0-9904-3DF5233260E0}"/>
    <dgm:cxn modelId="{038DE12E-7A4A-4AA6-8D3D-A7E8DE79DCEE}" type="presOf" srcId="{4B1E645D-3A1A-4551-AAAA-2FAC0F1D58CA}" destId="{29253F04-1D52-41F8-918D-14363096C397}" srcOrd="1" destOrd="0" presId="urn:microsoft.com/office/officeart/2005/8/layout/list1"/>
    <dgm:cxn modelId="{00BB843C-63CB-4DBD-882B-20EEDADAE03D}" type="presOf" srcId="{120A7FD4-B4D5-4494-89C6-09783E002431}" destId="{3F8F5EB4-6578-4C34-9FF6-30B4F60E4339}" srcOrd="1" destOrd="0" presId="urn:microsoft.com/office/officeart/2005/8/layout/list1"/>
    <dgm:cxn modelId="{AD7A0D69-AFAB-4B46-9CD0-3AD6FCF1A9DD}" srcId="{E21A30C1-2587-4C9E-ABC5-FF8111938770}" destId="{2A37DFE5-4CE0-493E-8875-7388F9DA8488}" srcOrd="2" destOrd="0" parTransId="{E56A4A71-2803-41F0-8A8E-BD07AF2B51CD}" sibTransId="{D9E01AF4-BC07-4189-A0D9-DD3DED7057A4}"/>
    <dgm:cxn modelId="{550A8E4A-5823-4FA9-99A2-3B08832CC675}" srcId="{E21A30C1-2587-4C9E-ABC5-FF8111938770}" destId="{440B80C0-FEF7-4E71-8727-1C295B1EB238}" srcOrd="0" destOrd="0" parTransId="{F88ED052-C7F1-4A2F-BE87-8F086E955032}" sibTransId="{4F66E165-11F8-40C8-848F-E652A9A108E7}"/>
    <dgm:cxn modelId="{64646572-062A-4076-A0C1-A63D69BB4F02}" type="presOf" srcId="{440B80C0-FEF7-4E71-8727-1C295B1EB238}" destId="{7308763A-1233-4D54-9816-1D8D81699594}" srcOrd="0" destOrd="0" presId="urn:microsoft.com/office/officeart/2005/8/layout/list1"/>
    <dgm:cxn modelId="{48D5E573-3510-4777-BF89-A4C47424A37D}" srcId="{E21A30C1-2587-4C9E-ABC5-FF8111938770}" destId="{4B1E645D-3A1A-4551-AAAA-2FAC0F1D58CA}" srcOrd="1" destOrd="0" parTransId="{A13EF8A4-D065-4FC4-9327-D9BA96148717}" sibTransId="{36D01355-6926-4F09-8FD9-47E2940D4AD5}"/>
    <dgm:cxn modelId="{562C537C-19BB-4254-BBB6-C9020CA5AAF7}" type="presOf" srcId="{2A37DFE5-4CE0-493E-8875-7388F9DA8488}" destId="{9CAC27FE-4D58-4292-8A5A-E5AF208BC751}" srcOrd="0" destOrd="0" presId="urn:microsoft.com/office/officeart/2005/8/layout/list1"/>
    <dgm:cxn modelId="{DAF1AD9B-EB22-48A0-8A5F-219EC7E71071}" type="presOf" srcId="{E21A30C1-2587-4C9E-ABC5-FF8111938770}" destId="{F21E0726-6DEE-486F-944A-F77B9511A281}" srcOrd="0" destOrd="0" presId="urn:microsoft.com/office/officeart/2005/8/layout/list1"/>
    <dgm:cxn modelId="{096528C1-79CA-462A-8015-E438779EA544}" type="presOf" srcId="{440B80C0-FEF7-4E71-8727-1C295B1EB238}" destId="{D187BFB7-771B-474F-987D-EDE71AA6D036}" srcOrd="1" destOrd="0" presId="urn:microsoft.com/office/officeart/2005/8/layout/list1"/>
    <dgm:cxn modelId="{318E75C7-8456-4BF6-AB99-CC4A366824A2}" type="presOf" srcId="{120A7FD4-B4D5-4494-89C6-09783E002431}" destId="{5A655B3E-4DCA-403A-B4CC-D3775AB112C5}" srcOrd="0" destOrd="0" presId="urn:microsoft.com/office/officeart/2005/8/layout/list1"/>
    <dgm:cxn modelId="{5FEEFCFE-5479-4A87-BB0D-B312AAF73472}" type="presOf" srcId="{4B1E645D-3A1A-4551-AAAA-2FAC0F1D58CA}" destId="{462366E6-9E49-494A-BFD8-159734C603C6}" srcOrd="0" destOrd="0" presId="urn:microsoft.com/office/officeart/2005/8/layout/list1"/>
    <dgm:cxn modelId="{7847A863-9250-4E11-9D22-89FBD5C66A74}" type="presParOf" srcId="{F21E0726-6DEE-486F-944A-F77B9511A281}" destId="{571D8F8C-C64F-4627-BECE-853FAB504635}" srcOrd="0" destOrd="0" presId="urn:microsoft.com/office/officeart/2005/8/layout/list1"/>
    <dgm:cxn modelId="{E4CF6E41-9CB7-4195-9994-F57FB5DBCC0E}" type="presParOf" srcId="{571D8F8C-C64F-4627-BECE-853FAB504635}" destId="{7308763A-1233-4D54-9816-1D8D81699594}" srcOrd="0" destOrd="0" presId="urn:microsoft.com/office/officeart/2005/8/layout/list1"/>
    <dgm:cxn modelId="{A28D7C09-6110-4749-B40A-A692BF224447}" type="presParOf" srcId="{571D8F8C-C64F-4627-BECE-853FAB504635}" destId="{D187BFB7-771B-474F-987D-EDE71AA6D036}" srcOrd="1" destOrd="0" presId="urn:microsoft.com/office/officeart/2005/8/layout/list1"/>
    <dgm:cxn modelId="{131118BF-CB68-4ECF-8325-8D3D48F8DCAD}" type="presParOf" srcId="{F21E0726-6DEE-486F-944A-F77B9511A281}" destId="{C4D082F2-C144-4B56-A96D-F8D0F44D3B51}" srcOrd="1" destOrd="0" presId="urn:microsoft.com/office/officeart/2005/8/layout/list1"/>
    <dgm:cxn modelId="{736CC5D2-9CF7-42A5-BC92-4D9404E4D793}" type="presParOf" srcId="{F21E0726-6DEE-486F-944A-F77B9511A281}" destId="{4233BAA0-CC69-400F-95A2-CB41A5EFAB96}" srcOrd="2" destOrd="0" presId="urn:microsoft.com/office/officeart/2005/8/layout/list1"/>
    <dgm:cxn modelId="{3AA86A45-1F9C-4B43-BA50-88CCBAC989E8}" type="presParOf" srcId="{F21E0726-6DEE-486F-944A-F77B9511A281}" destId="{CF299794-398A-40FA-A732-25B686A830D9}" srcOrd="3" destOrd="0" presId="urn:microsoft.com/office/officeart/2005/8/layout/list1"/>
    <dgm:cxn modelId="{559D77A1-348B-4763-8199-15E509B0506D}" type="presParOf" srcId="{F21E0726-6DEE-486F-944A-F77B9511A281}" destId="{87AB7CF5-8B03-4E1F-B9C7-32C4AC9D1C69}" srcOrd="4" destOrd="0" presId="urn:microsoft.com/office/officeart/2005/8/layout/list1"/>
    <dgm:cxn modelId="{91239E77-9C9F-4CDF-80AD-11E99AE0511A}" type="presParOf" srcId="{87AB7CF5-8B03-4E1F-B9C7-32C4AC9D1C69}" destId="{462366E6-9E49-494A-BFD8-159734C603C6}" srcOrd="0" destOrd="0" presId="urn:microsoft.com/office/officeart/2005/8/layout/list1"/>
    <dgm:cxn modelId="{FCC0086C-E734-4A62-BF0E-169D6BD95D82}" type="presParOf" srcId="{87AB7CF5-8B03-4E1F-B9C7-32C4AC9D1C69}" destId="{29253F04-1D52-41F8-918D-14363096C397}" srcOrd="1" destOrd="0" presId="urn:microsoft.com/office/officeart/2005/8/layout/list1"/>
    <dgm:cxn modelId="{C9668FF0-1463-43AC-A5D9-539EC9FCCC47}" type="presParOf" srcId="{F21E0726-6DEE-486F-944A-F77B9511A281}" destId="{68F0D67F-9DE4-4459-B28E-6B92A0EC9E2D}" srcOrd="5" destOrd="0" presId="urn:microsoft.com/office/officeart/2005/8/layout/list1"/>
    <dgm:cxn modelId="{F3252481-71DE-4152-B07F-07F67F8E141A}" type="presParOf" srcId="{F21E0726-6DEE-486F-944A-F77B9511A281}" destId="{46154D0F-FA78-4285-B2FA-F014ABC25CE1}" srcOrd="6" destOrd="0" presId="urn:microsoft.com/office/officeart/2005/8/layout/list1"/>
    <dgm:cxn modelId="{6FBB3AF5-F940-4DC9-B631-751416ECDE10}" type="presParOf" srcId="{F21E0726-6DEE-486F-944A-F77B9511A281}" destId="{FBBFBC98-F9D7-4074-BF5A-4D6490EE8452}" srcOrd="7" destOrd="0" presId="urn:microsoft.com/office/officeart/2005/8/layout/list1"/>
    <dgm:cxn modelId="{DF05B475-F3CB-40B2-A714-792DA3AA9B29}" type="presParOf" srcId="{F21E0726-6DEE-486F-944A-F77B9511A281}" destId="{37F81533-9C11-46FE-9FD4-B0A13B5BBA02}" srcOrd="8" destOrd="0" presId="urn:microsoft.com/office/officeart/2005/8/layout/list1"/>
    <dgm:cxn modelId="{CCEE19A2-274F-4F33-8083-4A501918387F}" type="presParOf" srcId="{37F81533-9C11-46FE-9FD4-B0A13B5BBA02}" destId="{9CAC27FE-4D58-4292-8A5A-E5AF208BC751}" srcOrd="0" destOrd="0" presId="urn:microsoft.com/office/officeart/2005/8/layout/list1"/>
    <dgm:cxn modelId="{B233C33E-DA76-4C18-A153-4D8C924504B2}" type="presParOf" srcId="{37F81533-9C11-46FE-9FD4-B0A13B5BBA02}" destId="{BD31C374-C58D-4F63-BBC6-945234C4613A}" srcOrd="1" destOrd="0" presId="urn:microsoft.com/office/officeart/2005/8/layout/list1"/>
    <dgm:cxn modelId="{63D4D957-36C1-4806-8885-A7C88C2971DF}" type="presParOf" srcId="{F21E0726-6DEE-486F-944A-F77B9511A281}" destId="{C9A98B63-CBFA-4FF2-9C39-CFA8FE718015}" srcOrd="9" destOrd="0" presId="urn:microsoft.com/office/officeart/2005/8/layout/list1"/>
    <dgm:cxn modelId="{5F37D970-3C06-49BA-A967-A7EED5F9F119}" type="presParOf" srcId="{F21E0726-6DEE-486F-944A-F77B9511A281}" destId="{ED0CA78B-3525-4483-94AC-4A5EA8D1F946}" srcOrd="10" destOrd="0" presId="urn:microsoft.com/office/officeart/2005/8/layout/list1"/>
    <dgm:cxn modelId="{D3DD856F-4CF3-4EB9-912D-C2E00D8E5877}" type="presParOf" srcId="{F21E0726-6DEE-486F-944A-F77B9511A281}" destId="{F78D9725-988F-4FEC-9AAC-FD86331EF4B1}" srcOrd="11" destOrd="0" presId="urn:microsoft.com/office/officeart/2005/8/layout/list1"/>
    <dgm:cxn modelId="{C2C765B7-38E8-44C0-9180-C3893F288A7E}" type="presParOf" srcId="{F21E0726-6DEE-486F-944A-F77B9511A281}" destId="{DECCF954-240B-4C71-BF87-9020BCE7C0C3}" srcOrd="12" destOrd="0" presId="urn:microsoft.com/office/officeart/2005/8/layout/list1"/>
    <dgm:cxn modelId="{A6E9D050-8E37-4F48-BEBB-338CB6609982}" type="presParOf" srcId="{DECCF954-240B-4C71-BF87-9020BCE7C0C3}" destId="{5A655B3E-4DCA-403A-B4CC-D3775AB112C5}" srcOrd="0" destOrd="0" presId="urn:microsoft.com/office/officeart/2005/8/layout/list1"/>
    <dgm:cxn modelId="{A9984C38-43AE-4263-A0C1-DAB35B6D229A}" type="presParOf" srcId="{DECCF954-240B-4C71-BF87-9020BCE7C0C3}" destId="{3F8F5EB4-6578-4C34-9FF6-30B4F60E4339}" srcOrd="1" destOrd="0" presId="urn:microsoft.com/office/officeart/2005/8/layout/list1"/>
    <dgm:cxn modelId="{38D1FF6A-45CD-4F8F-9DB1-3D34E287910F}" type="presParOf" srcId="{F21E0726-6DEE-486F-944A-F77B9511A281}" destId="{3F0E177A-9F47-43DD-B333-0E68C315E9A6}" srcOrd="13" destOrd="0" presId="urn:microsoft.com/office/officeart/2005/8/layout/list1"/>
    <dgm:cxn modelId="{483B83C5-F950-44E2-9609-C4297B7A59E3}" type="presParOf" srcId="{F21E0726-6DEE-486F-944A-F77B9511A281}" destId="{886B4C80-AB25-403D-9901-A5856EE20D3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E8B4F-B43B-4EF9-8C8D-313F09732B43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FCC6E-3E1A-46D6-90CC-18CB73F5E4D2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/>
            <a:t>Simple quality control checks </a:t>
          </a:r>
          <a:r>
            <a:rPr lang="en-US" sz="3100" kern="1200"/>
            <a:t>for</a:t>
          </a:r>
          <a:r>
            <a:rPr lang="de-AT" sz="3100" kern="1200"/>
            <a:t> raw data from a high throughput sequencer </a:t>
          </a:r>
          <a:endParaRPr lang="en-US" sz="3100" kern="1200"/>
        </a:p>
      </dsp:txBody>
      <dsp:txXfrm>
        <a:off x="0" y="0"/>
        <a:ext cx="6900512" cy="1384035"/>
      </dsp:txXfrm>
    </dsp:sp>
    <dsp:sp modelId="{ACD075A0-75FC-4787-896F-5FBFBF78B6E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A6556-4112-4632-BCDA-1E3220ACAF0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/>
            <a:t>For problems or biases in the data </a:t>
          </a:r>
          <a:endParaRPr lang="en-US" sz="3100" kern="1200"/>
        </a:p>
      </dsp:txBody>
      <dsp:txXfrm>
        <a:off x="0" y="1384035"/>
        <a:ext cx="6900512" cy="1384035"/>
      </dsp:txXfrm>
    </dsp:sp>
    <dsp:sp modelId="{BB697041-5785-47C4-BEFC-700CCC434D10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F139C-CD24-4BE7-BC9F-94D68D8E9D26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/>
            <a:t>Spot problems originate from the sequencer or the starting library material </a:t>
          </a:r>
          <a:endParaRPr lang="en-US" sz="3100" kern="1200"/>
        </a:p>
      </dsp:txBody>
      <dsp:txXfrm>
        <a:off x="0" y="2768070"/>
        <a:ext cx="6900512" cy="1384035"/>
      </dsp:txXfrm>
    </dsp:sp>
    <dsp:sp modelId="{8757CB58-7324-4916-A4D9-268B1C05DCED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4CA52-A6B6-49C5-B5BB-1F166009AACB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100" kern="1200"/>
            <a:t>Two </a:t>
          </a:r>
          <a:r>
            <a:rPr lang="en-US" sz="3100" kern="1200"/>
            <a:t>modes</a:t>
          </a:r>
          <a:r>
            <a:rPr lang="de-AT" sz="3100" kern="1200"/>
            <a:t> : offline or interactive application </a:t>
          </a:r>
          <a:endParaRPr lang="en-US" sz="31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3BAA0-CC69-400F-95A2-CB41A5EFAB96}">
      <dsp:nvSpPr>
        <dsp:cNvPr id="0" name=""/>
        <dsp:cNvSpPr/>
      </dsp:nvSpPr>
      <dsp:spPr>
        <a:xfrm>
          <a:off x="0" y="606455"/>
          <a:ext cx="3429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7BFB7-771B-474F-987D-EDE71AA6D036}">
      <dsp:nvSpPr>
        <dsp:cNvPr id="0" name=""/>
        <dsp:cNvSpPr/>
      </dsp:nvSpPr>
      <dsp:spPr>
        <a:xfrm>
          <a:off x="171450" y="385055"/>
          <a:ext cx="240030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Different </a:t>
          </a:r>
          <a:r>
            <a:rPr lang="de-AT" sz="1500" kern="1200" dirty="0" err="1"/>
            <a:t>modules</a:t>
          </a:r>
          <a:r>
            <a:rPr lang="de-AT" sz="1500" kern="1200" dirty="0"/>
            <a:t> </a:t>
          </a:r>
          <a:r>
            <a:rPr lang="de-AT" sz="1500" kern="1200" dirty="0" err="1"/>
            <a:t>are</a:t>
          </a:r>
          <a:r>
            <a:rPr lang="de-AT" sz="1500" kern="1200" dirty="0"/>
            <a:t> </a:t>
          </a:r>
          <a:r>
            <a:rPr lang="de-AT" sz="1500" kern="1200" dirty="0" err="1"/>
            <a:t>run</a:t>
          </a:r>
          <a:r>
            <a:rPr lang="de-AT" sz="1500" kern="1200" dirty="0"/>
            <a:t>:</a:t>
          </a:r>
          <a:endParaRPr lang="en-US" sz="1500" kern="1200" dirty="0"/>
        </a:p>
      </dsp:txBody>
      <dsp:txXfrm>
        <a:off x="193066" y="406671"/>
        <a:ext cx="2357068" cy="399568"/>
      </dsp:txXfrm>
    </dsp:sp>
    <dsp:sp modelId="{46154D0F-FA78-4285-B2FA-F014ABC25CE1}">
      <dsp:nvSpPr>
        <dsp:cNvPr id="0" name=""/>
        <dsp:cNvSpPr/>
      </dsp:nvSpPr>
      <dsp:spPr>
        <a:xfrm>
          <a:off x="0" y="1286855"/>
          <a:ext cx="3429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53F04-1D52-41F8-918D-14363096C397}">
      <dsp:nvSpPr>
        <dsp:cNvPr id="0" name=""/>
        <dsp:cNvSpPr/>
      </dsp:nvSpPr>
      <dsp:spPr>
        <a:xfrm>
          <a:off x="171450" y="1065455"/>
          <a:ext cx="2376681" cy="4428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 dirty="0"/>
            <a:t>Green tick: </a:t>
          </a:r>
          <a:r>
            <a:rPr lang="de-AT" sz="1500" kern="1200" dirty="0" err="1"/>
            <a:t>seems</a:t>
          </a:r>
          <a:r>
            <a:rPr lang="de-AT" sz="1500" kern="1200" dirty="0"/>
            <a:t> normal </a:t>
          </a:r>
          <a:endParaRPr lang="en-US" sz="1500" kern="1200" dirty="0"/>
        </a:p>
      </dsp:txBody>
      <dsp:txXfrm>
        <a:off x="193066" y="1087071"/>
        <a:ext cx="2333449" cy="399568"/>
      </dsp:txXfrm>
    </dsp:sp>
    <dsp:sp modelId="{ED0CA78B-3525-4483-94AC-4A5EA8D1F946}">
      <dsp:nvSpPr>
        <dsp:cNvPr id="0" name=""/>
        <dsp:cNvSpPr/>
      </dsp:nvSpPr>
      <dsp:spPr>
        <a:xfrm>
          <a:off x="0" y="1967256"/>
          <a:ext cx="3429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1C374-C58D-4F63-BBC6-945234C4613A}">
      <dsp:nvSpPr>
        <dsp:cNvPr id="0" name=""/>
        <dsp:cNvSpPr/>
      </dsp:nvSpPr>
      <dsp:spPr>
        <a:xfrm>
          <a:off x="171450" y="1745856"/>
          <a:ext cx="2400300" cy="4428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/>
            <a:t>Orange !: slightly abnormal </a:t>
          </a:r>
          <a:endParaRPr lang="en-US" sz="1500" kern="1200"/>
        </a:p>
      </dsp:txBody>
      <dsp:txXfrm>
        <a:off x="193066" y="1767472"/>
        <a:ext cx="2357068" cy="399568"/>
      </dsp:txXfrm>
    </dsp:sp>
    <dsp:sp modelId="{886B4C80-AB25-403D-9901-A5856EE20D39}">
      <dsp:nvSpPr>
        <dsp:cNvPr id="0" name=""/>
        <dsp:cNvSpPr/>
      </dsp:nvSpPr>
      <dsp:spPr>
        <a:xfrm>
          <a:off x="0" y="2647656"/>
          <a:ext cx="3429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F5EB4-6578-4C34-9FF6-30B4F60E4339}">
      <dsp:nvSpPr>
        <dsp:cNvPr id="0" name=""/>
        <dsp:cNvSpPr/>
      </dsp:nvSpPr>
      <dsp:spPr>
        <a:xfrm>
          <a:off x="171450" y="2426256"/>
          <a:ext cx="2400300" cy="442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726" tIns="0" rIns="9072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500" kern="1200"/>
            <a:t>Red cross: very unusual </a:t>
          </a:r>
          <a:endParaRPr lang="en-US" sz="1500" kern="1200"/>
        </a:p>
      </dsp:txBody>
      <dsp:txXfrm>
        <a:off x="193066" y="2447872"/>
        <a:ext cx="23570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D67A-9ABF-5CCE-203C-3BEE74511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6C3F8-6332-072E-AE41-C9BB48D93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22C8D-43A7-729E-C9D0-37F547C5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E2759-CB1D-B0F4-7DB7-D5765F4D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C3CE-0D50-DB4F-71A3-E35CDB4A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8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7FA9-3923-6DDF-6A22-9A8EFD9F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FB260-6129-4116-A8E7-AA8054C1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D138-6CCD-DC81-7CC4-187CD056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6A01-5340-AC2D-0B6A-39521A45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9BAE-D666-E971-D54B-CC55869C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2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62FA9-AD7F-8AE5-CA49-6CA8AB81B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1F69D-B12E-46DA-DF7D-BC3B3165C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E74F-6F6F-5FCA-F596-AAD4285A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8E90-1A4A-B5DF-8C27-A5DBD8DA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6F9BC-708C-04B9-5D3D-CDA21D46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4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8FB3-1261-F568-C4E2-F5F250C3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1BF1-F9B2-DF8D-FF72-43B01206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186A-28BF-74B0-695D-58261C80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8A01-66F3-4CB0-A53D-4A03CFFB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E0AE-46B6-054B-FF23-2A99C5AF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0572-77F3-17F9-9DD0-1CF48F72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03E00-1D7B-8DED-5A71-C69BE8A2A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107D-FBCF-852C-1A14-82FCE45F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6955-FAC1-94B3-3164-BD387376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FCDD-F79F-B1CE-8E77-ACC23DD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1047-2680-CD1C-0738-211B54DA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949F-55AE-4DE6-64D6-DB4C9E11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3D505-5224-4BC9-73AC-3FFA9913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A7A87-A016-C931-9590-13BC9B82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B788A-CAA1-D29E-4CDF-438FBD1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EF285-3958-FD1A-0B30-9655A9F5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EDE8-B9FF-88A7-21FD-0389EE34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B1CE-FA8C-7AA7-8BFC-2BE367C5A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203B1-7B0B-1F13-2CF7-8B87E08F9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98845-5748-27DB-10D3-EA00C1DDC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A83E5-A6F4-C311-A8D3-89CD525E5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6731F-8281-5D20-EC59-42B4B928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64758-787D-DE83-FA44-CE5398C3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610D7-6154-3132-0653-8A526BEF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22AD-AB65-8CEA-5655-5729073A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691CF-95D0-0634-DDAC-127AD949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F021C-2712-300B-A1C2-BBE0FDE8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61851-DF88-5A8B-6ACA-84B3F587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8A620-4401-9BB5-433F-2C86E91A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54B25-B30B-33F5-BC69-B776E170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31758-4092-B3BD-B3A8-EB8F8C7B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B893-98C2-126E-A807-233ECA60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33E3B-8310-EA07-DA15-97D22B2E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292E-FCDB-DFD1-C4B8-D725A049D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6DEF-DD0E-15C5-86FA-48E4A153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12C9-100E-2DB8-60BA-E9E70A69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B0C8-4B31-6FA1-9242-0C29DFF4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C3CE-E8FB-71BB-F4F5-FC1D7B09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7E13E-A032-3192-EC62-F87CC3329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5AD3-6C4D-9D7E-EAAD-4B870504A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C9A31-9A73-D5BC-E854-851EDA4A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539CE-D708-7CFA-C2B9-98C610C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DED21-9128-4CED-9807-1CAD14E3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4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D2C35-1068-E5D0-6101-D8B51C71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825BF-43ED-E47F-F035-D8A82B012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51C6-AF10-A1B8-BC2D-69599E0AC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452C1-AFA9-4FC6-A878-210606A3A32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5D7D-F555-B917-50B7-75047CA55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4DA8-5636-E55B-6621-4DB147828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DE82-0997-455E-8265-1204C8FB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D12A8-1CE6-7E19-E6D3-97391DE86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de-AT" sz="6600"/>
              <a:t>FastQC 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2EF5E-5C71-1A5E-A21C-8EB1C13A0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5AD62-64AB-521A-DF19-5CBE51A57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3" b="83971"/>
          <a:stretch/>
        </p:blipFill>
        <p:spPr>
          <a:xfrm>
            <a:off x="320040" y="4205073"/>
            <a:ext cx="11548872" cy="443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50C93A-44D0-5AF6-59BC-ABA810766D2B}"/>
              </a:ext>
            </a:extLst>
          </p:cNvPr>
          <p:cNvSpPr txBox="1"/>
          <p:nvPr/>
        </p:nvSpPr>
        <p:spPr>
          <a:xfrm>
            <a:off x="100305" y="624056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i="1" dirty="0" err="1"/>
              <a:t>Babraham</a:t>
            </a:r>
            <a:r>
              <a:rPr lang="en-US" sz="1400" i="1" dirty="0"/>
              <a:t> Bioinformatics - </a:t>
            </a:r>
            <a:r>
              <a:rPr lang="en-US" sz="1400" i="1" dirty="0" err="1"/>
              <a:t>FastQC</a:t>
            </a:r>
            <a:r>
              <a:rPr lang="en-US" sz="1400" i="1" dirty="0"/>
              <a:t> A Quality Control tool for High Throughput Sequence Data</a:t>
            </a:r>
            <a:r>
              <a:rPr lang="en-US" sz="1400" dirty="0"/>
              <a:t>, o. D.)</a:t>
            </a:r>
          </a:p>
        </p:txBody>
      </p:sp>
    </p:spTree>
    <p:extLst>
      <p:ext uri="{BB962C8B-B14F-4D97-AF65-F5344CB8AC3E}">
        <p14:creationId xmlns:p14="http://schemas.microsoft.com/office/powerpoint/2010/main" val="382131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5F0A0F9-AFA7-DFC1-3C8B-4B9B09F1D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910" t="17863" r="18369" b="44352"/>
          <a:stretch/>
        </p:blipFill>
        <p:spPr>
          <a:xfrm>
            <a:off x="3088891" y="643466"/>
            <a:ext cx="601421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966AD-3B56-B539-0691-19E977EA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AT" sz="3800"/>
              <a:t>Per base N content </a:t>
            </a:r>
            <a:br>
              <a:rPr lang="de-AT" sz="3800"/>
            </a:br>
            <a:endParaRPr lang="en-US" sz="3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88B1-EC19-1F05-D897-0C18ECFD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AT" sz="2200"/>
              <a:t>Plots if there is any uncalled base in the library </a:t>
            </a:r>
            <a:endParaRPr lang="en-US" sz="2200"/>
          </a:p>
        </p:txBody>
      </p:sp>
      <p:pic>
        <p:nvPicPr>
          <p:cNvPr id="5" name="Picture 4" descr="A picture containing text, screenshot, number, line&#10;&#10;Description automatically generated">
            <a:extLst>
              <a:ext uri="{FF2B5EF4-FFF2-40B4-BE49-F238E27FC236}">
                <a16:creationId xmlns:a16="http://schemas.microsoft.com/office/drawing/2014/main" id="{E8FB01CA-C605-EB17-267A-3A9EF2894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CC3ED-0436-A2AD-2821-65DEDFD843B4}"/>
              </a:ext>
            </a:extLst>
          </p:cNvPr>
          <p:cNvSpPr txBox="1"/>
          <p:nvPr/>
        </p:nvSpPr>
        <p:spPr>
          <a:xfrm>
            <a:off x="-69992" y="626127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i="1" dirty="0" err="1"/>
              <a:t>Babraham</a:t>
            </a:r>
            <a:r>
              <a:rPr lang="en-US" sz="1400" i="1" dirty="0"/>
              <a:t> Bioinformatics - </a:t>
            </a:r>
            <a:r>
              <a:rPr lang="en-US" sz="1400" i="1" dirty="0" err="1"/>
              <a:t>FastQC</a:t>
            </a:r>
            <a:r>
              <a:rPr lang="en-US" sz="1400" i="1" dirty="0"/>
              <a:t> A Quality Control tool for High Throughput Sequence Data</a:t>
            </a:r>
            <a:r>
              <a:rPr lang="en-US" sz="1400" dirty="0"/>
              <a:t>, o. D.)</a:t>
            </a:r>
          </a:p>
        </p:txBody>
      </p:sp>
    </p:spTree>
    <p:extLst>
      <p:ext uri="{BB962C8B-B14F-4D97-AF65-F5344CB8AC3E}">
        <p14:creationId xmlns:p14="http://schemas.microsoft.com/office/powerpoint/2010/main" val="163268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C8598-01C2-1BEA-684D-33B4F5EC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AT" sz="3800"/>
              <a:t>Sequence lenght distribution </a:t>
            </a:r>
            <a:endParaRPr lang="en-US" sz="3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4CA9-1448-955E-A7C2-64002BC9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AT" sz="2200"/>
              <a:t>Distribution of fragment sizes in the file </a:t>
            </a:r>
            <a:endParaRPr lang="en-US" sz="2200"/>
          </a:p>
        </p:txBody>
      </p:sp>
      <p:pic>
        <p:nvPicPr>
          <p:cNvPr id="5" name="Picture 4" descr="A diagram with a red line&#10;&#10;Description automatically generated with low confidence">
            <a:extLst>
              <a:ext uri="{FF2B5EF4-FFF2-40B4-BE49-F238E27FC236}">
                <a16:creationId xmlns:a16="http://schemas.microsoft.com/office/drawing/2014/main" id="{7CAB3B6C-332C-B801-5B8C-14174A88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CD391-62D6-73C3-3BEC-95948768C329}"/>
              </a:ext>
            </a:extLst>
          </p:cNvPr>
          <p:cNvSpPr txBox="1"/>
          <p:nvPr/>
        </p:nvSpPr>
        <p:spPr>
          <a:xfrm>
            <a:off x="-69992" y="626127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i="1" dirty="0" err="1"/>
              <a:t>Babraham</a:t>
            </a:r>
            <a:r>
              <a:rPr lang="en-US" sz="1400" i="1" dirty="0"/>
              <a:t> Bioinformatics - </a:t>
            </a:r>
            <a:r>
              <a:rPr lang="en-US" sz="1400" i="1" dirty="0" err="1"/>
              <a:t>FastQC</a:t>
            </a:r>
            <a:r>
              <a:rPr lang="en-US" sz="1400" i="1" dirty="0"/>
              <a:t> A Quality Control tool for High Throughput Sequence Data</a:t>
            </a:r>
            <a:r>
              <a:rPr lang="en-US" sz="1400" dirty="0"/>
              <a:t>, o. D.)</a:t>
            </a:r>
          </a:p>
        </p:txBody>
      </p:sp>
    </p:spTree>
    <p:extLst>
      <p:ext uri="{BB962C8B-B14F-4D97-AF65-F5344CB8AC3E}">
        <p14:creationId xmlns:p14="http://schemas.microsoft.com/office/powerpoint/2010/main" val="350532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F0501-1D90-DF59-BE82-E55E3F1B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de-AT" sz="4800"/>
              <a:t>Sequence duplicate levels</a:t>
            </a:r>
            <a:endParaRPr lang="en-US" sz="48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41BE-D78F-CA91-5E88-883E0EB1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de-AT" sz="2200"/>
              <a:t>How unique are the sequences within the library </a:t>
            </a:r>
            <a:endParaRPr lang="en-US" sz="2200"/>
          </a:p>
        </p:txBody>
      </p:sp>
      <p:pic>
        <p:nvPicPr>
          <p:cNvPr id="7" name="Picture 6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DA68DF1C-968B-3B6D-C12A-4D0F660C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6" y="2569464"/>
            <a:ext cx="4905248" cy="3678936"/>
          </a:xfrm>
          <a:prstGeom prst="rect">
            <a:avLst/>
          </a:prstGeom>
        </p:spPr>
      </p:pic>
      <p:pic>
        <p:nvPicPr>
          <p:cNvPr id="5" name="Picture 4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8B71DF7A-C016-C45A-5723-11933D90B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8" y="2569464"/>
            <a:ext cx="4905248" cy="367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3636E-25CA-D4B4-5711-1B833022CC75}"/>
              </a:ext>
            </a:extLst>
          </p:cNvPr>
          <p:cNvSpPr txBox="1"/>
          <p:nvPr/>
        </p:nvSpPr>
        <p:spPr>
          <a:xfrm>
            <a:off x="-69992" y="626127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i="1" dirty="0" err="1"/>
              <a:t>Babraham</a:t>
            </a:r>
            <a:r>
              <a:rPr lang="en-US" sz="1400" i="1" dirty="0"/>
              <a:t> Bioinformatics - </a:t>
            </a:r>
            <a:r>
              <a:rPr lang="en-US" sz="1400" i="1" dirty="0" err="1"/>
              <a:t>FastQC</a:t>
            </a:r>
            <a:r>
              <a:rPr lang="en-US" sz="1400" i="1" dirty="0"/>
              <a:t> A Quality Control tool for High Throughput Sequence Data</a:t>
            </a:r>
            <a:r>
              <a:rPr lang="en-US" sz="1400" dirty="0"/>
              <a:t>, o. 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E270D-65C4-F11C-E3E7-58D41CD98BB8}"/>
              </a:ext>
            </a:extLst>
          </p:cNvPr>
          <p:cNvSpPr txBox="1"/>
          <p:nvPr/>
        </p:nvSpPr>
        <p:spPr>
          <a:xfrm>
            <a:off x="2853642" y="2323546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6A632-4ECF-EC5A-6B3A-147434BB2EB7}"/>
              </a:ext>
            </a:extLst>
          </p:cNvPr>
          <p:cNvSpPr txBox="1"/>
          <p:nvPr/>
        </p:nvSpPr>
        <p:spPr>
          <a:xfrm>
            <a:off x="8876180" y="2322052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</a:t>
            </a:r>
          </a:p>
        </p:txBody>
      </p:sp>
    </p:spTree>
    <p:extLst>
      <p:ext uri="{BB962C8B-B14F-4D97-AF65-F5344CB8AC3E}">
        <p14:creationId xmlns:p14="http://schemas.microsoft.com/office/powerpoint/2010/main" val="61357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AA60E13-BBAA-8577-114A-D2E509BC8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18" t="56368" r="40473"/>
          <a:stretch/>
        </p:blipFill>
        <p:spPr>
          <a:xfrm>
            <a:off x="643467" y="663508"/>
            <a:ext cx="10905066" cy="553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28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8A6ED-A767-DE3A-EB98-B3F58BFE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Overrepresented sequences 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67C0-37EF-F387-E86C-5AA1D64F1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Individual sequences which are overrepresented within the set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5B7FC-D0A1-57B2-E221-2A9BD6A61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6" t="16977" r="21327" b="10456"/>
          <a:stretch/>
        </p:blipFill>
        <p:spPr>
          <a:xfrm>
            <a:off x="4654296" y="1277921"/>
            <a:ext cx="6903720" cy="4330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E97801-BB88-6D60-E8F9-3DE090078E9B}"/>
              </a:ext>
            </a:extLst>
          </p:cNvPr>
          <p:cNvSpPr txBox="1"/>
          <p:nvPr/>
        </p:nvSpPr>
        <p:spPr>
          <a:xfrm>
            <a:off x="-69992" y="626127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i="1" dirty="0" err="1"/>
              <a:t>Babraham</a:t>
            </a:r>
            <a:r>
              <a:rPr lang="en-US" sz="1400" i="1" dirty="0"/>
              <a:t> Bioinformatics - </a:t>
            </a:r>
            <a:r>
              <a:rPr lang="en-US" sz="1400" i="1" dirty="0" err="1"/>
              <a:t>FastQC</a:t>
            </a:r>
            <a:r>
              <a:rPr lang="en-US" sz="1400" i="1" dirty="0"/>
              <a:t> A Quality Control tool for High Throughput Sequence Data</a:t>
            </a:r>
            <a:r>
              <a:rPr lang="en-US" sz="1400" dirty="0"/>
              <a:t>, o. D.)</a:t>
            </a:r>
          </a:p>
        </p:txBody>
      </p:sp>
    </p:spTree>
    <p:extLst>
      <p:ext uri="{BB962C8B-B14F-4D97-AF65-F5344CB8AC3E}">
        <p14:creationId xmlns:p14="http://schemas.microsoft.com/office/powerpoint/2010/main" val="18393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A507A-A94D-3229-7B88-72372CB3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Basics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E40BD41-7473-1E13-D226-706AA76EC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3966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B88776-F5A2-7EBC-2309-9ED074C2780C}"/>
              </a:ext>
            </a:extLst>
          </p:cNvPr>
          <p:cNvSpPr txBox="1"/>
          <p:nvPr/>
        </p:nvSpPr>
        <p:spPr>
          <a:xfrm>
            <a:off x="0" y="6488668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https://dnacore.missouri.edu/PDF/FastQC_Manual.pdf</a:t>
            </a:r>
          </a:p>
        </p:txBody>
      </p:sp>
    </p:spTree>
    <p:extLst>
      <p:ext uri="{BB962C8B-B14F-4D97-AF65-F5344CB8AC3E}">
        <p14:creationId xmlns:p14="http://schemas.microsoft.com/office/powerpoint/2010/main" val="228980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85F6E-E61C-1453-B1CA-AEF50864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Modules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14BF6FB-B264-59EF-FB28-7D051436B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" t="16912" r="83612" b="27499"/>
          <a:stretch/>
        </p:blipFill>
        <p:spPr>
          <a:xfrm>
            <a:off x="6517762" y="640080"/>
            <a:ext cx="3092769" cy="557784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92DD79-4795-5CAB-A8A5-2167C2003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240579"/>
              </p:ext>
            </p:extLst>
          </p:nvPr>
        </p:nvGraphicFramePr>
        <p:xfrm>
          <a:off x="630936" y="2807208"/>
          <a:ext cx="3429000" cy="341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5A63903-E26D-A895-9F1A-09285D1155EB}"/>
              </a:ext>
            </a:extLst>
          </p:cNvPr>
          <p:cNvSpPr txBox="1"/>
          <p:nvPr/>
        </p:nvSpPr>
        <p:spPr>
          <a:xfrm>
            <a:off x="0" y="620854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i="1" dirty="0" err="1"/>
              <a:t>Babraham</a:t>
            </a:r>
            <a:r>
              <a:rPr lang="en-US" sz="1400" i="1" dirty="0"/>
              <a:t> Bioinformatics - </a:t>
            </a:r>
            <a:r>
              <a:rPr lang="en-US" sz="1400" i="1" dirty="0" err="1"/>
              <a:t>FastQC</a:t>
            </a:r>
            <a:r>
              <a:rPr lang="en-US" sz="1400" i="1" dirty="0"/>
              <a:t> A Quality Control tool for High Throughput Sequence Data</a:t>
            </a:r>
            <a:r>
              <a:rPr lang="en-US" sz="1400" dirty="0"/>
              <a:t>, o. D.)</a:t>
            </a:r>
          </a:p>
        </p:txBody>
      </p:sp>
    </p:spTree>
    <p:extLst>
      <p:ext uri="{BB962C8B-B14F-4D97-AF65-F5344CB8AC3E}">
        <p14:creationId xmlns:p14="http://schemas.microsoft.com/office/powerpoint/2010/main" val="5161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FB9DB-6395-E7C9-75E2-6145D0DE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statistics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6F394-E9F8-2E36-EC79-8741BD493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0" t="20430" r="52791" b="45640"/>
          <a:stretch/>
        </p:blipFill>
        <p:spPr>
          <a:xfrm>
            <a:off x="4654296" y="1218517"/>
            <a:ext cx="7214616" cy="4393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6000D-B0DF-C9C9-7070-57FD796D1AB2}"/>
              </a:ext>
            </a:extLst>
          </p:cNvPr>
          <p:cNvSpPr txBox="1"/>
          <p:nvPr/>
        </p:nvSpPr>
        <p:spPr>
          <a:xfrm>
            <a:off x="0" y="618094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i="1" dirty="0" err="1"/>
              <a:t>Babraham</a:t>
            </a:r>
            <a:r>
              <a:rPr lang="en-US" sz="1400" i="1" dirty="0"/>
              <a:t> Bioinformatics - </a:t>
            </a:r>
            <a:r>
              <a:rPr lang="en-US" sz="1400" i="1" dirty="0" err="1"/>
              <a:t>FastQC</a:t>
            </a:r>
            <a:r>
              <a:rPr lang="en-US" sz="1400" i="1" dirty="0"/>
              <a:t> A Quality Control tool for High Throughput Sequence Data</a:t>
            </a:r>
            <a:r>
              <a:rPr lang="en-US" sz="1400" dirty="0"/>
              <a:t>, o. D.)</a:t>
            </a:r>
          </a:p>
        </p:txBody>
      </p:sp>
    </p:spTree>
    <p:extLst>
      <p:ext uri="{BB962C8B-B14F-4D97-AF65-F5344CB8AC3E}">
        <p14:creationId xmlns:p14="http://schemas.microsoft.com/office/powerpoint/2010/main" val="290844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CFA6E-8D01-2178-E593-A3B8707C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de-AT" sz="4800" dirty="0"/>
              <a:t>Per </a:t>
            </a:r>
            <a:r>
              <a:rPr lang="de-AT" sz="4800" dirty="0" err="1"/>
              <a:t>base</a:t>
            </a:r>
            <a:r>
              <a:rPr lang="de-AT" sz="4800" dirty="0"/>
              <a:t> </a:t>
            </a:r>
            <a:r>
              <a:rPr lang="de-AT" sz="4800" dirty="0" err="1"/>
              <a:t>sequence</a:t>
            </a:r>
            <a:r>
              <a:rPr lang="de-AT" sz="4800" dirty="0"/>
              <a:t> </a:t>
            </a:r>
            <a:r>
              <a:rPr lang="de-AT" sz="4800" dirty="0" err="1"/>
              <a:t>quality</a:t>
            </a:r>
            <a:r>
              <a:rPr lang="de-AT" sz="4800" dirty="0"/>
              <a:t> </a:t>
            </a:r>
            <a:endParaRPr lang="en-US" sz="4800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0039-0C4A-289D-C6FA-12EC384A8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de-AT" sz="2200" dirty="0" err="1"/>
              <a:t>Overview</a:t>
            </a:r>
            <a:r>
              <a:rPr lang="de-AT" sz="2200" dirty="0"/>
              <a:t> </a:t>
            </a:r>
            <a:r>
              <a:rPr lang="de-AT" sz="2200" dirty="0" err="1"/>
              <a:t>of</a:t>
            </a:r>
            <a:r>
              <a:rPr lang="de-AT" sz="2200" dirty="0"/>
              <a:t>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range</a:t>
            </a:r>
            <a:r>
              <a:rPr lang="de-AT" sz="2200" dirty="0"/>
              <a:t> </a:t>
            </a:r>
            <a:r>
              <a:rPr lang="de-AT" sz="2200" dirty="0" err="1"/>
              <a:t>of</a:t>
            </a:r>
            <a:r>
              <a:rPr lang="de-AT" sz="2200" dirty="0"/>
              <a:t> </a:t>
            </a:r>
            <a:r>
              <a:rPr lang="de-AT" sz="2200" dirty="0" err="1"/>
              <a:t>qualitiy</a:t>
            </a:r>
            <a:r>
              <a:rPr lang="de-AT" sz="2200" dirty="0"/>
              <a:t> </a:t>
            </a:r>
            <a:r>
              <a:rPr lang="de-AT" sz="2200" dirty="0" err="1"/>
              <a:t>values</a:t>
            </a:r>
            <a:r>
              <a:rPr lang="de-AT" sz="2200" dirty="0"/>
              <a:t> </a:t>
            </a:r>
          </a:p>
          <a:p>
            <a:r>
              <a:rPr lang="de-AT" sz="2200" dirty="0" err="1"/>
              <a:t>Across</a:t>
            </a:r>
            <a:r>
              <a:rPr lang="de-AT" sz="2200" dirty="0"/>
              <a:t> all </a:t>
            </a:r>
            <a:r>
              <a:rPr lang="de-AT" sz="2200" dirty="0" err="1"/>
              <a:t>bases</a:t>
            </a:r>
            <a:r>
              <a:rPr lang="de-AT" sz="2200" dirty="0"/>
              <a:t> at </a:t>
            </a:r>
            <a:r>
              <a:rPr lang="de-AT" sz="2200" dirty="0" err="1"/>
              <a:t>each</a:t>
            </a:r>
            <a:r>
              <a:rPr lang="de-AT" sz="2200" dirty="0"/>
              <a:t> </a:t>
            </a:r>
            <a:r>
              <a:rPr lang="de-AT" sz="2200" dirty="0" err="1"/>
              <a:t>position</a:t>
            </a:r>
            <a:r>
              <a:rPr lang="de-AT" sz="2200" dirty="0"/>
              <a:t> </a:t>
            </a:r>
          </a:p>
          <a:p>
            <a:r>
              <a:rPr lang="de-AT" sz="2200" dirty="0"/>
              <a:t>Solution: </a:t>
            </a:r>
            <a:r>
              <a:rPr lang="de-AT" sz="2200" dirty="0" err="1"/>
              <a:t>trim</a:t>
            </a:r>
            <a:r>
              <a:rPr lang="de-AT" sz="2200" dirty="0"/>
              <a:t> </a:t>
            </a:r>
            <a:r>
              <a:rPr lang="de-AT" sz="2200" dirty="0" err="1"/>
              <a:t>the</a:t>
            </a:r>
            <a:r>
              <a:rPr lang="de-AT" sz="2200" dirty="0"/>
              <a:t> </a:t>
            </a:r>
            <a:r>
              <a:rPr lang="de-AT" sz="2200" dirty="0" err="1"/>
              <a:t>data</a:t>
            </a:r>
            <a:r>
              <a:rPr lang="de-AT" sz="2200" dirty="0"/>
              <a:t>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 descr="A picture containing text, screenshot, rectangle, line&#10;&#10;Description automatically generated">
            <a:extLst>
              <a:ext uri="{FF2B5EF4-FFF2-40B4-BE49-F238E27FC236}">
                <a16:creationId xmlns:a16="http://schemas.microsoft.com/office/drawing/2014/main" id="{5C0B9F74-FAF9-467B-AF1F-D8393CAD7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6" y="2588125"/>
            <a:ext cx="4905248" cy="3678936"/>
          </a:xfrm>
          <a:prstGeom prst="rect">
            <a:avLst/>
          </a:prstGeom>
        </p:spPr>
      </p:pic>
      <p:pic>
        <p:nvPicPr>
          <p:cNvPr id="5" name="Picture 4" descr="A picture containing text, diagram, line, parallel&#10;&#10;Description automatically generated">
            <a:extLst>
              <a:ext uri="{FF2B5EF4-FFF2-40B4-BE49-F238E27FC236}">
                <a16:creationId xmlns:a16="http://schemas.microsoft.com/office/drawing/2014/main" id="{20DB62BB-4F97-7ED3-9B35-5664C0D1E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76" y="2569464"/>
            <a:ext cx="4905248" cy="3678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316B9C-D703-0EB9-B20E-352CB14A67C6}"/>
              </a:ext>
            </a:extLst>
          </p:cNvPr>
          <p:cNvSpPr txBox="1"/>
          <p:nvPr/>
        </p:nvSpPr>
        <p:spPr>
          <a:xfrm>
            <a:off x="-3078" y="624840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i="1" dirty="0" err="1"/>
              <a:t>Babraham</a:t>
            </a:r>
            <a:r>
              <a:rPr lang="en-US" sz="1400" i="1" dirty="0"/>
              <a:t> Bioinformatics - </a:t>
            </a:r>
            <a:r>
              <a:rPr lang="en-US" sz="1400" i="1" dirty="0" err="1"/>
              <a:t>FastQC</a:t>
            </a:r>
            <a:r>
              <a:rPr lang="en-US" sz="1400" i="1" dirty="0"/>
              <a:t> A Quality Control tool for High Throughput Sequence Data</a:t>
            </a:r>
            <a:r>
              <a:rPr lang="en-US" sz="1400" dirty="0"/>
              <a:t>, o. 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C20FD-902E-DE8B-9FAB-4F7D5DD24D05}"/>
              </a:ext>
            </a:extLst>
          </p:cNvPr>
          <p:cNvSpPr txBox="1"/>
          <p:nvPr/>
        </p:nvSpPr>
        <p:spPr>
          <a:xfrm>
            <a:off x="2783975" y="2384798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84CA8-6A9A-A943-EED9-BEF6DE6ECF4F}"/>
              </a:ext>
            </a:extLst>
          </p:cNvPr>
          <p:cNvSpPr txBox="1"/>
          <p:nvPr/>
        </p:nvSpPr>
        <p:spPr>
          <a:xfrm>
            <a:off x="8879975" y="2293358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</a:t>
            </a:r>
          </a:p>
        </p:txBody>
      </p:sp>
    </p:spTree>
    <p:extLst>
      <p:ext uri="{BB962C8B-B14F-4D97-AF65-F5344CB8AC3E}">
        <p14:creationId xmlns:p14="http://schemas.microsoft.com/office/powerpoint/2010/main" val="136185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1F0F-4F75-B3FA-3900-B14A9FD1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9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de-AT" sz="4800"/>
              <a:t>Per sequence quality scores </a:t>
            </a:r>
            <a:endParaRPr lang="en-US" sz="4800"/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882C-5865-6185-13CB-AE72824D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de-AT" sz="2200"/>
              <a:t>Control if a subset of sequences has universally low values </a:t>
            </a:r>
          </a:p>
          <a:p>
            <a:r>
              <a:rPr lang="de-AT" sz="2200"/>
              <a:t>Solution: Filtering the set – remove set with lower quality </a:t>
            </a:r>
            <a:endParaRPr lang="en-US" sz="2200"/>
          </a:p>
        </p:txBody>
      </p:sp>
      <p:pic>
        <p:nvPicPr>
          <p:cNvPr id="5" name="Picture 4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86024A86-6572-FBE0-25D9-294FF4CF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43" y="2631949"/>
            <a:ext cx="4905248" cy="3678936"/>
          </a:xfrm>
          <a:prstGeom prst="rect">
            <a:avLst/>
          </a:prstGeom>
        </p:spPr>
      </p:pic>
      <p:pic>
        <p:nvPicPr>
          <p:cNvPr id="7" name="Picture 6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88C9AD6B-4A72-D851-9917-6A8D113E8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1" y="2631949"/>
            <a:ext cx="4905248" cy="36789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95DB42-E03E-8F60-AA97-5A5B61CA42D9}"/>
              </a:ext>
            </a:extLst>
          </p:cNvPr>
          <p:cNvSpPr txBox="1"/>
          <p:nvPr/>
        </p:nvSpPr>
        <p:spPr>
          <a:xfrm>
            <a:off x="-69992" y="626127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i="1" dirty="0" err="1"/>
              <a:t>Babraham</a:t>
            </a:r>
            <a:r>
              <a:rPr lang="en-US" sz="1400" i="1" dirty="0"/>
              <a:t> Bioinformatics - </a:t>
            </a:r>
            <a:r>
              <a:rPr lang="en-US" sz="1400" i="1" dirty="0" err="1"/>
              <a:t>FastQC</a:t>
            </a:r>
            <a:r>
              <a:rPr lang="en-US" sz="1400" i="1" dirty="0"/>
              <a:t> A Quality Control tool for High Throughput Sequence Data</a:t>
            </a:r>
            <a:r>
              <a:rPr lang="en-US" sz="1400" dirty="0"/>
              <a:t>, o. 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B4167-ACD8-A76C-C7BF-154A30880C45}"/>
              </a:ext>
            </a:extLst>
          </p:cNvPr>
          <p:cNvSpPr txBox="1"/>
          <p:nvPr/>
        </p:nvSpPr>
        <p:spPr>
          <a:xfrm>
            <a:off x="2783975" y="2384798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8E4FB-0E82-90E3-FACD-B4EBADFDF642}"/>
              </a:ext>
            </a:extLst>
          </p:cNvPr>
          <p:cNvSpPr txBox="1"/>
          <p:nvPr/>
        </p:nvSpPr>
        <p:spPr>
          <a:xfrm>
            <a:off x="8438715" y="2324601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</a:t>
            </a:r>
          </a:p>
        </p:txBody>
      </p:sp>
    </p:spTree>
    <p:extLst>
      <p:ext uri="{BB962C8B-B14F-4D97-AF65-F5344CB8AC3E}">
        <p14:creationId xmlns:p14="http://schemas.microsoft.com/office/powerpoint/2010/main" val="36753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BD7D9-460E-3334-9CBF-FA173AEF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de-AT" dirty="0"/>
              <a:t>Per </a:t>
            </a:r>
            <a:r>
              <a:rPr lang="de-AT"/>
              <a:t>base</a:t>
            </a:r>
            <a:r>
              <a:rPr lang="de-AT" dirty="0"/>
              <a:t> </a:t>
            </a:r>
            <a:r>
              <a:rPr lang="de-AT"/>
              <a:t>sequence</a:t>
            </a:r>
            <a:r>
              <a:rPr lang="de-AT" dirty="0"/>
              <a:t> </a:t>
            </a:r>
            <a:r>
              <a:rPr lang="de-AT"/>
              <a:t>content</a:t>
            </a:r>
            <a:r>
              <a:rPr lang="de-AT" dirty="0"/>
              <a:t> </a:t>
            </a:r>
            <a:endParaRPr lang="en-US" dirty="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B0E2-9E3C-E3D3-1A61-5665C17C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de-AT" sz="2200"/>
              <a:t>Plots the proportion of each base positon </a:t>
            </a:r>
          </a:p>
          <a:p>
            <a:pPr marL="0" indent="0">
              <a:buNone/>
            </a:pPr>
            <a:endParaRPr lang="de-AT" sz="2200"/>
          </a:p>
        </p:txBody>
      </p:sp>
      <p:pic>
        <p:nvPicPr>
          <p:cNvPr id="7" name="Picture 6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7B50DF0A-57AB-7D4B-5F4C-DC1BA427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4" y="2569464"/>
            <a:ext cx="4905248" cy="3678936"/>
          </a:xfrm>
          <a:prstGeom prst="rect">
            <a:avLst/>
          </a:prstGeom>
        </p:spPr>
      </p:pic>
      <p:pic>
        <p:nvPicPr>
          <p:cNvPr id="5" name="Picture 4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72F6E26B-763F-DCA5-6683-74D95630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8" y="2569464"/>
            <a:ext cx="4905248" cy="367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723DD-E0C2-CFD6-8A38-E2A4C0C23B40}"/>
              </a:ext>
            </a:extLst>
          </p:cNvPr>
          <p:cNvSpPr txBox="1"/>
          <p:nvPr/>
        </p:nvSpPr>
        <p:spPr>
          <a:xfrm>
            <a:off x="-3078" y="6279149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i="1" dirty="0" err="1"/>
              <a:t>Babraham</a:t>
            </a:r>
            <a:r>
              <a:rPr lang="en-US" sz="1400" i="1" dirty="0"/>
              <a:t> Bioinformatics - </a:t>
            </a:r>
            <a:r>
              <a:rPr lang="en-US" sz="1400" i="1" dirty="0" err="1"/>
              <a:t>FastQC</a:t>
            </a:r>
            <a:r>
              <a:rPr lang="en-US" sz="1400" i="1" dirty="0"/>
              <a:t> A Quality Control tool for High Throughput Sequence Data</a:t>
            </a:r>
            <a:r>
              <a:rPr lang="en-US" sz="1400" dirty="0"/>
              <a:t>, o. 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3D55E-10D4-FD83-99A8-AD6015E75D19}"/>
              </a:ext>
            </a:extLst>
          </p:cNvPr>
          <p:cNvSpPr txBox="1"/>
          <p:nvPr/>
        </p:nvSpPr>
        <p:spPr>
          <a:xfrm>
            <a:off x="2802636" y="2329167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54D76-DFE8-8690-6C2B-0A1D7E04CAC6}"/>
              </a:ext>
            </a:extLst>
          </p:cNvPr>
          <p:cNvSpPr txBox="1"/>
          <p:nvPr/>
        </p:nvSpPr>
        <p:spPr>
          <a:xfrm>
            <a:off x="8764213" y="2293358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</a:t>
            </a:r>
          </a:p>
        </p:txBody>
      </p:sp>
    </p:spTree>
    <p:extLst>
      <p:ext uri="{BB962C8B-B14F-4D97-AF65-F5344CB8AC3E}">
        <p14:creationId xmlns:p14="http://schemas.microsoft.com/office/powerpoint/2010/main" val="17380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D2EA3A-4992-C631-CBD3-A8FC7BBF0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18" t="17804" r="39650" b="44190"/>
          <a:stretch/>
        </p:blipFill>
        <p:spPr>
          <a:xfrm>
            <a:off x="643467" y="1062612"/>
            <a:ext cx="10905066" cy="47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7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A2D73-898B-53E4-9511-DDD588B0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de-AT" sz="4800"/>
              <a:t>Per sequence GC content </a:t>
            </a:r>
            <a:endParaRPr lang="en-US" sz="4800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F166A-88E6-48FD-0C42-2573BCEA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de-AT" sz="2200"/>
              <a:t>GC content across the whole lenght of each sequence </a:t>
            </a:r>
          </a:p>
          <a:p>
            <a:r>
              <a:rPr lang="de-AT" sz="2200"/>
              <a:t>Compared to the normal distribution of GC content</a:t>
            </a:r>
            <a:endParaRPr lang="en-US" sz="2200"/>
          </a:p>
        </p:txBody>
      </p:sp>
      <p:pic>
        <p:nvPicPr>
          <p:cNvPr id="5" name="Picture 4" descr="A graph with red and blue lines&#10;&#10;Description automatically generated with low confidence">
            <a:extLst>
              <a:ext uri="{FF2B5EF4-FFF2-40B4-BE49-F238E27FC236}">
                <a16:creationId xmlns:a16="http://schemas.microsoft.com/office/drawing/2014/main" id="{3A58B96A-523C-F5BB-0A5B-E246C9E5C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43" y="2631949"/>
            <a:ext cx="4905248" cy="3678936"/>
          </a:xfrm>
          <a:prstGeom prst="rect">
            <a:avLst/>
          </a:prstGeom>
        </p:spPr>
      </p:pic>
      <p:pic>
        <p:nvPicPr>
          <p:cNvPr id="7" name="Picture 6" descr="A picture containing plot, text, line, diagram&#10;&#10;Description automatically generated">
            <a:extLst>
              <a:ext uri="{FF2B5EF4-FFF2-40B4-BE49-F238E27FC236}">
                <a16:creationId xmlns:a16="http://schemas.microsoft.com/office/drawing/2014/main" id="{92A8CE1D-F174-8667-09E6-28735CD4A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5" y="2631949"/>
            <a:ext cx="4905248" cy="367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BCE218-88E5-3414-4430-0D4CE52B5490}"/>
              </a:ext>
            </a:extLst>
          </p:cNvPr>
          <p:cNvSpPr txBox="1"/>
          <p:nvPr/>
        </p:nvSpPr>
        <p:spPr>
          <a:xfrm>
            <a:off x="-69992" y="626127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</a:t>
            </a:r>
            <a:r>
              <a:rPr lang="en-US" sz="1400" i="1" dirty="0" err="1"/>
              <a:t>Babraham</a:t>
            </a:r>
            <a:r>
              <a:rPr lang="en-US" sz="1400" i="1" dirty="0"/>
              <a:t> Bioinformatics - </a:t>
            </a:r>
            <a:r>
              <a:rPr lang="en-US" sz="1400" i="1" dirty="0" err="1"/>
              <a:t>FastQC</a:t>
            </a:r>
            <a:r>
              <a:rPr lang="en-US" sz="1400" i="1" dirty="0"/>
              <a:t> A Quality Control tool for High Throughput Sequence Data</a:t>
            </a:r>
            <a:r>
              <a:rPr lang="en-US" sz="1400" dirty="0"/>
              <a:t>, o. D.)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4216D-C3F5-3D89-F251-46368A90C2AC}"/>
              </a:ext>
            </a:extLst>
          </p:cNvPr>
          <p:cNvSpPr txBox="1"/>
          <p:nvPr/>
        </p:nvSpPr>
        <p:spPr>
          <a:xfrm>
            <a:off x="2783975" y="2384798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C3D38-50EB-E106-686F-7FD12417B088}"/>
              </a:ext>
            </a:extLst>
          </p:cNvPr>
          <p:cNvSpPr txBox="1"/>
          <p:nvPr/>
        </p:nvSpPr>
        <p:spPr>
          <a:xfrm>
            <a:off x="8426522" y="2384798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</a:t>
            </a:r>
          </a:p>
        </p:txBody>
      </p:sp>
    </p:spTree>
    <p:extLst>
      <p:ext uri="{BB962C8B-B14F-4D97-AF65-F5344CB8AC3E}">
        <p14:creationId xmlns:p14="http://schemas.microsoft.com/office/powerpoint/2010/main" val="411540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FastQC </vt:lpstr>
      <vt:lpstr>Basics</vt:lpstr>
      <vt:lpstr>Modules</vt:lpstr>
      <vt:lpstr>Basic statistics</vt:lpstr>
      <vt:lpstr>Per base sequence quality </vt:lpstr>
      <vt:lpstr>Per sequence quality scores </vt:lpstr>
      <vt:lpstr>Per base sequence content </vt:lpstr>
      <vt:lpstr>PowerPoint Presentation</vt:lpstr>
      <vt:lpstr>Per sequence GC content </vt:lpstr>
      <vt:lpstr>PowerPoint Presentation</vt:lpstr>
      <vt:lpstr>Per base N content  </vt:lpstr>
      <vt:lpstr>Sequence lenght distribution </vt:lpstr>
      <vt:lpstr>Sequence duplicate levels</vt:lpstr>
      <vt:lpstr>PowerPoint Presentation</vt:lpstr>
      <vt:lpstr>Overrepresented sequences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FastQC </dc:title>
  <dc:creator>Elena Koller</dc:creator>
  <cp:lastModifiedBy>Elena Koller</cp:lastModifiedBy>
  <cp:revision>1</cp:revision>
  <dcterms:created xsi:type="dcterms:W3CDTF">2023-05-15T15:35:15Z</dcterms:created>
  <dcterms:modified xsi:type="dcterms:W3CDTF">2023-05-16T11:52:55Z</dcterms:modified>
</cp:coreProperties>
</file>