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57" r:id="rId4"/>
    <p:sldId id="262" r:id="rId5"/>
    <p:sldId id="260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29CC9-244C-407B-88A3-D7424E8CE93E}" v="216" dt="2019-02-07T18:29:08.3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chael P" userId="S::hewner@rose-hulman.edu::7f3f83dd-6dfb-4127-a87f-c1714bd4fac9" providerId="AD" clId="Web-{BDB4054D-1D17-BA24-297E-412D99A8E512}"/>
    <pc:docChg chg="modSld">
      <pc:chgData name="Hewner, Michael P" userId="S::hewner@rose-hulman.edu::7f3f83dd-6dfb-4127-a87f-c1714bd4fac9" providerId="AD" clId="Web-{BDB4054D-1D17-BA24-297E-412D99A8E512}" dt="2019-02-01T19:39:10.538" v="0"/>
      <pc:docMkLst>
        <pc:docMk/>
      </pc:docMkLst>
    </pc:docChg>
  </pc:docChgLst>
  <pc:docChgLst>
    <pc:chgData name="Song, Lixing" userId="d86a4794-d57c-4f6d-acee-3349d9d3edfc" providerId="ADAL" clId="{E1098B45-AB94-4F00-85CD-1AFC01B71551}"/>
    <pc:docChg chg="undo custSel addSld delSld modSld">
      <pc:chgData name="Song, Lixing" userId="d86a4794-d57c-4f6d-acee-3349d9d3edfc" providerId="ADAL" clId="{E1098B45-AB94-4F00-85CD-1AFC01B71551}" dt="2019-01-11T19:35:40.157" v="2495" actId="1076"/>
      <pc:docMkLst>
        <pc:docMk/>
      </pc:docMkLst>
      <pc:sldChg chg="delSp modSp">
        <pc:chgData name="Song, Lixing" userId="d86a4794-d57c-4f6d-acee-3349d9d3edfc" providerId="ADAL" clId="{E1098B45-AB94-4F00-85CD-1AFC01B71551}" dt="2019-01-10T18:09:14.933" v="2494" actId="478"/>
        <pc:sldMkLst>
          <pc:docMk/>
          <pc:sldMk cId="25011158" sldId="256"/>
        </pc:sldMkLst>
        <pc:spChg chg="mod">
          <ac:chgData name="Song, Lixing" userId="d86a4794-d57c-4f6d-acee-3349d9d3edfc" providerId="ADAL" clId="{E1098B45-AB94-4F00-85CD-1AFC01B71551}" dt="2019-01-09T22:02:40.715" v="33" actId="27636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E1098B45-AB94-4F00-85CD-1AFC01B71551}" dt="2019-01-10T18:09:14.933" v="2494" actId="478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Song, Lixing" userId="d86a4794-d57c-4f6d-acee-3349d9d3edfc" providerId="ADAL" clId="{B621EC4A-9DD6-4162-8B9E-0206B88128B4}"/>
    <pc:docChg chg="undo custSel addSld delSld modSld sldOrd">
      <pc:chgData name="Song, Lixing" userId="d86a4794-d57c-4f6d-acee-3349d9d3edfc" providerId="ADAL" clId="{B621EC4A-9DD6-4162-8B9E-0206B88128B4}" dt="2019-02-01T02:15:16.057" v="1190"/>
      <pc:docMkLst>
        <pc:docMk/>
      </pc:docMkLst>
      <pc:sldChg chg="modSp">
        <pc:chgData name="Song, Lixing" userId="d86a4794-d57c-4f6d-acee-3349d9d3edfc" providerId="ADAL" clId="{B621EC4A-9DD6-4162-8B9E-0206B88128B4}" dt="2019-02-01T00:29:10.486" v="157" actId="20577"/>
        <pc:sldMkLst>
          <pc:docMk/>
          <pc:sldMk cId="1379393564" sldId="257"/>
        </pc:sldMkLst>
        <pc:spChg chg="mod">
          <ac:chgData name="Song, Lixing" userId="d86a4794-d57c-4f6d-acee-3349d9d3edfc" providerId="ADAL" clId="{B621EC4A-9DD6-4162-8B9E-0206B88128B4}" dt="2019-02-01T00:29:10.486" v="157" actId="20577"/>
          <ac:spMkLst>
            <pc:docMk/>
            <pc:sldMk cId="1379393564" sldId="257"/>
            <ac:spMk id="85" creationId="{00000000-0000-0000-0000-000000000000}"/>
          </ac:spMkLst>
        </pc:spChg>
      </pc:sldChg>
      <pc:sldChg chg="addSp delSp modSp add ord">
        <pc:chgData name="Song, Lixing" userId="d86a4794-d57c-4f6d-acee-3349d9d3edfc" providerId="ADAL" clId="{B621EC4A-9DD6-4162-8B9E-0206B88128B4}" dt="2019-02-01T00:40:03.639" v="249" actId="20577"/>
        <pc:sldMkLst>
          <pc:docMk/>
          <pc:sldMk cId="2433285470" sldId="260"/>
        </pc:sldMkLst>
        <pc:spChg chg="del">
          <ac:chgData name="Song, Lixing" userId="d86a4794-d57c-4f6d-acee-3349d9d3edfc" providerId="ADAL" clId="{B621EC4A-9DD6-4162-8B9E-0206B88128B4}" dt="2019-02-01T00:35:08.641" v="159" actId="20577"/>
          <ac:spMkLst>
            <pc:docMk/>
            <pc:sldMk cId="2433285470" sldId="260"/>
            <ac:spMk id="2" creationId="{A658AD92-F449-4C48-B421-5D2C91AB4319}"/>
          </ac:spMkLst>
        </pc:spChg>
        <pc:spChg chg="del">
          <ac:chgData name="Song, Lixing" userId="d86a4794-d57c-4f6d-acee-3349d9d3edfc" providerId="ADAL" clId="{B621EC4A-9DD6-4162-8B9E-0206B88128B4}" dt="2019-02-01T00:35:08.641" v="159" actId="20577"/>
          <ac:spMkLst>
            <pc:docMk/>
            <pc:sldMk cId="2433285470" sldId="260"/>
            <ac:spMk id="3" creationId="{14FB0E5D-B0E7-4FC5-A8E3-3F9767F17FCF}"/>
          </ac:spMkLst>
        </pc:spChg>
        <pc:spChg chg="add mod">
          <ac:chgData name="Song, Lixing" userId="d86a4794-d57c-4f6d-acee-3349d9d3edfc" providerId="ADAL" clId="{B621EC4A-9DD6-4162-8B9E-0206B88128B4}" dt="2019-02-01T00:37:21.740" v="207" actId="20577"/>
          <ac:spMkLst>
            <pc:docMk/>
            <pc:sldMk cId="2433285470" sldId="260"/>
            <ac:spMk id="4" creationId="{C27C973E-C205-4533-A1C2-EB8AAA982DC3}"/>
          </ac:spMkLst>
        </pc:spChg>
        <pc:spChg chg="add mod">
          <ac:chgData name="Song, Lixing" userId="d86a4794-d57c-4f6d-acee-3349d9d3edfc" providerId="ADAL" clId="{B621EC4A-9DD6-4162-8B9E-0206B88128B4}" dt="2019-02-01T00:35:08.641" v="159" actId="20577"/>
          <ac:spMkLst>
            <pc:docMk/>
            <pc:sldMk cId="2433285470" sldId="260"/>
            <ac:spMk id="5" creationId="{972FFD38-CAB6-4A27-A9B5-5A06150C227B}"/>
          </ac:spMkLst>
        </pc:spChg>
        <pc:spChg chg="add mod">
          <ac:chgData name="Song, Lixing" userId="d86a4794-d57c-4f6d-acee-3349d9d3edfc" providerId="ADAL" clId="{B621EC4A-9DD6-4162-8B9E-0206B88128B4}" dt="2019-02-01T00:40:03.639" v="249" actId="20577"/>
          <ac:spMkLst>
            <pc:docMk/>
            <pc:sldMk cId="2433285470" sldId="260"/>
            <ac:spMk id="6" creationId="{B0DA01C8-F3CD-46E6-B3AC-D9290B74C946}"/>
          </ac:spMkLst>
        </pc:spChg>
      </pc:sldChg>
      <pc:sldChg chg="modSp add">
        <pc:chgData name="Song, Lixing" userId="d86a4794-d57c-4f6d-acee-3349d9d3edfc" providerId="ADAL" clId="{B621EC4A-9DD6-4162-8B9E-0206B88128B4}" dt="2019-02-01T00:39:54.916" v="245" actId="14100"/>
        <pc:sldMkLst>
          <pc:docMk/>
          <pc:sldMk cId="1943400048" sldId="262"/>
        </pc:sldMkLst>
        <pc:spChg chg="mod">
          <ac:chgData name="Song, Lixing" userId="d86a4794-d57c-4f6d-acee-3349d9d3edfc" providerId="ADAL" clId="{B621EC4A-9DD6-4162-8B9E-0206B88128B4}" dt="2019-02-01T00:37:01.741" v="196" actId="14100"/>
          <ac:spMkLst>
            <pc:docMk/>
            <pc:sldMk cId="1943400048" sldId="262"/>
            <ac:spMk id="126" creationId="{00000000-0000-0000-0000-000000000000}"/>
          </ac:spMkLst>
        </pc:spChg>
        <pc:spChg chg="mod">
          <ac:chgData name="Song, Lixing" userId="d86a4794-d57c-4f6d-acee-3349d9d3edfc" providerId="ADAL" clId="{B621EC4A-9DD6-4162-8B9E-0206B88128B4}" dt="2019-02-01T00:39:54.916" v="245" actId="14100"/>
          <ac:spMkLst>
            <pc:docMk/>
            <pc:sldMk cId="1943400048" sldId="262"/>
            <ac:spMk id="127" creationId="{00000000-0000-0000-0000-000000000000}"/>
          </ac:spMkLst>
        </pc:spChg>
      </pc:sldChg>
      <pc:sldChg chg="modSp add">
        <pc:chgData name="Song, Lixing" userId="d86a4794-d57c-4f6d-acee-3349d9d3edfc" providerId="ADAL" clId="{B621EC4A-9DD6-4162-8B9E-0206B88128B4}" dt="2019-02-01T00:38:32.140" v="221" actId="5793"/>
        <pc:sldMkLst>
          <pc:docMk/>
          <pc:sldMk cId="150876317" sldId="265"/>
        </pc:sldMkLst>
        <pc:spChg chg="mod">
          <ac:chgData name="Song, Lixing" userId="d86a4794-d57c-4f6d-acee-3349d9d3edfc" providerId="ADAL" clId="{B621EC4A-9DD6-4162-8B9E-0206B88128B4}" dt="2019-02-01T00:38:32.140" v="221" actId="5793"/>
          <ac:spMkLst>
            <pc:docMk/>
            <pc:sldMk cId="150876317" sldId="265"/>
            <ac:spMk id="145" creationId="{00000000-0000-0000-0000-000000000000}"/>
          </ac:spMkLst>
        </pc:spChg>
      </pc:sldChg>
    </pc:docChg>
  </pc:docChgLst>
  <pc:docChgLst>
    <pc:chgData name="Song, Lixing" userId="d86a4794-d57c-4f6d-acee-3349d9d3edfc" providerId="ADAL" clId="{FA428DB7-6FC6-4F76-B4DF-6285BFF88F96}"/>
    <pc:docChg chg="custSel modSld">
      <pc:chgData name="Song, Lixing" userId="d86a4794-d57c-4f6d-acee-3349d9d3edfc" providerId="ADAL" clId="{FA428DB7-6FC6-4F76-B4DF-6285BFF88F96}" dt="2019-01-31T19:19:21.679" v="0" actId="478"/>
      <pc:docMkLst>
        <pc:docMk/>
      </pc:docMkLst>
    </pc:docChg>
  </pc:docChgLst>
  <pc:docChgLst>
    <pc:chgData name="Song, Lixing" userId="d86a4794-d57c-4f6d-acee-3349d9d3edfc" providerId="ADAL" clId="{8625469A-439A-40A6-B264-B2CE96E9A185}"/>
    <pc:docChg chg="undo custSel addSld delSld modSld sldOrd">
      <pc:chgData name="Song, Lixing" userId="d86a4794-d57c-4f6d-acee-3349d9d3edfc" providerId="ADAL" clId="{8625469A-439A-40A6-B264-B2CE96E9A185}" dt="2019-01-03T19:06:03.281" v="1853" actId="20577"/>
      <pc:docMkLst>
        <pc:docMk/>
      </pc:docMkLst>
      <pc:sldChg chg="addSp delSp modSp">
        <pc:chgData name="Song, Lixing" userId="d86a4794-d57c-4f6d-acee-3349d9d3edfc" providerId="ADAL" clId="{8625469A-439A-40A6-B264-B2CE96E9A185}" dt="2019-01-02T22:36:42.591" v="1654" actId="20577"/>
        <pc:sldMkLst>
          <pc:docMk/>
          <pc:sldMk cId="25011158" sldId="256"/>
        </pc:sldMkLst>
        <pc:spChg chg="mod">
          <ac:chgData name="Song, Lixing" userId="d86a4794-d57c-4f6d-acee-3349d9d3edfc" providerId="ADAL" clId="{8625469A-439A-40A6-B264-B2CE96E9A185}" dt="2019-01-02T21:30:15.997" v="10" actId="20577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8625469A-439A-40A6-B264-B2CE96E9A185}" dt="2019-01-02T21:30:19.034" v="11" actId="478"/>
          <ac:spMkLst>
            <pc:docMk/>
            <pc:sldMk cId="25011158" sldId="256"/>
            <ac:spMk id="4" creationId="{274FCC87-5C4D-5848-8347-13F19BA1FA30}"/>
          </ac:spMkLst>
        </pc:spChg>
        <pc:spChg chg="add">
          <ac:chgData name="Song, Lixing" userId="d86a4794-d57c-4f6d-acee-3349d9d3edfc" providerId="ADAL" clId="{8625469A-439A-40A6-B264-B2CE96E9A185}" dt="2019-01-02T22:36:42.591" v="1654" actId="20577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EA72FB51-3C55-48E6-B8CB-F36623DF4F9F}"/>
    <pc:docChg chg="undo custSel addSld delSld modSld sldOrd">
      <pc:chgData name="Song, Lixing" userId="d86a4794-d57c-4f6d-acee-3349d9d3edfc" providerId="ADAL" clId="{EA72FB51-3C55-48E6-B8CB-F36623DF4F9F}" dt="2019-01-31T18:30:31.102" v="1013" actId="20577"/>
      <pc:docMkLst>
        <pc:docMk/>
      </pc:docMkLst>
      <pc:sldChg chg="modSp">
        <pc:chgData name="Song, Lixing" userId="d86a4794-d57c-4f6d-acee-3349d9d3edfc" providerId="ADAL" clId="{EA72FB51-3C55-48E6-B8CB-F36623DF4F9F}" dt="2019-01-31T18:30:31.102" v="1013" actId="20577"/>
        <pc:sldMkLst>
          <pc:docMk/>
          <pc:sldMk cId="1379393564" sldId="257"/>
        </pc:sldMkLst>
        <pc:spChg chg="mod">
          <ac:chgData name="Song, Lixing" userId="d86a4794-d57c-4f6d-acee-3349d9d3edfc" providerId="ADAL" clId="{EA72FB51-3C55-48E6-B8CB-F36623DF4F9F}" dt="2019-01-31T18:30:31.102" v="1013" actId="20577"/>
          <ac:spMkLst>
            <pc:docMk/>
            <pc:sldMk cId="1379393564" sldId="257"/>
            <ac:spMk id="85" creationId="{00000000-0000-0000-0000-000000000000}"/>
          </ac:spMkLst>
        </pc:spChg>
      </pc:sldChg>
    </pc:docChg>
  </pc:docChgLst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5E3F1545-9865-4D0C-9B6A-C53785E4F7ED}"/>
  </pc:docChgLst>
  <pc:docChgLst>
    <pc:chgData name="Song, Lixing" userId="d86a4794-d57c-4f6d-acee-3349d9d3edfc" providerId="ADAL" clId="{F0C29CC9-244C-407B-88A3-D7424E8CE93E}"/>
    <pc:docChg chg="custSel addSld delSld modSld">
      <pc:chgData name="Song, Lixing" userId="d86a4794-d57c-4f6d-acee-3349d9d3edfc" providerId="ADAL" clId="{F0C29CC9-244C-407B-88A3-D7424E8CE93E}" dt="2019-02-07T18:29:08.330" v="215" actId="20577"/>
      <pc:docMkLst>
        <pc:docMk/>
      </pc:docMkLst>
      <pc:sldChg chg="modSp">
        <pc:chgData name="Song, Lixing" userId="d86a4794-d57c-4f6d-acee-3349d9d3edfc" providerId="ADAL" clId="{F0C29CC9-244C-407B-88A3-D7424E8CE93E}" dt="2019-02-05T17:33:54.865" v="85" actId="20577"/>
        <pc:sldMkLst>
          <pc:docMk/>
          <pc:sldMk cId="25011158" sldId="256"/>
        </pc:sldMkLst>
        <pc:spChg chg="mod">
          <ac:chgData name="Song, Lixing" userId="d86a4794-d57c-4f6d-acee-3349d9d3edfc" providerId="ADAL" clId="{F0C29CC9-244C-407B-88A3-D7424E8CE93E}" dt="2019-02-05T17:33:54.865" v="85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F0C29CC9-244C-407B-88A3-D7424E8CE93E}" dt="2019-02-04T15:39:55.182" v="51" actId="20577"/>
        <pc:sldMkLst>
          <pc:docMk/>
          <pc:sldMk cId="1379393564" sldId="257"/>
        </pc:sldMkLst>
        <pc:spChg chg="mod">
          <ac:chgData name="Song, Lixing" userId="d86a4794-d57c-4f6d-acee-3349d9d3edfc" providerId="ADAL" clId="{F0C29CC9-244C-407B-88A3-D7424E8CE93E}" dt="2019-02-04T15:39:55.182" v="51" actId="20577"/>
          <ac:spMkLst>
            <pc:docMk/>
            <pc:sldMk cId="1379393564" sldId="257"/>
            <ac:spMk id="85" creationId="{00000000-0000-0000-0000-000000000000}"/>
          </ac:spMkLst>
        </pc:spChg>
      </pc:sldChg>
      <pc:sldChg chg="delSp">
        <pc:chgData name="Song, Lixing" userId="d86a4794-d57c-4f6d-acee-3349d9d3edfc" providerId="ADAL" clId="{F0C29CC9-244C-407B-88A3-D7424E8CE93E}" dt="2019-02-07T18:20:21.013" v="86" actId="478"/>
        <pc:sldMkLst>
          <pc:docMk/>
          <pc:sldMk cId="2433285470" sldId="260"/>
        </pc:sldMkLst>
        <pc:spChg chg="del">
          <ac:chgData name="Song, Lixing" userId="d86a4794-d57c-4f6d-acee-3349d9d3edfc" providerId="ADAL" clId="{F0C29CC9-244C-407B-88A3-D7424E8CE93E}" dt="2019-02-07T18:20:21.013" v="86" actId="478"/>
          <ac:spMkLst>
            <pc:docMk/>
            <pc:sldMk cId="2433285470" sldId="260"/>
            <ac:spMk id="5" creationId="{972FFD38-CAB6-4A27-A9B5-5A06150C227B}"/>
          </ac:spMkLst>
        </pc:spChg>
      </pc:sldChg>
      <pc:sldChg chg="modSp add">
        <pc:chgData name="Song, Lixing" userId="d86a4794-d57c-4f6d-acee-3349d9d3edfc" providerId="ADAL" clId="{F0C29CC9-244C-407B-88A3-D7424E8CE93E}" dt="2019-02-07T18:29:08.330" v="215" actId="20577"/>
        <pc:sldMkLst>
          <pc:docMk/>
          <pc:sldMk cId="3804379813" sldId="267"/>
        </pc:sldMkLst>
        <pc:spChg chg="mod">
          <ac:chgData name="Song, Lixing" userId="d86a4794-d57c-4f6d-acee-3349d9d3edfc" providerId="ADAL" clId="{F0C29CC9-244C-407B-88A3-D7424E8CE93E}" dt="2019-02-07T18:21:22.175" v="115" actId="20577"/>
          <ac:spMkLst>
            <pc:docMk/>
            <pc:sldMk cId="3804379813" sldId="267"/>
            <ac:spMk id="2" creationId="{ACC23531-F56E-4839-AF63-ED9477CDAB70}"/>
          </ac:spMkLst>
        </pc:spChg>
        <pc:spChg chg="mod">
          <ac:chgData name="Song, Lixing" userId="d86a4794-d57c-4f6d-acee-3349d9d3edfc" providerId="ADAL" clId="{F0C29CC9-244C-407B-88A3-D7424E8CE93E}" dt="2019-02-07T18:29:08.330" v="215" actId="20577"/>
          <ac:spMkLst>
            <pc:docMk/>
            <pc:sldMk cId="3804379813" sldId="267"/>
            <ac:spMk id="3" creationId="{A14E2AE1-35C5-434E-8AA3-275517C86349}"/>
          </ac:spMkLst>
        </pc:spChg>
      </pc:sldChg>
      <pc:sldMasterChg chg="delSldLayout">
        <pc:chgData name="Song, Lixing" userId="d86a4794-d57c-4f6d-acee-3349d9d3edfc" providerId="ADAL" clId="{F0C29CC9-244C-407B-88A3-D7424E8CE93E}" dt="2019-02-04T15:40:00.117" v="53" actId="2696"/>
        <pc:sldMasterMkLst>
          <pc:docMk/>
          <pc:sldMasterMk cId="949477102" sldId="2147483672"/>
        </pc:sldMasterMkLst>
      </pc:sldMasterChg>
    </pc:docChg>
  </pc:docChgLst>
  <pc:docChgLst>
    <pc:chgData name="Song, Lixing" userId="d86a4794-d57c-4f6d-acee-3349d9d3edfc" providerId="ADAL" clId="{15F38F77-5154-6344-B0CC-E8BE3C6E9BB9}"/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B80D80A1-E137-4D68-AA90-42D55CF988D9}"/>
    <pc:docChg chg="undo custSel addSld delSld modSld">
      <pc:chgData name="Song, Lixing" userId="d86a4794-d57c-4f6d-acee-3349d9d3edfc" providerId="ADAL" clId="{B80D80A1-E137-4D68-AA90-42D55CF988D9}" dt="2019-01-17T20:51:51.276" v="1930" actId="1076"/>
      <pc:docMkLst>
        <pc:docMk/>
      </pc:docMkLst>
      <pc:sldChg chg="modSp">
        <pc:chgData name="Song, Lixing" userId="d86a4794-d57c-4f6d-acee-3349d9d3edfc" providerId="ADAL" clId="{B80D80A1-E137-4D68-AA90-42D55CF988D9}" dt="2019-01-11T20:31:49.050" v="17" actId="27636"/>
        <pc:sldMkLst>
          <pc:docMk/>
          <pc:sldMk cId="25011158" sldId="256"/>
        </pc:sldMkLst>
        <pc:spChg chg="mod">
          <ac:chgData name="Song, Lixing" userId="d86a4794-d57c-4f6d-acee-3349d9d3edfc" providerId="ADAL" clId="{B80D80A1-E137-4D68-AA90-42D55CF988D9}" dt="2019-01-11T20:31:49.050" v="17" actId="27636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DE4E7ECB-2978-1244-B374-6C6C0AE9F7D6}"/>
  </pc:docChgLst>
  <pc:docChgLst>
    <pc:chgData name="Hewner, Michael P" userId="S::hewner@rose-hulman.edu::7f3f83dd-6dfb-4127-a87f-c1714bd4fac9" providerId="AD" clId="Web-{FCACF040-063C-6F23-ABF3-184668B11C7C}"/>
    <pc:docChg chg="modSld">
      <pc:chgData name="Hewner, Michael P" userId="S::hewner@rose-hulman.edu::7f3f83dd-6dfb-4127-a87f-c1714bd4fac9" providerId="AD" clId="Web-{FCACF040-063C-6F23-ABF3-184668B11C7C}" dt="2019-01-17T12:54:48.978" v="7" actId="14100"/>
      <pc:docMkLst>
        <pc:docMk/>
      </pc:docMkLst>
    </pc:docChg>
  </pc:docChgLst>
  <pc:docChgLst>
    <pc:chgData name="Song, Lixing" userId="d86a4794-d57c-4f6d-acee-3349d9d3edfc" providerId="ADAL" clId="{DE510D8C-7A8F-4C1E-B129-432EFF16AAA3}"/>
    <pc:docChg chg="undo custSel addSld delSld modSld">
      <pc:chgData name="Song, Lixing" userId="d86a4794-d57c-4f6d-acee-3349d9d3edfc" providerId="ADAL" clId="{DE510D8C-7A8F-4C1E-B129-432EFF16AAA3}" dt="2018-12-18T19:13:37.859" v="215" actId="207"/>
      <pc:docMkLst>
        <pc:docMk/>
      </pc:docMkLst>
    </pc:docChg>
  </pc:docChgLst>
  <pc:docChgLst>
    <pc:chgData name="Hewner, Michael P" userId="S::hewner@rose-hulman.edu::7f3f83dd-6dfb-4127-a87f-c1714bd4fac9" providerId="AD" clId="Web-{9A73A866-8308-5905-DB48-5AF851434F32}"/>
    <pc:docChg chg="addSld modSld">
      <pc:chgData name="Hewner, Michael P" userId="S::hewner@rose-hulman.edu::7f3f83dd-6dfb-4127-a87f-c1714bd4fac9" providerId="AD" clId="Web-{9A73A866-8308-5905-DB48-5AF851434F32}" dt="2019-01-17T17:17:07.999" v="364" actId="20577"/>
      <pc:docMkLst>
        <pc:docMk/>
      </pc:docMkLst>
    </pc:docChg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560DAE8F-EC11-0B4B-88CC-7E2C494E737F}"/>
  </pc:docChgLst>
  <pc:docChgLst>
    <pc:chgData name="Song, Lixing" userId="d86a4794-d57c-4f6d-acee-3349d9d3edfc" providerId="ADAL" clId="{9E87C597-9CCC-9D40-AF98-FA57E59EE777}"/>
  </pc:docChgLst>
  <pc:docChgLst>
    <pc:chgData name="Song, Lixing" userId="d86a4794-d57c-4f6d-acee-3349d9d3edfc" providerId="ADAL" clId="{6A3B845D-E244-4846-AE4A-F6991B6B8D28}"/>
    <pc:docChg chg="undo custSel addSld delSld modSld sldOrd">
      <pc:chgData name="Song, Lixing" userId="d86a4794-d57c-4f6d-acee-3349d9d3edfc" providerId="ADAL" clId="{6A3B845D-E244-4846-AE4A-F6991B6B8D28}" dt="2019-01-24T19:14:02.081" v="1258" actId="2696"/>
      <pc:docMkLst>
        <pc:docMk/>
      </pc:docMkLst>
      <pc:sldChg chg="modSp">
        <pc:chgData name="Song, Lixing" userId="d86a4794-d57c-4f6d-acee-3349d9d3edfc" providerId="ADAL" clId="{6A3B845D-E244-4846-AE4A-F6991B6B8D28}" dt="2019-01-18T00:19:39.322" v="8" actId="20577"/>
        <pc:sldMkLst>
          <pc:docMk/>
          <pc:sldMk cId="25011158" sldId="256"/>
        </pc:sldMkLst>
        <pc:spChg chg="mod">
          <ac:chgData name="Song, Lixing" userId="d86a4794-d57c-4f6d-acee-3349d9d3edfc" providerId="ADAL" clId="{6A3B845D-E244-4846-AE4A-F6991B6B8D28}" dt="2019-01-18T00:19:39.322" v="8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9F0C0119-4A4E-FD49-92D0-D1E0275E8FC9}"/>
    <pc:docChg chg="modSld">
      <pc:chgData name="Song, Lixing" userId="d86a4794-d57c-4f6d-acee-3349d9d3edfc" providerId="ADAL" clId="{9F0C0119-4A4E-FD49-92D0-D1E0275E8FC9}" dt="2018-12-18T02:23:53.605" v="50"/>
      <pc:docMkLst>
        <pc:docMk/>
      </pc:docMkLst>
    </pc:docChg>
  </pc:docChgLst>
  <pc:docChgLst>
    <pc:chgData name="Song, Lixing" userId="d86a4794-d57c-4f6d-acee-3349d9d3edfc" providerId="ADAL" clId="{B2A8F169-6625-48EE-A6FE-8702AC91C34F}"/>
    <pc:docChg chg="addSld delSld modSld">
      <pc:chgData name="Song, Lixing" userId="d86a4794-d57c-4f6d-acee-3349d9d3edfc" providerId="ADAL" clId="{B2A8F169-6625-48EE-A6FE-8702AC91C34F}" dt="2019-01-28T21:22:14.010" v="36" actId="2696"/>
      <pc:docMkLst>
        <pc:docMk/>
      </pc:docMkLst>
      <pc:sldChg chg="modSp">
        <pc:chgData name="Song, Lixing" userId="d86a4794-d57c-4f6d-acee-3349d9d3edfc" providerId="ADAL" clId="{B2A8F169-6625-48EE-A6FE-8702AC91C34F}" dt="2019-01-28T21:21:36.895" v="34" actId="20577"/>
        <pc:sldMkLst>
          <pc:docMk/>
          <pc:sldMk cId="25011158" sldId="256"/>
        </pc:sldMkLst>
        <pc:spChg chg="mod">
          <ac:chgData name="Song, Lixing" userId="d86a4794-d57c-4f6d-acee-3349d9d3edfc" providerId="ADAL" clId="{B2A8F169-6625-48EE-A6FE-8702AC91C34F}" dt="2019-01-28T21:21:36.895" v="34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add">
        <pc:chgData name="Song, Lixing" userId="d86a4794-d57c-4f6d-acee-3349d9d3edfc" providerId="ADAL" clId="{B2A8F169-6625-48EE-A6FE-8702AC91C34F}" dt="2019-01-28T21:21:20.976" v="10" actId="2696"/>
        <pc:sldMkLst>
          <pc:docMk/>
          <pc:sldMk cId="1379393564" sldId="257"/>
        </pc:sldMkLst>
      </pc:sldChg>
    </pc:docChg>
  </pc:docChgLst>
  <pc:docChgLst>
    <pc:chgData name="Hewner, Michael P" userId="S::hewner@rose-hulman.edu::7f3f83dd-6dfb-4127-a87f-c1714bd4fac9" providerId="AD" clId="Web-{8A75AB8D-89EF-8CD1-A468-00DA4915BB3A}"/>
    <pc:docChg chg="addSld modSld">
      <pc:chgData name="Hewner, Michael P" userId="S::hewner@rose-hulman.edu::7f3f83dd-6dfb-4127-a87f-c1714bd4fac9" providerId="AD" clId="Web-{8A75AB8D-89EF-8CD1-A468-00DA4915BB3A}" dt="2018-12-14T19:47:49.507" v="13" actId="20577"/>
      <pc:docMkLst>
        <pc:docMk/>
      </pc:docMkLst>
    </pc:docChg>
  </pc:docChgLst>
  <pc:docChgLst>
    <pc:chgData name="Song, Lixing" userId="d86a4794-d57c-4f6d-acee-3349d9d3edfc" providerId="ADAL" clId="{3DB7AE05-0F07-FE4F-998C-F915C7572059}"/>
  </pc:docChgLst>
  <pc:docChgLst>
    <pc:chgData name="Song, Lixing" userId="S::song3@rose-hulman.edu::d86a4794-d57c-4f6d-acee-3349d9d3edfc" providerId="AD" clId="Web-{A444728C-76FF-E237-8848-EF04C33607FA}"/>
    <pc:docChg chg="addSld modSld sldOrd">
      <pc:chgData name="Song, Lixing" userId="S::song3@rose-hulman.edu::d86a4794-d57c-4f6d-acee-3349d9d3edfc" providerId="AD" clId="Web-{A444728C-76FF-E237-8848-EF04C33607FA}" dt="2018-12-14T22:48:06.531" v="108" actId="20577"/>
      <pc:docMkLst>
        <pc:docMk/>
      </pc:docMkLst>
    </pc:docChg>
  </pc:docChgLst>
  <pc:docChgLst>
    <pc:chgData name="Song, Lixing" userId="d86a4794-d57c-4f6d-acee-3349d9d3edfc" providerId="ADAL" clId="{53757956-B339-FC40-B6BE-547360A777CE}"/>
    <pc:docChg chg="modSld">
      <pc:chgData name="Song, Lixing" userId="d86a4794-d57c-4f6d-acee-3349d9d3edfc" providerId="ADAL" clId="{53757956-B339-FC40-B6BE-547360A777CE}" dt="2019-01-21T03:37:29.127" v="3" actId="404"/>
      <pc:docMkLst>
        <pc:docMk/>
      </pc:docMkLst>
    </pc:docChg>
  </pc:docChgLst>
  <pc:docChgLst>
    <pc:chgData name="Hewner, Michael P" userId="S::hewner@rose-hulman.edu::7f3f83dd-6dfb-4127-a87f-c1714bd4fac9" providerId="AD" clId="Web-{8E4C6C1C-93EF-C2C0-FB20-5368EA8B2A6C}"/>
    <pc:docChg chg="addSld modSld sldOrd">
      <pc:chgData name="Hewner, Michael P" userId="S::hewner@rose-hulman.edu::7f3f83dd-6dfb-4127-a87f-c1714bd4fac9" providerId="AD" clId="Web-{8E4C6C1C-93EF-C2C0-FB20-5368EA8B2A6C}" dt="2019-01-24T17:38:06.286" v="1030"/>
      <pc:docMkLst>
        <pc:docMk/>
      </pc:docMkLst>
    </pc:docChg>
  </pc:docChgLst>
  <pc:docChgLst>
    <pc:chgData name="Song, Lixing" userId="d86a4794-d57c-4f6d-acee-3349d9d3edfc" providerId="ADAL" clId="{2AB22C5A-DF0E-4DBB-B301-64B89BD0186E}"/>
    <pc:docChg chg="undo custSel addSld delSld modSld sldOrd">
      <pc:chgData name="Song, Lixing" userId="d86a4794-d57c-4f6d-acee-3349d9d3edfc" providerId="ADAL" clId="{2AB22C5A-DF0E-4DBB-B301-64B89BD0186E}" dt="2019-01-25T04:30:48.272" v="1246" actId="14100"/>
      <pc:docMkLst>
        <pc:docMk/>
      </pc:docMkLst>
      <pc:sldChg chg="modSp">
        <pc:chgData name="Song, Lixing" userId="d86a4794-d57c-4f6d-acee-3349d9d3edfc" providerId="ADAL" clId="{2AB22C5A-DF0E-4DBB-B301-64B89BD0186E}" dt="2019-01-25T03:27:35.578" v="19" actId="20577"/>
        <pc:sldMkLst>
          <pc:docMk/>
          <pc:sldMk cId="25011158" sldId="256"/>
        </pc:sldMkLst>
        <pc:spChg chg="mod">
          <ac:chgData name="Song, Lixing" userId="d86a4794-d57c-4f6d-acee-3349d9d3edfc" providerId="ADAL" clId="{2AB22C5A-DF0E-4DBB-B301-64B89BD0186E}" dt="2019-01-25T03:27:35.578" v="19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1BEBD2B7-0CAE-5746-9DD2-9AA1789FF38E}"/>
    <pc:docChg chg="custSel modSld">
      <pc:chgData name="Song, Lixing" userId="d86a4794-d57c-4f6d-acee-3349d9d3edfc" providerId="ADAL" clId="{1BEBD2B7-0CAE-5746-9DD2-9AA1789FF38E}" dt="2019-01-31T01:47:29.034" v="550" actId="1076"/>
      <pc:docMkLst>
        <pc:docMk/>
      </pc:docMkLst>
    </pc:docChg>
  </pc:docChgLst>
  <pc:docChgLst>
    <pc:chgData name="Song, Lixing" userId="d86a4794-d57c-4f6d-acee-3349d9d3edfc" providerId="ADAL" clId="{57BE710F-CAAC-5C4C-B1E2-33D10347FAC9}"/>
  </pc:docChgLst>
  <pc:docChgLst>
    <pc:chgData name="Hewner, Michael P" userId="S::hewner@rose-hulman.edu::7f3f83dd-6dfb-4127-a87f-c1714bd4fac9" providerId="AD" clId="Web-{DC35DF28-5C97-8D0B-6CE9-1369CF78003E}"/>
    <pc:docChg chg="addSld modSld">
      <pc:chgData name="Hewner, Michael P" userId="S::hewner@rose-hulman.edu::7f3f83dd-6dfb-4127-a87f-c1714bd4fac9" providerId="AD" clId="Web-{DC35DF28-5C97-8D0B-6CE9-1369CF78003E}" dt="2019-02-07T12:52:54.583" v="180" actId="20577"/>
      <pc:docMkLst>
        <pc:docMk/>
      </pc:docMkLst>
      <pc:sldChg chg="modSp">
        <pc:chgData name="Hewner, Michael P" userId="S::hewner@rose-hulman.edu::7f3f83dd-6dfb-4127-a87f-c1714bd4fac9" providerId="AD" clId="Web-{DC35DF28-5C97-8D0B-6CE9-1369CF78003E}" dt="2019-02-07T12:49:08.198" v="32" actId="20577"/>
        <pc:sldMkLst>
          <pc:docMk/>
          <pc:sldMk cId="150876317" sldId="265"/>
        </pc:sldMkLst>
        <pc:spChg chg="mod">
          <ac:chgData name="Hewner, Michael P" userId="S::hewner@rose-hulman.edu::7f3f83dd-6dfb-4127-a87f-c1714bd4fac9" providerId="AD" clId="Web-{DC35DF28-5C97-8D0B-6CE9-1369CF78003E}" dt="2019-02-07T12:49:08.198" v="32" actId="20577"/>
          <ac:spMkLst>
            <pc:docMk/>
            <pc:sldMk cId="150876317" sldId="265"/>
            <ac:spMk id="145" creationId="{00000000-0000-0000-0000-000000000000}"/>
          </ac:spMkLst>
        </pc:spChg>
      </pc:sldChg>
      <pc:sldChg chg="modSp new">
        <pc:chgData name="Hewner, Michael P" userId="S::hewner@rose-hulman.edu::7f3f83dd-6dfb-4127-a87f-c1714bd4fac9" providerId="AD" clId="Web-{DC35DF28-5C97-8D0B-6CE9-1369CF78003E}" dt="2019-02-07T12:52:54.583" v="179" actId="20577"/>
        <pc:sldMkLst>
          <pc:docMk/>
          <pc:sldMk cId="4017857072" sldId="266"/>
        </pc:sldMkLst>
        <pc:spChg chg="mod">
          <ac:chgData name="Hewner, Michael P" userId="S::hewner@rose-hulman.edu::7f3f83dd-6dfb-4127-a87f-c1714bd4fac9" providerId="AD" clId="Web-{DC35DF28-5C97-8D0B-6CE9-1369CF78003E}" dt="2019-02-07T12:50:48.453" v="36" actId="20577"/>
          <ac:spMkLst>
            <pc:docMk/>
            <pc:sldMk cId="4017857072" sldId="266"/>
            <ac:spMk id="2" creationId="{1BB3F4F6-BBA3-4847-A70F-5E5B5538DDBD}"/>
          </ac:spMkLst>
        </pc:spChg>
        <pc:spChg chg="mod">
          <ac:chgData name="Hewner, Michael P" userId="S::hewner@rose-hulman.edu::7f3f83dd-6dfb-4127-a87f-c1714bd4fac9" providerId="AD" clId="Web-{DC35DF28-5C97-8D0B-6CE9-1369CF78003E}" dt="2019-02-07T12:52:54.583" v="179" actId="20577"/>
          <ac:spMkLst>
            <pc:docMk/>
            <pc:sldMk cId="4017857072" sldId="266"/>
            <ac:spMk id="3" creationId="{7C5F29F8-B5BC-4125-84BD-BEE7FB625035}"/>
          </ac:spMkLst>
        </pc:spChg>
      </pc:sldChg>
    </pc:docChg>
  </pc:docChgLst>
  <pc:docChgLst>
    <pc:chgData name="Hewner, Michael P" userId="S::hewner@rose-hulman.edu::7f3f83dd-6dfb-4127-a87f-c1714bd4fac9" providerId="AD" clId="Web-{BED898F0-5C4E-4E2B-05B8-62EB02E2E38B}"/>
    <pc:docChg chg="modSld">
      <pc:chgData name="Hewner, Michael P" userId="S::hewner@rose-hulman.edu::7f3f83dd-6dfb-4127-a87f-c1714bd4fac9" providerId="AD" clId="Web-{BED898F0-5C4E-4E2B-05B8-62EB02E2E38B}" dt="2018-12-18T12:49:30.248" v="8" actId="20577"/>
      <pc:docMkLst>
        <pc:docMk/>
      </pc:docMkLst>
    </pc:docChg>
  </pc:docChgLst>
  <pc:docChgLst>
    <pc:chgData name="Song, Lixing" userId="d86a4794-d57c-4f6d-acee-3349d9d3edfc" providerId="ADAL" clId="{5D69B093-118D-1741-8919-161214198A6C}"/>
  </pc:docChgLst>
  <pc:docChgLst>
    <pc:chgData name="Song, Lixing" userId="d86a4794-d57c-4f6d-acee-3349d9d3edfc" providerId="ADAL" clId="{E6A4A57A-7BA1-4943-B287-0650F3813B88}"/>
  </pc:docChgLst>
  <pc:docChgLst>
    <pc:chgData name="Song, Lixing" userId="d86a4794-d57c-4f6d-acee-3349d9d3edfc" providerId="ADAL" clId="{52D2F74D-23E4-422A-9038-805DBA046A7B}"/>
    <pc:docChg chg="custSel addSld delSld modSld sldOrd">
      <pc:chgData name="Song, Lixing" userId="d86a4794-d57c-4f6d-acee-3349d9d3edfc" providerId="ADAL" clId="{52D2F74D-23E4-422A-9038-805DBA046A7B}" dt="2019-01-28T21:17:27.494" v="361" actId="2696"/>
      <pc:docMkLst>
        <pc:docMk/>
      </pc:docMkLst>
      <pc:sldChg chg="modSp">
        <pc:chgData name="Song, Lixing" userId="d86a4794-d57c-4f6d-acee-3349d9d3edfc" providerId="ADAL" clId="{52D2F74D-23E4-422A-9038-805DBA046A7B}" dt="2019-01-25T04:36:43.091" v="5" actId="20577"/>
        <pc:sldMkLst>
          <pc:docMk/>
          <pc:sldMk cId="25011158" sldId="256"/>
        </pc:sldMkLst>
        <pc:spChg chg="mod">
          <ac:chgData name="Song, Lixing" userId="d86a4794-d57c-4f6d-acee-3349d9d3edfc" providerId="ADAL" clId="{52D2F74D-23E4-422A-9038-805DBA046A7B}" dt="2019-01-25T04:36:43.091" v="5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7BB45646-90E1-44D8-AF19-297232EBBE5C}"/>
    <pc:docChg chg="custSel addSld modSld">
      <pc:chgData name="Song, Lixing" userId="d86a4794-d57c-4f6d-acee-3349d9d3edfc" providerId="ADAL" clId="{7BB45646-90E1-44D8-AF19-297232EBBE5C}" dt="2019-01-03T21:42:56.782" v="270"/>
      <pc:docMkLst>
        <pc:docMk/>
      </pc:docMkLst>
    </pc:docChg>
  </pc:docChgLst>
  <pc:docChgLst>
    <pc:chgData name="Song, Lixing" userId="d86a4794-d57c-4f6d-acee-3349d9d3edfc" providerId="ADAL" clId="{2BF19508-BC35-4CE7-ABDA-B0619FE8A7CB}"/>
    <pc:docChg chg="undo custSel addSld delSld modSld sldOrd">
      <pc:chgData name="Song, Lixing" userId="d86a4794-d57c-4f6d-acee-3349d9d3edfc" providerId="ADAL" clId="{2BF19508-BC35-4CE7-ABDA-B0619FE8A7CB}" dt="2019-01-17T23:14:55.885" v="1258" actId="20577"/>
      <pc:docMkLst>
        <pc:docMk/>
      </pc:docMkLst>
      <pc:sldChg chg="modSp">
        <pc:chgData name="Song, Lixing" userId="d86a4794-d57c-4f6d-acee-3349d9d3edfc" providerId="ADAL" clId="{2BF19508-BC35-4CE7-ABDA-B0619FE8A7CB}" dt="2019-01-17T21:00:53.890" v="28" actId="20577"/>
        <pc:sldMkLst>
          <pc:docMk/>
          <pc:sldMk cId="25011158" sldId="256"/>
        </pc:sldMkLst>
        <pc:spChg chg="mod">
          <ac:chgData name="Song, Lixing" userId="d86a4794-d57c-4f6d-acee-3349d9d3edfc" providerId="ADAL" clId="{2BF19508-BC35-4CE7-ABDA-B0619FE8A7CB}" dt="2019-01-17T21:00:53.890" v="28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C5F6EF1B-B238-4AE6-B5E6-517D272D2DA8}"/>
    <pc:docChg chg="undo custSel addSld delSld modSld">
      <pc:chgData name="Song, Lixing" userId="d86a4794-d57c-4f6d-acee-3349d9d3edfc" providerId="ADAL" clId="{C5F6EF1B-B238-4AE6-B5E6-517D272D2DA8}" dt="2019-01-08T18:26:16.544" v="1848" actId="113"/>
      <pc:docMkLst>
        <pc:docMk/>
      </pc:docMkLst>
      <pc:sldChg chg="modSp">
        <pc:chgData name="Song, Lixing" userId="d86a4794-d57c-4f6d-acee-3349d9d3edfc" providerId="ADAL" clId="{C5F6EF1B-B238-4AE6-B5E6-517D272D2DA8}" dt="2019-01-03T21:46:54.078" v="0" actId="20577"/>
        <pc:sldMkLst>
          <pc:docMk/>
          <pc:sldMk cId="25011158" sldId="256"/>
        </pc:sldMkLst>
        <pc:spChg chg="mod">
          <ac:chgData name="Song, Lixing" userId="d86a4794-d57c-4f6d-acee-3349d9d3edfc" providerId="ADAL" clId="{C5F6EF1B-B238-4AE6-B5E6-517D272D2DA8}" dt="2019-01-03T21:46:54.078" v="0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6e5f43e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6e5f43e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8024f23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8024f23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03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8024f23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8024f23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63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Virtual Memory: TLB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Monday, February 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F4F6-BBA3-4847-A70F-5E5B5538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Next week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29F8-B5BC-4125-84BD-BEE7FB62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Monday – in class activity similar to BareMetal OS question on Exam2</a:t>
            </a:r>
          </a:p>
          <a:p>
            <a:r>
              <a:rPr lang="en-US">
                <a:cs typeface="Calibri"/>
              </a:rPr>
              <a:t>Tuesday – more general Exam 2 preparation</a:t>
            </a:r>
          </a:p>
          <a:p>
            <a:r>
              <a:rPr lang="en-US">
                <a:cs typeface="Calibri"/>
              </a:rPr>
              <a:t>Wednesday – Exam 2 Computer Part</a:t>
            </a:r>
          </a:p>
          <a:p>
            <a:r>
              <a:rPr lang="en-US">
                <a:cs typeface="Calibri"/>
              </a:rPr>
              <a:t>Thursday – Exam 2 Paper Part</a:t>
            </a:r>
          </a:p>
          <a:p>
            <a:r>
              <a:rPr lang="en-US">
                <a:cs typeface="Calibri"/>
              </a:rPr>
              <a:t>Friday – Your M5 + extra features are due</a:t>
            </a:r>
          </a:p>
          <a:p>
            <a:r>
              <a:rPr lang="en-US">
                <a:cs typeface="Calibri"/>
              </a:rPr>
              <a:t>Saturday – done with CSSE332!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78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Questions</a:t>
            </a:r>
            <a:endParaRPr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Problem: E</a:t>
            </a:r>
            <a:r>
              <a:rPr lang="en" dirty="0"/>
              <a:t>ach memory access requires us to lookup the corresponding </a:t>
            </a:r>
            <a:r>
              <a:rPr lang="en" b="1" dirty="0">
                <a:solidFill>
                  <a:srgbClr val="DCB439"/>
                </a:solidFill>
              </a:rPr>
              <a:t>PTE</a:t>
            </a:r>
            <a:r>
              <a:rPr lang="en" dirty="0"/>
              <a:t>, we need to perform </a:t>
            </a:r>
            <a:r>
              <a:rPr lang="en-US" dirty="0"/>
              <a:t>at least </a:t>
            </a:r>
            <a:r>
              <a:rPr lang="en" dirty="0"/>
              <a:t>two</a:t>
            </a:r>
            <a:r>
              <a:rPr lang="en" b="1" dirty="0">
                <a:solidFill>
                  <a:srgbClr val="4A3651"/>
                </a:solidFill>
              </a:rPr>
              <a:t> physical memory accesses</a:t>
            </a:r>
            <a:r>
              <a:rPr lang="en" dirty="0"/>
              <a:t> per</a:t>
            </a:r>
            <a:r>
              <a:rPr lang="en" b="1" dirty="0">
                <a:solidFill>
                  <a:srgbClr val="5AABBC"/>
                </a:solidFill>
              </a:rPr>
              <a:t> virtual address</a:t>
            </a:r>
            <a:r>
              <a:rPr lang="en-US" dirty="0"/>
              <a:t> ?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Translation-lookaside buffer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39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TLBs: </a:t>
            </a:r>
            <a:r>
              <a:rPr lang="en">
                <a:solidFill>
                  <a:srgbClr val="DCB439"/>
                </a:solidFill>
              </a:rPr>
              <a:t>Faster Memory Access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834631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 dirty="0">
                <a:solidFill>
                  <a:srgbClr val="5F1709"/>
                </a:solidFill>
              </a:rPr>
              <a:t>Problem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/>
              <a:t>Each </a:t>
            </a:r>
            <a:r>
              <a:rPr lang="en" sz="2400" b="1" dirty="0">
                <a:solidFill>
                  <a:srgbClr val="5AABBC"/>
                </a:solidFill>
              </a:rPr>
              <a:t>virtual memory</a:t>
            </a:r>
            <a:r>
              <a:rPr lang="en" sz="2400" dirty="0"/>
              <a:t> access requires</a:t>
            </a:r>
            <a:r>
              <a:rPr lang="en" sz="2400" b="1" dirty="0">
                <a:solidFill>
                  <a:srgbClr val="5F1709"/>
                </a:solidFill>
              </a:rPr>
              <a:t> two fetches</a:t>
            </a:r>
            <a:r>
              <a:rPr lang="en" sz="2400" dirty="0"/>
              <a:t> from</a:t>
            </a:r>
            <a:r>
              <a:rPr lang="en" sz="2400" b="1" dirty="0">
                <a:solidFill>
                  <a:srgbClr val="4A3651"/>
                </a:solidFill>
              </a:rPr>
              <a:t> physical memory</a:t>
            </a:r>
            <a:endParaRPr sz="2400" b="1" dirty="0">
              <a:solidFill>
                <a:srgbClr val="4A365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/>
          </a:p>
          <a:p>
            <a:pPr indent="-381000">
              <a:lnSpc>
                <a:spcPct val="100000"/>
              </a:lnSpc>
              <a:buSzPts val="2400"/>
            </a:pPr>
            <a:r>
              <a:rPr lang="en" sz="2400" dirty="0"/>
              <a:t>The first for the </a:t>
            </a:r>
            <a:r>
              <a:rPr lang="en" sz="2400" b="1" dirty="0">
                <a:solidFill>
                  <a:srgbClr val="DCB439"/>
                </a:solidFill>
              </a:rPr>
              <a:t>PTE</a:t>
            </a:r>
            <a:r>
              <a:rPr lang="en" sz="2400" dirty="0"/>
              <a:t> to perform the</a:t>
            </a:r>
            <a:r>
              <a:rPr lang="en" sz="2400" b="1" dirty="0">
                <a:solidFill>
                  <a:srgbClr val="999623"/>
                </a:solidFill>
              </a:rPr>
              <a:t> address translation</a:t>
            </a:r>
            <a:br>
              <a:rPr lang="en" sz="2400" b="1" dirty="0">
                <a:solidFill>
                  <a:srgbClr val="999623"/>
                </a:solidFill>
              </a:rPr>
            </a:br>
            <a:endParaRPr sz="2400" b="1" dirty="0">
              <a:solidFill>
                <a:srgbClr val="999623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 dirty="0"/>
              <a:t>The second for the data itself</a:t>
            </a:r>
            <a:endParaRPr sz="2400" dirty="0"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4294967295"/>
          </p:nvPr>
        </p:nvSpPr>
        <p:spPr>
          <a:xfrm>
            <a:off x="7008242" y="1602419"/>
            <a:ext cx="4345557" cy="49672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465510"/>
                </a:solidFill>
              </a:rPr>
              <a:t>Solution</a:t>
            </a:r>
            <a:endParaRPr b="1" dirty="0">
              <a:solidFill>
                <a:srgbClr val="465510"/>
              </a:solidFill>
            </a:endParaRPr>
          </a:p>
          <a:p>
            <a:pPr marL="0" indent="0">
              <a:buNone/>
            </a:pPr>
            <a:endParaRPr sz="1400" dirty="0"/>
          </a:p>
          <a:p>
            <a:pPr marL="0" indent="0">
              <a:buNone/>
            </a:pPr>
            <a:r>
              <a:rPr lang="en" sz="2400" dirty="0"/>
              <a:t>Add a </a:t>
            </a:r>
            <a:r>
              <a:rPr lang="en" sz="2400" b="1" dirty="0">
                <a:solidFill>
                  <a:srgbClr val="465510"/>
                </a:solidFill>
              </a:rPr>
              <a:t>cache (</a:t>
            </a:r>
            <a:r>
              <a:rPr lang="en-US" sz="2400" b="1" dirty="0">
                <a:solidFill>
                  <a:srgbClr val="465510"/>
                </a:solidFill>
              </a:rPr>
              <a:t>super-duper fast</a:t>
            </a:r>
            <a:r>
              <a:rPr lang="en" sz="2400" b="1" dirty="0">
                <a:solidFill>
                  <a:srgbClr val="465510"/>
                </a:solidFill>
              </a:rPr>
              <a:t>)</a:t>
            </a:r>
            <a:r>
              <a:rPr lang="en" sz="2400" dirty="0"/>
              <a:t> called the </a:t>
            </a:r>
            <a:r>
              <a:rPr lang="en" sz="2400" b="1" dirty="0">
                <a:solidFill>
                  <a:srgbClr val="4A3651"/>
                </a:solidFill>
              </a:rPr>
              <a:t>translation-lookaside buffer (TLB)</a:t>
            </a:r>
            <a:r>
              <a:rPr lang="en" sz="2400" dirty="0">
                <a:solidFill>
                  <a:srgbClr val="000000"/>
                </a:solidFill>
              </a:rPr>
              <a:t> to the</a:t>
            </a:r>
            <a:r>
              <a:rPr lang="en" sz="2400" b="1" dirty="0">
                <a:solidFill>
                  <a:srgbClr val="4A3651"/>
                </a:solidFill>
              </a:rPr>
              <a:t> MMU </a:t>
            </a:r>
            <a:r>
              <a:rPr lang="en" sz="2400" dirty="0"/>
              <a:t>and use it to store </a:t>
            </a:r>
            <a:r>
              <a:rPr lang="en" sz="2400" b="1" dirty="0">
                <a:solidFill>
                  <a:srgbClr val="999623"/>
                </a:solidFill>
              </a:rPr>
              <a:t>address translations:</a:t>
            </a:r>
            <a:endParaRPr sz="2400" b="1" dirty="0">
              <a:solidFill>
                <a:srgbClr val="999623"/>
              </a:solidFill>
            </a:endParaRPr>
          </a:p>
          <a:p>
            <a:pPr marL="0" indent="0">
              <a:buNone/>
            </a:pPr>
            <a:endParaRPr sz="1800" b="1" dirty="0">
              <a:solidFill>
                <a:srgbClr val="999623"/>
              </a:solidFill>
            </a:endParaRPr>
          </a:p>
          <a:p>
            <a:pPr marL="0" indent="0">
              <a:buNone/>
            </a:pPr>
            <a:r>
              <a:rPr lang="en" sz="2400" i="1" dirty="0">
                <a:solidFill>
                  <a:srgbClr val="000000"/>
                </a:solidFill>
              </a:rPr>
              <a:t>Upon</a:t>
            </a:r>
            <a:r>
              <a:rPr lang="en" sz="2400" b="1" i="1" dirty="0">
                <a:solidFill>
                  <a:srgbClr val="5AABBC"/>
                </a:solidFill>
              </a:rPr>
              <a:t> virtual memory reference</a:t>
            </a:r>
            <a:r>
              <a:rPr lang="en" sz="2400" i="1" dirty="0">
                <a:solidFill>
                  <a:srgbClr val="000000"/>
                </a:solidFill>
              </a:rPr>
              <a:t>, check </a:t>
            </a:r>
            <a:r>
              <a:rPr lang="en" sz="2400" b="1" i="1" dirty="0">
                <a:solidFill>
                  <a:srgbClr val="4A3651"/>
                </a:solidFill>
              </a:rPr>
              <a:t>TLB</a:t>
            </a:r>
            <a:r>
              <a:rPr lang="en" sz="2400" i="1" dirty="0">
                <a:solidFill>
                  <a:srgbClr val="000000"/>
                </a:solidFill>
              </a:rPr>
              <a:t> for translation, and if present use that without consulting </a:t>
            </a:r>
            <a:r>
              <a:rPr lang="en" sz="2400" b="1" i="1" dirty="0">
                <a:solidFill>
                  <a:srgbClr val="002B5B"/>
                </a:solidFill>
              </a:rPr>
              <a:t>page table</a:t>
            </a:r>
            <a:endParaRPr sz="2400" b="1" i="1" dirty="0">
              <a:solidFill>
                <a:srgbClr val="002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0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C973E-C205-4533-A1C2-EB8AAA98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TLB: Work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A01C8-F3CD-46E6-B3AC-D9290B74C946}"/>
              </a:ext>
            </a:extLst>
          </p:cNvPr>
          <p:cNvSpPr/>
          <p:nvPr/>
        </p:nvSpPr>
        <p:spPr>
          <a:xfrm>
            <a:off x="838200" y="1863290"/>
            <a:ext cx="912254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C27B0"/>
                </a:solidFill>
                <a:latin typeface="Roboto Mono"/>
              </a:rPr>
              <a:t>Given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 err="1">
                <a:solidFill>
                  <a:srgbClr val="9C27B0"/>
                </a:solidFill>
                <a:latin typeface="Roboto Mono"/>
              </a:rPr>
              <a:t>PageNumber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9C27B0"/>
                </a:solidFill>
                <a:latin typeface="Roboto Mono"/>
              </a:rPr>
              <a:t>Check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TLB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9C27B0"/>
                </a:solidFill>
                <a:latin typeface="Roboto Mono"/>
              </a:rPr>
              <a:t>If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found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: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sz="2800" dirty="0">
                <a:solidFill>
                  <a:srgbClr val="9C27B0"/>
                </a:solidFill>
                <a:latin typeface="Roboto Mono"/>
              </a:rPr>
              <a:t>Use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the </a:t>
            </a:r>
            <a:r>
              <a:rPr lang="en-US" sz="2800" dirty="0" err="1">
                <a:solidFill>
                  <a:srgbClr val="9C27B0"/>
                </a:solidFill>
                <a:latin typeface="Roboto Mono"/>
              </a:rPr>
              <a:t>FrameNumber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to calculate the physical </a:t>
            </a:r>
            <a:r>
              <a:rPr lang="en-US" sz="2800" dirty="0" err="1">
                <a:solidFill>
                  <a:srgbClr val="37474F"/>
                </a:solidFill>
                <a:latin typeface="Roboto Mono"/>
              </a:rPr>
              <a:t>addr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9C27B0"/>
                </a:solidFill>
                <a:latin typeface="Roboto Mono"/>
              </a:rPr>
              <a:t>Else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: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sz="2800" dirty="0">
                <a:solidFill>
                  <a:srgbClr val="9C27B0"/>
                </a:solidFill>
                <a:latin typeface="Roboto Mono"/>
              </a:rPr>
              <a:t>Look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thru </a:t>
            </a:r>
            <a:r>
              <a:rPr lang="en-US" sz="2800" dirty="0" err="1">
                <a:solidFill>
                  <a:srgbClr val="9C27B0"/>
                </a:solidFill>
                <a:latin typeface="Roboto Mono"/>
              </a:rPr>
              <a:t>PageTable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for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 translation</a:t>
            </a:r>
            <a:br>
              <a:rPr lang="en-US" sz="2800" dirty="0">
                <a:solidFill>
                  <a:srgbClr val="37474F"/>
                </a:solidFill>
                <a:latin typeface="Roboto Mono"/>
              </a:rPr>
            </a:br>
            <a:r>
              <a:rPr lang="en-US" sz="2800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sz="2800" dirty="0">
                <a:solidFill>
                  <a:srgbClr val="9C27B0"/>
                </a:solidFill>
                <a:latin typeface="Roboto Mono"/>
              </a:rPr>
              <a:t>Update</a:t>
            </a:r>
            <a:r>
              <a:rPr lang="en-US" sz="2800" dirty="0">
                <a:solidFill>
                  <a:srgbClr val="3F51B5"/>
                </a:solidFill>
                <a:latin typeface="Roboto Mono"/>
              </a:rPr>
              <a:t> </a:t>
            </a:r>
            <a:r>
              <a:rPr lang="en-US" sz="2800" dirty="0">
                <a:solidFill>
                  <a:srgbClr val="37474F"/>
                </a:solidFill>
                <a:latin typeface="Roboto Mono"/>
              </a:rPr>
              <a:t>TLB</a:t>
            </a:r>
            <a:endParaRPr lang="en-US" sz="28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8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TLBs: </a:t>
            </a:r>
            <a:r>
              <a:rPr lang="en">
                <a:solidFill>
                  <a:srgbClr val="DCB439"/>
                </a:solidFill>
              </a:rPr>
              <a:t>Context Switch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rgbClr val="000000"/>
                </a:solidFill>
              </a:rPr>
              <a:t>Once again, on each </a:t>
            </a:r>
            <a:r>
              <a:rPr lang="en" b="1" dirty="0">
                <a:solidFill>
                  <a:srgbClr val="999623"/>
                </a:solidFill>
              </a:rPr>
              <a:t>context switch</a:t>
            </a:r>
            <a:r>
              <a:rPr lang="en" dirty="0">
                <a:solidFill>
                  <a:srgbClr val="000000"/>
                </a:solidFill>
              </a:rPr>
              <a:t>, the </a:t>
            </a:r>
            <a:r>
              <a:rPr lang="en" b="1" dirty="0">
                <a:solidFill>
                  <a:srgbClr val="002B5B"/>
                </a:solidFill>
              </a:rPr>
              <a:t>operating system</a:t>
            </a:r>
            <a:r>
              <a:rPr lang="en" dirty="0">
                <a:solidFill>
                  <a:srgbClr val="000000"/>
                </a:solidFill>
              </a:rPr>
              <a:t> must either: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b="1" dirty="0">
                <a:solidFill>
                  <a:srgbClr val="5F1709"/>
                </a:solidFill>
              </a:rPr>
              <a:t>Flush</a:t>
            </a:r>
            <a:r>
              <a:rPr lang="en" dirty="0">
                <a:solidFill>
                  <a:srgbClr val="000000"/>
                </a:solidFill>
              </a:rPr>
              <a:t> the </a:t>
            </a:r>
            <a:r>
              <a:rPr lang="en" b="1" dirty="0">
                <a:solidFill>
                  <a:srgbClr val="4A3651"/>
                </a:solidFill>
              </a:rPr>
              <a:t>TLB</a:t>
            </a:r>
            <a:r>
              <a:rPr lang="en" dirty="0">
                <a:solidFill>
                  <a:srgbClr val="000000"/>
                </a:solidFill>
              </a:rPr>
              <a:t> to mark all entries as invalid so that we don't use a wrong </a:t>
            </a:r>
            <a:r>
              <a:rPr lang="en" b="1" dirty="0">
                <a:solidFill>
                  <a:srgbClr val="999623"/>
                </a:solidFill>
              </a:rPr>
              <a:t>translation</a:t>
            </a:r>
            <a:endParaRPr lang="en-US" sz="14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dirty="0"/>
              <a:t>Have a TLB that also includes a representation of process id so that </a:t>
            </a:r>
            <a:r>
              <a:rPr lang="en-US"/>
              <a:t>virtual address from other processes don't generate invalid hits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7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3531-F56E-4839-AF63-ED9477CD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2AE1-35C5-434E-8AA3-275517C8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32-bit machine, how </a:t>
            </a:r>
            <a:r>
              <a:rPr lang="en-US"/>
              <a:t>to run a </a:t>
            </a:r>
            <a:r>
              <a:rPr lang="en-US" dirty="0"/>
              <a:t>64GB of memory?</a:t>
            </a:r>
          </a:p>
        </p:txBody>
      </p:sp>
    </p:spTree>
    <p:extLst>
      <p:ext uri="{BB962C8B-B14F-4D97-AF65-F5344CB8AC3E}">
        <p14:creationId xmlns:p14="http://schemas.microsoft.com/office/powerpoint/2010/main" val="3804379813"/>
      </p:ext>
    </p:extLst>
  </p:cSld>
  <p:clrMapOvr>
    <a:masterClrMapping/>
  </p:clrMapOvr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23938</TotalTime>
  <Words>239</Words>
  <Application>Microsoft Office PowerPoint</Application>
  <PresentationFormat>Widescreen</PresentationFormat>
  <Paragraphs>37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 Mono</vt:lpstr>
      <vt:lpstr>Arial</vt:lpstr>
      <vt:lpstr>Calibri</vt:lpstr>
      <vt:lpstr>Calibri Light</vt:lpstr>
      <vt:lpstr>Wingdings</vt:lpstr>
      <vt:lpstr>rose_themed</vt:lpstr>
      <vt:lpstr>CSSE 332 Virtual Memory: TLB</vt:lpstr>
      <vt:lpstr>Next week</vt:lpstr>
      <vt:lpstr>Questions</vt:lpstr>
      <vt:lpstr>TLBs: Faster Memory Access</vt:lpstr>
      <vt:lpstr>TLB: Work Flow</vt:lpstr>
      <vt:lpstr>TLBs: Context Switch</vt:lpstr>
      <vt:lpstr>Virtual Memory 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183</cp:revision>
  <cp:lastPrinted>2018-08-28T17:03:11Z</cp:lastPrinted>
  <dcterms:created xsi:type="dcterms:W3CDTF">2018-07-09T21:38:51Z</dcterms:created>
  <dcterms:modified xsi:type="dcterms:W3CDTF">2019-02-07T18:29:10Z</dcterms:modified>
</cp:coreProperties>
</file>